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  <p:sldMasterId id="2147483718" r:id="rId2"/>
    <p:sldMasterId id="2147483730" r:id="rId3"/>
  </p:sldMasterIdLst>
  <p:notesMasterIdLst>
    <p:notesMasterId r:id="rId21"/>
  </p:notesMasterIdLst>
  <p:sldIdLst>
    <p:sldId id="416" r:id="rId4"/>
    <p:sldId id="3786" r:id="rId5"/>
    <p:sldId id="293" r:id="rId6"/>
    <p:sldId id="3814" r:id="rId7"/>
    <p:sldId id="272" r:id="rId8"/>
    <p:sldId id="259" r:id="rId9"/>
    <p:sldId id="3805" r:id="rId10"/>
    <p:sldId id="3806" r:id="rId11"/>
    <p:sldId id="263" r:id="rId12"/>
    <p:sldId id="264" r:id="rId13"/>
    <p:sldId id="3803" r:id="rId14"/>
    <p:sldId id="260" r:id="rId15"/>
    <p:sldId id="283" r:id="rId16"/>
    <p:sldId id="261" r:id="rId17"/>
    <p:sldId id="287" r:id="rId18"/>
    <p:sldId id="282" r:id="rId19"/>
    <p:sldId id="381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FDCD84-405D-AB45-BC53-0866C8D79A9A}" v="10" dt="2025-02-11T15:11:05.5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77761"/>
  </p:normalViewPr>
  <p:slideViewPr>
    <p:cSldViewPr snapToGrid="0" snapToObjects="1">
      <p:cViewPr varScale="1">
        <p:scale>
          <a:sx n="86" d="100"/>
          <a:sy n="86" d="100"/>
        </p:scale>
        <p:origin x="4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Relationship Id="rId27" Type="http://schemas.microsoft.com/office/2015/10/relationships/revisionInfo" Target="revisionInfo.xml"/><Relationship Id="rId30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 Marco, Allison Cheyney" userId="135085f3-6b16-41c7-871d-07ebf5fb7c3c" providerId="ADAL" clId="{2CFDCD84-405D-AB45-BC53-0866C8D79A9A}"/>
    <pc:docChg chg="modSld">
      <pc:chgData name="De Marco, Allison Cheyney" userId="135085f3-6b16-41c7-871d-07ebf5fb7c3c" providerId="ADAL" clId="{2CFDCD84-405D-AB45-BC53-0866C8D79A9A}" dt="2025-02-13T19:48:23.453" v="0" actId="207"/>
      <pc:docMkLst>
        <pc:docMk/>
      </pc:docMkLst>
      <pc:sldChg chg="modSp mod">
        <pc:chgData name="De Marco, Allison Cheyney" userId="135085f3-6b16-41c7-871d-07ebf5fb7c3c" providerId="ADAL" clId="{2CFDCD84-405D-AB45-BC53-0866C8D79A9A}" dt="2025-02-13T19:48:23.453" v="0" actId="207"/>
        <pc:sldMkLst>
          <pc:docMk/>
          <pc:sldMk cId="0" sldId="282"/>
        </pc:sldMkLst>
        <pc:spChg chg="mod">
          <ac:chgData name="De Marco, Allison Cheyney" userId="135085f3-6b16-41c7-871d-07ebf5fb7c3c" providerId="ADAL" clId="{2CFDCD84-405D-AB45-BC53-0866C8D79A9A}" dt="2025-02-13T19:48:23.453" v="0" actId="207"/>
          <ac:spMkLst>
            <pc:docMk/>
            <pc:sldMk cId="0" sldId="282"/>
            <ac:spMk id="29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What</a:t>
            </a:r>
            <a:r>
              <a:rPr lang="en-US" baseline="0"/>
              <a:t> are we doing?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Sheet1!$A$11</c:f>
              <c:strCache>
                <c:ptCount val="1"/>
                <c:pt idx="0">
                  <c:v>Review publications for citataions by scholars of color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Sheet1!$B$10:$D$10</c:f>
              <c:strCache>
                <c:ptCount val="3"/>
                <c:pt idx="0">
                  <c:v>No</c:v>
                </c:pt>
                <c:pt idx="1">
                  <c:v>Yes</c:v>
                </c:pt>
                <c:pt idx="2">
                  <c:v>In the Works</c:v>
                </c:pt>
              </c:strCache>
            </c:strRef>
          </c:cat>
          <c:val>
            <c:numRef>
              <c:f>Sheet1!$B$11:$D$11</c:f>
              <c:numCache>
                <c:formatCode>0%</c:formatCode>
                <c:ptCount val="3"/>
                <c:pt idx="0">
                  <c:v>0.22</c:v>
                </c:pt>
                <c:pt idx="1">
                  <c:v>0.42</c:v>
                </c:pt>
                <c:pt idx="2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1B-3948-8700-7208A3CE084A}"/>
            </c:ext>
          </c:extLst>
        </c:ser>
        <c:ser>
          <c:idx val="1"/>
          <c:order val="1"/>
          <c:tx>
            <c:strRef>
              <c:f>Sheet1!$A$12</c:f>
              <c:strCache>
                <c:ptCount val="1"/>
                <c:pt idx="0">
                  <c:v>Disaggregate analysis by race/ethnicity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Sheet1!$B$10:$D$10</c:f>
              <c:strCache>
                <c:ptCount val="3"/>
                <c:pt idx="0">
                  <c:v>No</c:v>
                </c:pt>
                <c:pt idx="1">
                  <c:v>Yes</c:v>
                </c:pt>
                <c:pt idx="2">
                  <c:v>In the Works</c:v>
                </c:pt>
              </c:strCache>
            </c:strRef>
          </c:cat>
          <c:val>
            <c:numRef>
              <c:f>Sheet1!$B$12:$D$12</c:f>
              <c:numCache>
                <c:formatCode>0%</c:formatCode>
                <c:ptCount val="3"/>
                <c:pt idx="0">
                  <c:v>0.14000000000000001</c:v>
                </c:pt>
                <c:pt idx="1">
                  <c:v>0.81</c:v>
                </c:pt>
                <c:pt idx="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1B-3948-8700-7208A3CE08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73817343"/>
        <c:axId val="200383999"/>
      </c:barChart>
      <c:catAx>
        <c:axId val="273817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383999"/>
        <c:crosses val="autoZero"/>
        <c:auto val="1"/>
        <c:lblAlgn val="ctr"/>
        <c:lblOffset val="100"/>
        <c:noMultiLvlLbl val="0"/>
      </c:catAx>
      <c:valAx>
        <c:axId val="200383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173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How</a:t>
            </a:r>
            <a:r>
              <a:rPr lang="en-US" baseline="0"/>
              <a:t> we share data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Sheet1!$B$15</c:f>
              <c:strCache>
                <c:ptCount val="1"/>
                <c:pt idx="0">
                  <c:v>No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Sheet1!$A$16:$A$18</c:f>
              <c:strCache>
                <c:ptCount val="3"/>
                <c:pt idx="0">
                  <c:v>Reports or infographics of child data</c:v>
                </c:pt>
                <c:pt idx="1">
                  <c:v>Newsletters</c:v>
                </c:pt>
                <c:pt idx="2">
                  <c:v>Meetings/discussion about child data</c:v>
                </c:pt>
              </c:strCache>
            </c:strRef>
          </c:cat>
          <c:val>
            <c:numRef>
              <c:f>Sheet1!$B$16:$B$18</c:f>
              <c:numCache>
                <c:formatCode>0%</c:formatCode>
                <c:ptCount val="3"/>
                <c:pt idx="0" formatCode="General">
                  <c:v>0</c:v>
                </c:pt>
                <c:pt idx="1">
                  <c:v>0.87</c:v>
                </c:pt>
                <c:pt idx="2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6-A04B-89CB-E9059B8419BD}"/>
            </c:ext>
          </c:extLst>
        </c:ser>
        <c:ser>
          <c:idx val="1"/>
          <c:order val="1"/>
          <c:tx>
            <c:strRef>
              <c:f>Sheet1!$C$15</c:f>
              <c:strCache>
                <c:ptCount val="1"/>
                <c:pt idx="0">
                  <c:v>Yes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Sheet1!$A$16:$A$18</c:f>
              <c:strCache>
                <c:ptCount val="3"/>
                <c:pt idx="0">
                  <c:v>Reports or infographics of child data</c:v>
                </c:pt>
                <c:pt idx="1">
                  <c:v>Newsletters</c:v>
                </c:pt>
                <c:pt idx="2">
                  <c:v>Meetings/discussion about child data</c:v>
                </c:pt>
              </c:strCache>
            </c:strRef>
          </c:cat>
          <c:val>
            <c:numRef>
              <c:f>Sheet1!$C$16:$C$18</c:f>
              <c:numCache>
                <c:formatCode>0%</c:formatCode>
                <c:ptCount val="3"/>
                <c:pt idx="0">
                  <c:v>1</c:v>
                </c:pt>
                <c:pt idx="1">
                  <c:v>0.13</c:v>
                </c:pt>
                <c:pt idx="2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86-A04B-89CB-E9059B8419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75333919"/>
        <c:axId val="275335647"/>
      </c:barChart>
      <c:catAx>
        <c:axId val="275333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35647"/>
        <c:crosses val="autoZero"/>
        <c:auto val="1"/>
        <c:lblAlgn val="ctr"/>
        <c:lblOffset val="100"/>
        <c:noMultiLvlLbl val="0"/>
      </c:catAx>
      <c:valAx>
        <c:axId val="2753356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339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Who</a:t>
            </a:r>
            <a:r>
              <a:rPr lang="en-US" baseline="0"/>
              <a:t> do we include in dissemination?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Sheet1!$A$22</c:f>
              <c:strCache>
                <c:ptCount val="1"/>
                <c:pt idx="0">
                  <c:v>Community Members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Sheet1!$B$21:$E$21</c:f>
              <c:strCache>
                <c:ptCount val="4"/>
                <c:pt idx="0">
                  <c:v>Never</c:v>
                </c:pt>
                <c:pt idx="1">
                  <c:v>Monthly </c:v>
                </c:pt>
                <c:pt idx="2">
                  <c:v>Quarterly</c:v>
                </c:pt>
                <c:pt idx="3">
                  <c:v>Yearly</c:v>
                </c:pt>
              </c:strCache>
            </c:strRef>
          </c:cat>
          <c:val>
            <c:numRef>
              <c:f>Sheet1!$B$22:$E$22</c:f>
              <c:numCache>
                <c:formatCode>0%</c:formatCode>
                <c:ptCount val="4"/>
                <c:pt idx="0">
                  <c:v>0.14000000000000001</c:v>
                </c:pt>
                <c:pt idx="1">
                  <c:v>0.05</c:v>
                </c:pt>
                <c:pt idx="2">
                  <c:v>0.19</c:v>
                </c:pt>
                <c:pt idx="3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29-764B-96D2-78E633352752}"/>
            </c:ext>
          </c:extLst>
        </c:ser>
        <c:ser>
          <c:idx val="1"/>
          <c:order val="1"/>
          <c:tx>
            <c:strRef>
              <c:f>Sheet1!$A$23</c:f>
              <c:strCache>
                <c:ptCount val="1"/>
                <c:pt idx="0">
                  <c:v>School Staff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Sheet1!$B$21:$E$21</c:f>
              <c:strCache>
                <c:ptCount val="4"/>
                <c:pt idx="0">
                  <c:v>Never</c:v>
                </c:pt>
                <c:pt idx="1">
                  <c:v>Monthly </c:v>
                </c:pt>
                <c:pt idx="2">
                  <c:v>Quarterly</c:v>
                </c:pt>
                <c:pt idx="3">
                  <c:v>Yearly</c:v>
                </c:pt>
              </c:strCache>
            </c:strRef>
          </c:cat>
          <c:val>
            <c:numRef>
              <c:f>Sheet1!$B$23:$E$23</c:f>
              <c:numCache>
                <c:formatCode>0%</c:formatCode>
                <c:ptCount val="4"/>
                <c:pt idx="0" formatCode="General">
                  <c:v>0</c:v>
                </c:pt>
                <c:pt idx="1">
                  <c:v>0.24</c:v>
                </c:pt>
                <c:pt idx="2">
                  <c:v>0.56999999999999995</c:v>
                </c:pt>
                <c:pt idx="3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29-764B-96D2-78E633352752}"/>
            </c:ext>
          </c:extLst>
        </c:ser>
        <c:ser>
          <c:idx val="2"/>
          <c:order val="2"/>
          <c:tx>
            <c:strRef>
              <c:f>Sheet1!$A$24</c:f>
              <c:strCache>
                <c:ptCount val="1"/>
                <c:pt idx="0">
                  <c:v>Families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Sheet1!$B$21:$E$21</c:f>
              <c:strCache>
                <c:ptCount val="4"/>
                <c:pt idx="0">
                  <c:v>Never</c:v>
                </c:pt>
                <c:pt idx="1">
                  <c:v>Monthly </c:v>
                </c:pt>
                <c:pt idx="2">
                  <c:v>Quarterly</c:v>
                </c:pt>
                <c:pt idx="3">
                  <c:v>Yearly</c:v>
                </c:pt>
              </c:strCache>
            </c:strRef>
          </c:cat>
          <c:val>
            <c:numRef>
              <c:f>Sheet1!$B$24:$E$24</c:f>
              <c:numCache>
                <c:formatCode>0%</c:formatCode>
                <c:ptCount val="4"/>
                <c:pt idx="0">
                  <c:v>0.24</c:v>
                </c:pt>
                <c:pt idx="1">
                  <c:v>0.05</c:v>
                </c:pt>
                <c:pt idx="2">
                  <c:v>0.24</c:v>
                </c:pt>
                <c:pt idx="3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29-764B-96D2-78E633352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37121375"/>
        <c:axId val="337220911"/>
      </c:barChart>
      <c:catAx>
        <c:axId val="337121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220911"/>
        <c:crosses val="autoZero"/>
        <c:auto val="1"/>
        <c:lblAlgn val="ctr"/>
        <c:lblOffset val="100"/>
        <c:noMultiLvlLbl val="0"/>
      </c:catAx>
      <c:valAx>
        <c:axId val="3372209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1213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4:59:58.08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5284 410 24575,'-95'0'0,"0"0"0,-5 0 0,-9 0 0,-2-1 0,-10 0 0,0-2-1093,-1-1 1,0-1 0,4-2-1,17 2 1,4-1 0,-1-2 598,-3 0 0,0-2 0,2-1 1115,3 0 0,3-1 1,1 0-622,-35-6 0,2-2 0,27 5 0,0-1 0,3 0 0,-21-4 0,5 0 671,5 3 0,3-1-671,8 6 0,3 0 0,4 4 0,3 2 0,1 2 0,0 1 1638,7 2 0,1-1-1063,1 2 0,0 0-373,7 0 0,0 0-202,-64 6 0,7 7 0,13 4 0,12 5 0,21-2 0,22-3 0,12 4 0,5 11 0,-14 30 0,-11 35 0,24-25 0,-3 5 0,-4 18 0,0 2 0,2 7 0,2 2 0,-1 2 0,4 1 0,6-6 0,3-1 0,5-3 0,3 0 0,4-7 0,6-2 0,3-6 0,3-1 0,4-8 0,1-1 0,2-3 0,1-2 0,0 1 0,0-2 0,0 1 0,3-1 0,5 61 0,13-2 0,15 1 0,-11-63 0,6 1 0,2 0 0,7 1 0,8 8 0,7-2 0,12 0 0,6-3 0,14-1 0,9-4 0,-15-21 0,6-4 0,3-4-530,14-1 0,7-6 0,2-2 530,-17-6 0,3-2 0,2-2 0,5-1 0,16 2 0,6-4 0,4 0 0,0-2-560,-18-3 1,-1-1 0,3-1 0,1-1-1,2 0 560,8-1 0,1 0 0,2-1 0,1 0 0,0-1 0,-18 0 0,2-2 0,1 2 0,0-2 0,-2-1 0,0 1 0,18-1 0,0 0 0,-2 0 0,1 0 0,-2 0 0,-3 0 0,-1 0 0,0 0 0,-2 0 0,-3 0-350,16-1 0,-4 1 0,-1-3 0,-5-1 350,-8 0 0,-5-2 0,-1-2 0,-3-2-199,22-3 0,-4-3 0,-5-3 199,-15-2 0,-3-2 0,-4-1 0,-7 2 0,-2-2 0,-4 0 593,23-7 0,-4 0-593,-10 3 0,-3 0 1328,-9 2 0,-4 0-1328,47-14 1710,-18 10-1710,-33 16 0,7 1 0,27 0 0,16-2-545,-32 6 1,10-1-1,7 1 1,5 0 544,5 1 0,7 0 0,6 0 0,2 1 0,4 0-469,-26 3 1,4 0 0,0 0 0,4 0 0,0 0 0,4 2 0,-1 0 335,-5 1 0,4 0 0,0-1 0,3 2 0,-1 0 0,1 0 0,0 2 0,-2-1 133,3 2 0,-1-1 0,1 2 0,0-1 0,0 2 0,-2-1 0,0 2 0,-1-1 0,8 0 0,1 2 0,-1 1 0,-2 0 0,-1-1 0,0 1 0,-2 0-311,-7 0 0,-1-2 1,0 2-1,-1 0 1,-2 0-1,-1-1 1,-4 0 310,27 1 0,-3 1 0,-3-2 0,-2-1 0,-6 0-190,10-1 1,-6-1 0,-2-3 0,-6-3 189,19-5 0,-5-6 0,-13-6 878,10-14 1,-16-11-879,-28-2 0,-9-4 1638,-23 4 0,3 6-1300,34 18 0,12 12-338,19 14 0,18 10-48,-32-2 1,12 5 0,7 2 0,4-1 47,-18 0 0,5-1 0,4 2 0,4 1 0,0-2 0,-1 2-384,-11-2 1,1-1 0,0 2-1,2-1 1,1 1 0,1-2-1,2 2 384,-7-2 0,3-1 0,1 2 0,0-1 0,1 0 0,-1-1 0,-1 0 0,-2-1 0,6 1 0,-1 0 0,0 0 0,-1-1 0,-2-1 0,-3 0 0,-3-1-258,22 2 0,-5-1 0,-2 0 1,-4-2-1,-2 0 258,8 1 0,-2 0 0,-6-3 0,-9-9 0,-5-6 0,-9-9 0,-11-4 0,-8-13 0,-7-2 0,2-2 0,3 2 0,37 1 0,10 10 467,-31 18 0,3 7 0,8-2-467,10-1 0,8 0 0,7 0 0,6 0-32,-18 0 0,3 0 0,6-1 0,2 1 0,2-1 0,-1-1 32,-7 0 0,1 0 0,1 0 0,2-1 0,1 0 0,0-1 0,0 2 0,-9-2 0,1 0 0,1 1 0,0-1 0,-1 0 0,0 0 0,-2-1 0,-4-1-28,21 1 0,0-2 0,-3 1 0,-4-1 0,-6-1 0,-7-1 28,13-2 0,-7-1 0,-7 0 0,-10-3 0,34-9 0,-20-2 0,-45 3 0,-12-2 0,13-25 1069,0 6-1069,-10 18 0,7-1 1638,21-10 0,4-2-1096,7-2 1,3-3-543,12-4 0,-4-4 0,-10 0 0,-6-3 1132,-13-1 0,-8-8-1132,-10-8 0,-10-11 0,-14-6 0,-14-6 0,-10-2 0,-14-4 0,-17-10 0,-13 2 0,-14-1 0,-9 5 0,-12 2 0,-8 6 0,-10 0 0,-10 6 0,-4 11 0,-7 9 0,-8 9 0,-3 6 0,-8 8 0,-4 4 0,28 16 0,-3 1 0,-4 3 0,-9-1 0,-3 2 0,-2 0-362,-5 1 0,-1 0 0,-2 1 362,-1 1 0,-1 1 0,1 2 0,7 5 0,1 0 0,-2 1 0,0 2 0,-2 0 0,-3-1 0,-4 4 0,-2 0 0,1 1 0,-1 1 0,1 0 0,0 1 0,2 2 0,1 0 0,1-1 0,7 2 0,2 0 0,-1 0 0,7 0 0,-1 0 0,1 0 0,-4 0 0,1 2 0,0 0 0,6 2 0,2 0 0,2 2 0,4 0 0,1 2 0,5 0 0,-27 6 0,10 0 0,34-3 0,5 0 0,0-3 0,-3-6 0,-28-7 0,-9-8 0,-7-2 0,-14-4-820,23 2 1,-12-3 0,-8-1 0,-5-1 784,20 4 0,-6-2 0,-4 0 0,-3 0 1,-1-2-1,-1 2-434,8 0 1,-3 2 0,1-2 0,-2 1 0,-3-1 0,0 0 0,-2 0 394,6 1 0,-3 1 1,-2-2-1,0 1 0,0-1 1,0 1-1,1 2 0,3 0 74,-5-2 0,1 2 0,0-1 0,2 2 0,2 0 0,2 2 0,0-1-199,-3 2 1,1-2-1,1 3 1,3 0 0,2 1-1,0 1 199,-10 0 0,2 2 0,2 2 0,2-1 0,4 2 0,-8 1 0,5 1 0,5 2 0,5-1-14,-2 1 1,8 1-1,3 1 14,-16 5 0,3 2 0,-13 6 0,0 4 790,9-1 0,-9 2-790,27-9 0,-10 1 0,-7 0 0,-6-2 22,14-2 0,-4-1 1,-6 0-1,-4-1 1,-2 0-1,1 1-22,5-2 0,-1 0 0,-3 0 0,0-2 0,-3 2 0,-2 0 0,-1 0 0,1 0 0,-2 0 0,-3 0 0,-1 0 0,-1 0 0,1 0 0,2 0 0,2 2 0,9-2 0,-1 0 0,2 0 0,-1 0 0,2 0 0,3 0 0,2 1 0,5-1 0,-14 1 0,2 2 0,4-2 0,3 2 0,3 0 0,4-1 239,-28 2 1,5 0 0,7 2-1,10-2-239,7 1 0,11 0 0,9-2 25,9 1 1,7-4-26,-42 0 0,41-4 0,-4 0 0,-28 0 0,-11 0-183,-1 0 1,-12 0 0,-5 0 182,13 1 0,-4 1 0,-3-1 0,-1 0 0,20 2 0,-1-2 0,-2 2 0,0 0 0,1 1 0,-4-2 0,1 4 0,0-2 0,2 1 0,3 0 0,-9 2 0,3 1 0,4 0 0,6 1 1092,-8 1 0,5-1 0,8 2-875,-9-1 1,15 2 1262,-4-1-1480,37-7 0,0-4 0,-4 0 1973,-28 0-1973,-10 0 331,2 0-331,-5 0 0,22 0 0,21 0 0,14-3 0,10-1 0,8-1 0,2 0 0,5 2 0,3 0 0,-3 3 0,-6-2 0,-15-2 0,-8-3 0,-3-1 0,2-1 0,9-1 0,13 2 0,11 2 0,12 3 0,4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0T17:38:18.86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2551 31 24575,'-75'0'0,"17"0"0,-6 0 0,-19 0 0,-7 0 0,24 0 0,-2 0 0,-1-1 0,-1 0 0,0 0 0,0-1 0,-29 0 0,2-2 0,3 0 0,2 0 0,10 1 0,3 0 0,11 1 0,3 0 0,11 1 0,4 0 0,-30 1 0,23 0 0,13 0 0,-1 0 0,-3 2 0,-8 1 0,2 3 0,4 1 0,3-3 0,9-2 0,7 1 0,6 0 0,2 2 0,-4 3 0,-6 3 0,-8 7 0,-4 9 0,-4 9 0,-1 11 0,5 4 0,6 3 0,9 4 0,12 2 0,8 6 0,8 5 0,2 9 0,8 12 0,2-41 0,4 1 0,1 3 0,3 0 0,2 1 0,2-1 0,-3-3 0,-1 0 0,-2-2 0,-2-1 0,10 42 0,-7-5 0,-4-8 0,-3-6 0,2-4 0,1-6 0,3-2 0,4-3 0,6-2 0,13 7 0,15 1 0,-19-25 0,3 0 0,9 7 0,5 0 0,7 2 0,4-1 0,6 2 0,3-2 0,3-3 0,1-2 0,-6-6 0,-3-3 0,-15-7 0,-4-3 0,37 5 0,5-19 0,-35-5 0,5 0 0,30 4 0,8 2-307,-25-2 1,1 1 0,3-1 306,8 0 0,2 1 0,1-2 0,3 1 0,1-1 0,-2 0 0,-7-2 0,-1-1 0,-1-1 0,-4 1 0,-1-2 0,-3 1 0,22 0 0,-5 0 0,-12-2 0,-6 0 0,-14 0 0,-5 0 0,21 0 0,-28 0 0,3 0 0,21 9 0,21 5 0,-26-1 0,9 1 0,-2 0 0,18 2 0,4 0-820,-19-4 1,8 1 0,1-1 0,-8-2 82,23 1 0,-4-3 737,-17-2 0,3 0 0,-7-2 0,0-2 0,-5-2 0,4-2 0,1-4 0,12-2 0,-4-3 0,-25 0 0,-3-1 0,6 1 0,0 1 0,-9 4 0,0 2 0,44 4 1638,-22-1 0,6-2-441,15-4 0,2-3-1197,-1-4 0,-1-3 0,-5 2 0,-2-3 0,-11-3 0,-4-2 0,-9 0 0,-3-1 0,-9 2 0,-1-1 0,-1 2 0,-3 1 0,16-7 0,7 0 0,8-2 0,-23 6 0,3-3 0,2-1 0,1-1 0,-6 1 0,-1 0 0,-1-1 0,-4 1 0,12-10 0,-23 7 0,-15 3 0,-12 0 0,-7-8 0,-3-12 0,-5-12 0,-11-13 0,-10-10 0,-11-8 0,17 43 0,0 0 0,0-1 0,0 1 0,-20-44 0,1 5 0,4 6 0,3 5 0,5-3 0,5-5 0,6-12 0,11 44 0,1-2 0,2-2 0,0 1 0,0 0 0,-1 0 0,-5-44 0,-3 12 0,0 19 0,-1 24 0,-24 22 0,-17 15 0,-10 6 0,-7-2 0,-8 1-1093,-1-2 1,-8-2 0,1 0 417,6 0 1,1 0-1,-3-3 675,9 0 0,-2-2 0,-3 0 0,-2-1-292,-15-1 1,-3 0 0,-3 0 0,-1-1 291,10 1 0,-2 0 0,-1 0 0,1 1 0,2 0 0,7 1 0,2 1 0,1 0 0,0 1 0,1-1 0,-18-1 0,0 1 0,3 0 0,8 2 0,8 1 0,7 2 0,-2 1-118,-18-2 1,-4 1 0,2 0 117,8 2 0,1 0 0,-2 1 0,-7-1 0,-2 1 0,6 3 0,-12 4 0,10 5 0,29-1 0,7 2 3276,-9 10-1781,24-6 38,10-14-1533,-14-2 514,-11 0-514,-5 0 0,-1 0 0,5 0 0,11 0 0,-6 0 0,-15 0 0,4 0 0,3 0 0,9 0 0,11 0 0,5 0 0,-1 0 0,16 0 0,3 2 0,7 0 0,2 1 0,4-1 0,1-2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0T17:38:25.93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2407 104 24575,'-93'0'0,"26"0"0,-8 0 0,8 0 0,-6 0 0,-1 0-672,-10 0 1,-2 0 0,-2 0 671,-3 0 0,-2 0 0,0 0 0,2-1 0,1 1 0,1 1 0,5-1 0,2 0 0,2 2 176,6 1 0,1 0 1,4 4-177,-17 5 0,6 6 180,10 5 1,6 6-181,12 6 0,6 6 0,9 4 0,4 4 0,5 3 0,4 2 514,3 3 0,2 2-514,2-1 0,2-1 48,0-1 0,2 1-48,0-1 0,2 0 0,2-4 0,0 1 0,2 0 0,1 1 0,0-2 0,2-1 0,1 44 0,0-9 0,3-11 0,0-8 0,2-1 0,5 0 0,10 2 0,10 5 0,8-2 0,5-1 0,7-3 0,17-2 0,-20-29 0,5 0 0,15 2 0,8-2 0,17 3 0,6-2-316,-24-12 1,2 0-1,3-1 316,6 1 0,2 0 0,0 0 0,-1 1 0,1 1 0,-3-1-50,-7-3 1,-2 1 0,-3-3 49,22 7 0,-4-6 0,-7-7 0,-3-5 0,-10-6 0,4-3 0,-3 0 0,7-2 0,3 2 0,16 2 0,4 1 0,1 1-393,-21 0 1,0 1-1,2 0 1,0 1 392,10 2 0,2 2 0,-1 0 0,-3 1 0,12 4 0,-4 2 0,-2-1-193,-8-1 1,-2-1 0,-1 0 192,-6 0 0,-1-1 0,-2-1 0,19 2 0,-3-2 417,-8-2 1,-3-3-418,-18-2 0,-3-1 138,32-3-138,-5-2 802,-23 0 1,6 0-803,-4 0 0,4 0 0,4 0 0,15 0 0,4 1 0,2-2 9,-18 1 0,1-1 1,0-1-1,-1 0-9,25-3 0,-1-1 0,-2-3 0,-8-2 0,-1-3 0,-5-1 0,-14 1 0,-3-1 0,-5-1 0,7-4 0,-5-2 0,-9 2 0,-2-1 0,7-2 0,3-2 0,16-9 0,4-2 0,-21 10 0,2-2 0,-2 1 313,23-14 1,-4 0-314,-14 5 0,-7-1 0,23-18 0,-38 11 0,-32-11 0,-7-7 0,-5-35 0,1 2 0,-2-7 0,-3 11 0,-2-1 0,-1 21 0,0-2 0,-2 2 0,-4-22 0,-3 0 0,-5-4 0,-1 5 0,5 26 0,-3 6 0,-22-20 0,6 40 0,-6 6 0,-41 3 0,28 8 0,-8-4 0,-7-3 0,-1 1 0,-9-3 0,-4-2 0,0 0 0,3 3-572,-3 0 0,3 2 0,-1-1 0,-7-1 572,6 2 0,-7-3 0,-4 0 0,1 0 0,5 3 0,8 5 0,-19-3 0,9 6 0,0 1-109,-6-2 0,0 2 1,7 3 108,0 4 0,8 4 0,19 3 0,7 2 0,-15 1 0,4 3 0,6 0 0,5 0 0,-10 0 0,3-1 0,-7 0 0,-3-1 0,-14-2 0,-5 0 0,1-1 0,0 0 0,-1-1 0,1 0 0,0-2 0,0-2 0,1 0 0,-1-1 0,0-1 0,9 0 1123,3 2 1,5 0-1124,-26-5 0,13 3 367,37 9-367,-36-1 0,34 3 0,-3 2 0,-3-1 0,-1 0 0,-7 0 0,-1 0 0,2 0 0,2 0 0,-29 0 0,-7 0 0,46 0 0,8 0 0,-8 2 0,19 2 0,-5 1 0,10 3 0,7-2 0,2 1 0,2-1 0,6 1 0,4-2 0,3-1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A2000-EA07-C648-B8D2-E63BB78AA797}" type="datetimeFigureOut">
              <a:rPr lang="en-US" smtClean="0"/>
              <a:t>2/13/25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63252-6694-C544-8FDD-142F4C253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57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dirty="0"/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102" name="Google Shape;102;p1:notes"/>
          <p:cNvSpPr txBox="1">
            <a:spLocks noGrp="1"/>
          </p:cNvSpPr>
          <p:nvPr>
            <p:ph type="sldNum" idx="12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438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3E9005-00F1-CE44-9813-C8746F53B1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2624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>
          <a:extLst>
            <a:ext uri="{FF2B5EF4-FFF2-40B4-BE49-F238E27FC236}">
              <a16:creationId xmlns:a16="http://schemas.microsoft.com/office/drawing/2014/main" id="{08359529-AEEC-907F-65E8-679E095F6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d0c28a2460_0_423:notes">
            <a:extLst>
              <a:ext uri="{FF2B5EF4-FFF2-40B4-BE49-F238E27FC236}">
                <a16:creationId xmlns:a16="http://schemas.microsoft.com/office/drawing/2014/main" id="{5405CB3B-A966-E530-CB52-62E2BF7B77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d0c28a2460_0_423:notes">
            <a:extLst>
              <a:ext uri="{FF2B5EF4-FFF2-40B4-BE49-F238E27FC236}">
                <a16:creationId xmlns:a16="http://schemas.microsoft.com/office/drawing/2014/main" id="{C24BF391-221C-BDAC-9C5E-BD7B8B16C7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4119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dca0f11cf7_0_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dca0f11cf7_0_5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" name="Google Shape;2091;gdab78c090c_1_1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2" name="Google Shape;2092;gdab78c090c_1_1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Gulim" panose="020B0600000101010101" pitchFamily="34" charset="-127"/>
              </a:rPr>
              <a:t>Qualitative analysis – thanks Zach! Four key themes emerged from responses to how research practices have changed from the open-ended questions: changes to research methods or process (20), having a more critical eye towards equitable practice (8), more education for oneself and team (8), and more equitable hiring/creating more inclusive teams (4). 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Informal follow-up data collection last to understand progress – Last spring.  Will revisit in March.</a:t>
            </a:r>
          </a:p>
        </p:txBody>
      </p:sp>
    </p:spTree>
    <p:extLst>
      <p:ext uri="{BB962C8B-B14F-4D97-AF65-F5344CB8AC3E}">
        <p14:creationId xmlns:p14="http://schemas.microsoft.com/office/powerpoint/2010/main" val="3114560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Pink = review publications to make sure to cite scholars of color</a:t>
            </a:r>
          </a:p>
          <a:p>
            <a:r>
              <a:rPr lang="en-US" dirty="0"/>
              <a:t>Orange = Disaggregate data by race/ethnicity</a:t>
            </a:r>
          </a:p>
        </p:txBody>
      </p:sp>
    </p:spTree>
    <p:extLst>
      <p:ext uri="{BB962C8B-B14F-4D97-AF65-F5344CB8AC3E}">
        <p14:creationId xmlns:p14="http://schemas.microsoft.com/office/powerpoint/2010/main" val="3628533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4AAB81FA-3F33-304E-A8B6-C9234E30D8FF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2451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Pink = community</a:t>
            </a:r>
          </a:p>
          <a:p>
            <a:r>
              <a:rPr lang="en-US" dirty="0"/>
              <a:t>Orange – School staff (teachers, directors, family engagement specialists)</a:t>
            </a:r>
          </a:p>
          <a:p>
            <a:r>
              <a:rPr lang="en-US" dirty="0"/>
              <a:t>Yellow = Families</a:t>
            </a:r>
          </a:p>
        </p:txBody>
      </p:sp>
    </p:spTree>
    <p:extLst>
      <p:ext uri="{BB962C8B-B14F-4D97-AF65-F5344CB8AC3E}">
        <p14:creationId xmlns:p14="http://schemas.microsoft.com/office/powerpoint/2010/main" val="3906065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l" fontAlgn="base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www.educareschools.org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/app/uploads/2023/09/Educare-Research-Agenda-on-Racial-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Equity_Final.pdf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algn="l" fontAlgn="base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01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205a201f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g6205a201fa_0_4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174702" lvl="0" indent="-17470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US" b="1" dirty="0"/>
              <a:t>culture</a:t>
            </a:r>
            <a:r>
              <a:rPr lang="en-US" dirty="0"/>
              <a:t> is defined as the shared patterns of behaviors and interactions, cognitive constructs, and affective understanding that are learned through a process of socialization. These shared patterns identify the members of a culture group while also distinguishing those of another group.</a:t>
            </a:r>
            <a:endParaRPr dirty="0"/>
          </a:p>
          <a:p>
            <a:pPr marL="174702" lvl="0" indent="-9850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- the term </a:t>
            </a:r>
            <a:r>
              <a:rPr lang="en-US" i="1" dirty="0"/>
              <a:t>white supremacy</a:t>
            </a:r>
            <a:r>
              <a:rPr lang="en-US" dirty="0"/>
              <a:t> refers to a system that maintains legal, political, and economic privilege for white people. It includes, for example, discriminatory laws against African Americans and other people of color; an absence of protection for such groups; police and other public servants who enforce discriminatory laws; and individual citizens who obey those laws.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dirty="0"/>
              <a:t>- codified in our institutions…”institutional racism is often evident as inaction in the face of need”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dirty="0"/>
              <a:t>combination of historical events and contemporary structural factors </a:t>
            </a: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- Because we all live in a white supremacy culture, these characteristics show up in the attitudes and behaviors of all of us – people of color and white people. Therefore, these attitudes and behaviors can show up in any group or organization, whether it is white-led or predominantly white or people of color-led or predominantly people of color. It is our unwitting perpetuation of these behaviors that maintains our racial hierarchy.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238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Summarize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Instances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Antidotes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uk-U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6716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b="1" dirty="0"/>
              <a:t>Each team of 4-5 will have several items from the Okun article</a:t>
            </a:r>
          </a:p>
          <a:p>
            <a:endParaRPr lang="en-US" dirty="0">
              <a:effectLst/>
            </a:endParaRPr>
          </a:p>
          <a:p>
            <a:pPr lvl="1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Summarize your characteristic </a:t>
            </a:r>
          </a:p>
          <a:p>
            <a:pPr lvl="1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note three ways they’ve seen this manifest then </a:t>
            </a:r>
          </a:p>
          <a:p>
            <a:pPr lvl="1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provide concrete areas for action </a:t>
            </a:r>
            <a:endParaRPr lang="en-US" sz="11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lvl="1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Try to be succinct!  We have 15 to learn about</a:t>
            </a:r>
            <a:endParaRPr lang="en-US" sz="11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en-U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Take notes to enter in the chat during report back.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https://</a:t>
            </a:r>
            <a:r>
              <a:rPr lang="en-US" dirty="0" err="1"/>
              <a:t>www.dismantlingracism.org</a:t>
            </a:r>
            <a:r>
              <a:rPr lang="en-US" dirty="0"/>
              <a:t>/uploads/4/3/5/7/43579015/</a:t>
            </a:r>
            <a:r>
              <a:rPr lang="en-US" dirty="0" err="1"/>
              <a:t>okun</a:t>
            </a:r>
            <a:r>
              <a:rPr lang="en-US" dirty="0"/>
              <a:t>_-_</a:t>
            </a:r>
            <a:r>
              <a:rPr lang="en-US" dirty="0" err="1"/>
              <a:t>white_sup_culture.pdf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31;p4:notes"/>
          <p:cNvSpPr txBox="1">
            <a:spLocks noGrp="1"/>
          </p:cNvSpPr>
          <p:nvPr>
            <p:ph type="sldNum" idx="12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Please note your group #</a:t>
            </a: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Group 1: Perfectionism to Defensiveness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Group 2: Perfectionism to Defensiveness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Group 3: Defensiveness to Worship of the Written Word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Group 4: Worship of the Written Word to Paternalism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Group 5: Paternalism to Power Hoarding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Group 6: Power Hoarding to Individualism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Group 7: Power Hoarding to Individualism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Group 8: Individualism to Progress is Bigger, More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Group 9: Progress is Bigger, More to Right to Comfort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Group 10: Progress is Bigger, More to Right to Comfort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91082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p25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Silent reflection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end with silent free write about what I can do, what I can do in my work, where are my spheres of influence – this can be about any of this that resonated with you and not just the characteristic that your group shared about.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Use your reflection to guide your homework – what do you notice?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8175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engagementweek.unc.edu</a:t>
            </a:r>
            <a:r>
              <a:rPr lang="en-US" dirty="0"/>
              <a:t>/event/seeing-communities-as-experts-on-their-own-data-a-research-practice-partnership/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40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398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334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167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714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2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905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236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96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3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31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6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4556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95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257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902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316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30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799" cy="94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415601" y="1688433"/>
            <a:ext cx="11360799" cy="4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302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/>
            </a:lvl3pPr>
            <a:lvl4pPr marL="1828800" lvl="3" indent="-3175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Char char="–"/>
              <a:defRPr/>
            </a:lvl6pPr>
            <a:lvl7pPr marL="3200400" lvl="6" indent="-3175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Char char="–"/>
              <a:defRPr/>
            </a:lvl8pPr>
            <a:lvl9pPr marL="4114800" lvl="8" indent="-3175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11296610" y="6217621"/>
            <a:ext cx="731599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5052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4397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4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6241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496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2186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087764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1655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94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8838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0503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24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09600" y="548633"/>
            <a:ext cx="9087600" cy="2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09600" y="2757033"/>
            <a:ext cx="3646400" cy="10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43652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61780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609600" y="548633"/>
            <a:ext cx="109728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609600" y="1663933"/>
            <a:ext cx="10972800" cy="40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8254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609600" y="548633"/>
            <a:ext cx="109728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55258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609600" y="548633"/>
            <a:ext cx="10972800" cy="4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1643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64095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8528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24288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90696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918142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27492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" y="579437"/>
            <a:ext cx="9327493" cy="68040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ts val="3600"/>
              </a:lnSpc>
              <a:defRPr sz="3000" b="1" i="0" baseline="0">
                <a:solidFill>
                  <a:srgbClr val="B50938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081" y="1304919"/>
            <a:ext cx="6763908" cy="4968240"/>
          </a:xfrm>
          <a:prstGeom prst="rect">
            <a:avLst/>
          </a:prstGeom>
        </p:spPr>
        <p:txBody>
          <a:bodyPr>
            <a:normAutofit/>
          </a:bodyPr>
          <a:lstStyle>
            <a:lvl1pPr marL="342891" indent="-342891">
              <a:lnSpc>
                <a:spcPts val="2400"/>
              </a:lnSpc>
              <a:buClr>
                <a:srgbClr val="B50938"/>
              </a:buClr>
              <a:buFont typeface="Arial" panose="020B0604020202020204" pitchFamily="34" charset="0"/>
              <a:buChar char="•"/>
              <a:defRPr sz="2000" b="0" i="0" spc="2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  <a:lvl2pPr marL="649208" indent="-285744">
              <a:buClr>
                <a:srgbClr val="B50938"/>
              </a:buClr>
              <a:buSzPct val="70000"/>
              <a:buFont typeface="Courier New" panose="02070309020205020404" pitchFamily="49" charset="0"/>
              <a:buChar char="o"/>
              <a:defRPr sz="2000">
                <a:solidFill>
                  <a:srgbClr val="595959"/>
                </a:solidFill>
                <a:latin typeface="Arial"/>
                <a:cs typeface="Arial"/>
              </a:defRPr>
            </a:lvl2pPr>
            <a:lvl3pPr>
              <a:buClr>
                <a:srgbClr val="B50938"/>
              </a:buClr>
              <a:defRPr sz="2000">
                <a:solidFill>
                  <a:srgbClr val="595959"/>
                </a:solidFill>
                <a:latin typeface="Arial"/>
                <a:cs typeface="Arial"/>
              </a:defRPr>
            </a:lvl3pPr>
            <a:lvl4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67501"/>
            <a:ext cx="12192000" cy="190500"/>
          </a:xfrm>
          <a:prstGeom prst="rect">
            <a:avLst/>
          </a:prstGeom>
          <a:solidFill>
            <a:srgbClr val="BDBC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569440" y="1148080"/>
            <a:ext cx="11107787" cy="0"/>
          </a:xfrm>
          <a:prstGeom prst="line">
            <a:avLst/>
          </a:prstGeom>
          <a:ln w="6350" cmpd="sng">
            <a:solidFill>
              <a:srgbClr val="B5093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81440" y="6345141"/>
            <a:ext cx="2844800" cy="321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 </a:t>
            </a:r>
            <a:fld id="{EA7FC2BA-D045-45E7-B2EC-0B30E086845B}" type="slidenum">
              <a:rPr lang="en-US" sz="1000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432" y="134897"/>
            <a:ext cx="2404792" cy="96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202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886" y="1307729"/>
            <a:ext cx="11123519" cy="4964991"/>
          </a:xfrm>
          <a:prstGeom prst="rect">
            <a:avLst/>
          </a:prstGeom>
        </p:spPr>
        <p:txBody>
          <a:bodyPr>
            <a:normAutofit/>
          </a:bodyPr>
          <a:lstStyle>
            <a:lvl1pPr marL="342891" indent="-342891">
              <a:lnSpc>
                <a:spcPts val="2400"/>
              </a:lnSpc>
              <a:spcBef>
                <a:spcPts val="0"/>
              </a:spcBef>
              <a:buClr>
                <a:srgbClr val="B50938"/>
              </a:buClr>
              <a:buFont typeface="Arial" charset="0"/>
              <a:buChar char="•"/>
              <a:defRPr sz="2000" spc="2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  <a:lvl2pPr marL="820654" indent="-457189">
              <a:buClr>
                <a:srgbClr val="B50938"/>
              </a:buClr>
              <a:buSzPct val="70000"/>
              <a:buFont typeface="Arial" panose="020B0604020202020204" pitchFamily="34" charset="0"/>
              <a:buChar char="○"/>
              <a:defRPr sz="2000">
                <a:solidFill>
                  <a:srgbClr val="595959"/>
                </a:solidFill>
                <a:latin typeface="Arial"/>
                <a:cs typeface="Arial"/>
              </a:defRPr>
            </a:lvl2pPr>
            <a:lvl3pPr>
              <a:buClr>
                <a:srgbClr val="B50938"/>
              </a:buClr>
              <a:defRPr sz="2000">
                <a:solidFill>
                  <a:srgbClr val="595959"/>
                </a:solidFill>
                <a:latin typeface="Arial"/>
                <a:cs typeface="Arial"/>
              </a:defRPr>
            </a:lvl3pPr>
            <a:lvl4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67501"/>
            <a:ext cx="12192000" cy="190500"/>
          </a:xfrm>
          <a:prstGeom prst="rect">
            <a:avLst/>
          </a:prstGeom>
          <a:solidFill>
            <a:srgbClr val="BDBC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81440" y="6345141"/>
            <a:ext cx="2844800" cy="321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 </a:t>
            </a:r>
            <a:fld id="{EA7FC2BA-D045-45E7-B2EC-0B30E086845B}" type="slidenum">
              <a:rPr lang="en-US" sz="1000" smtClean="0"/>
              <a:pPr/>
              <a:t>‹#›</a:t>
            </a:fld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08886" y="579437"/>
            <a:ext cx="9306289" cy="68040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ts val="3600"/>
              </a:lnSpc>
              <a:defRPr sz="3000" b="1" i="0" baseline="0">
                <a:solidFill>
                  <a:srgbClr val="B50938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607276" y="1148080"/>
            <a:ext cx="11069953" cy="0"/>
          </a:xfrm>
          <a:prstGeom prst="line">
            <a:avLst/>
          </a:prstGeom>
          <a:ln w="6350" cmpd="sng">
            <a:solidFill>
              <a:srgbClr val="B5093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949" y="137810"/>
            <a:ext cx="2404792" cy="96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299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9152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F864A9C7-E61D-5841-87AF-8ED596809B8D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904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9600" y="548633"/>
            <a:ext cx="10972800" cy="4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9600" y="1536633"/>
            <a:ext cx="10972800" cy="47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56998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.png"/><Relationship Id="rId5" Type="http://schemas.openxmlformats.org/officeDocument/2006/relationships/image" Target="../media/image10.jpe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3.png"/><Relationship Id="rId10" Type="http://schemas.openxmlformats.org/officeDocument/2006/relationships/customXml" Target="../ink/ink3.xml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" name="Rectangle 108">
            <a:extLst>
              <a:ext uri="{FF2B5EF4-FFF2-40B4-BE49-F238E27FC236}">
                <a16:creationId xmlns:a16="http://schemas.microsoft.com/office/drawing/2014/main" id="{00573A24-AD84-4562-A993-7D04E1D18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B3C087F8-F09C-4C07-B55F-6081689A24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3" name="Rectangle 112">
            <a:extLst>
              <a:ext uri="{FF2B5EF4-FFF2-40B4-BE49-F238E27FC236}">
                <a16:creationId xmlns:a16="http://schemas.microsoft.com/office/drawing/2014/main" id="{FC49D257-5737-4C0D-89EA-9C311AF2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9176" y="0"/>
            <a:ext cx="6092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5" name="Picture 114">
            <a:extLst>
              <a:ext uri="{FF2B5EF4-FFF2-40B4-BE49-F238E27FC236}">
                <a16:creationId xmlns:a16="http://schemas.microsoft.com/office/drawing/2014/main" id="{E13D267A-94F5-488A-94C6-5D7156D9A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88333"/>
            <a:ext cx="6400800" cy="185701"/>
          </a:xfrm>
          <a:prstGeom prst="rect">
            <a:avLst/>
          </a:prstGeom>
        </p:spPr>
      </p:pic>
      <p:sp>
        <p:nvSpPr>
          <p:cNvPr id="117" name="Rectangle 116">
            <a:extLst>
              <a:ext uri="{FF2B5EF4-FFF2-40B4-BE49-F238E27FC236}">
                <a16:creationId xmlns:a16="http://schemas.microsoft.com/office/drawing/2014/main" id="{46CE3EB2-91DF-4F5D-8874-744AAAE31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162908"/>
            <a:ext cx="6411743" cy="2532185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" name="Google Shape;104;p14"/>
          <p:cNvSpPr txBox="1">
            <a:spLocks noGrp="1"/>
          </p:cNvSpPr>
          <p:nvPr>
            <p:ph type="ctrTitle"/>
          </p:nvPr>
        </p:nvSpPr>
        <p:spPr>
          <a:xfrm>
            <a:off x="188685" y="2403231"/>
            <a:ext cx="6052457" cy="213360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90000"/>
          </a:bodyPr>
          <a:lstStyle/>
          <a:p>
            <a:pPr marL="0" lvl="0" indent="0" algn="ctr">
              <a:spcAft>
                <a:spcPts val="0"/>
              </a:spcAft>
              <a:buClr>
                <a:schemeClr val="dk2"/>
              </a:buClr>
              <a:buSzPts val="6600"/>
            </a:pPr>
            <a:r>
              <a:rPr lang="en-US" sz="2800" kern="1200" cap="none" dirty="0">
                <a:ea typeface="+mj-ea"/>
                <a:cs typeface="+mj-cs"/>
              </a:rPr>
              <a:t>Racial Equity in Educare</a:t>
            </a:r>
            <a:br>
              <a:rPr lang="en-US" sz="2800" kern="1200" cap="none" dirty="0">
                <a:ea typeface="+mj-ea"/>
                <a:cs typeface="+mj-cs"/>
              </a:rPr>
            </a:br>
            <a:br>
              <a:rPr lang="en-US" sz="2800" kern="1200" cap="none" dirty="0">
                <a:ea typeface="+mj-ea"/>
                <a:cs typeface="+mj-cs"/>
              </a:rPr>
            </a:br>
            <a:r>
              <a:rPr lang="en-US" sz="2800" cap="none" dirty="0"/>
              <a:t>February 2025</a:t>
            </a:r>
            <a:r>
              <a:rPr lang="en-US" sz="2800" dirty="0"/>
              <a:t> </a:t>
            </a:r>
            <a:r>
              <a:rPr lang="en-US" sz="2800" kern="1200" cap="none" dirty="0">
                <a:ea typeface="+mj-ea"/>
                <a:cs typeface="+mj-cs"/>
              </a:rPr>
              <a:t>CoP </a:t>
            </a:r>
            <a:br>
              <a:rPr lang="en-US" sz="2800" kern="1200" cap="none" dirty="0">
                <a:ea typeface="+mj-ea"/>
                <a:cs typeface="+mj-cs"/>
              </a:rPr>
            </a:br>
            <a:r>
              <a:rPr lang="en-US" sz="2800" kern="1200" cap="none" dirty="0">
                <a:ea typeface="+mj-ea"/>
                <a:cs typeface="+mj-cs"/>
              </a:rPr>
              <a:t>2/14/2025</a:t>
            </a:r>
            <a:br>
              <a:rPr lang="en-US" sz="2800" kern="1200" cap="none" dirty="0">
                <a:ea typeface="+mj-ea"/>
                <a:cs typeface="+mj-cs"/>
              </a:rPr>
            </a:br>
            <a:br>
              <a:rPr lang="en-US" sz="2800" kern="1200" cap="none" dirty="0">
                <a:ea typeface="+mj-ea"/>
                <a:cs typeface="+mj-cs"/>
              </a:rPr>
            </a:br>
            <a:r>
              <a:rPr lang="en-US" sz="2800" kern="1200" cap="none" dirty="0">
                <a:ea typeface="+mj-ea"/>
                <a:cs typeface="+mj-cs"/>
              </a:rPr>
              <a:t>Accountability &amp; White Supremacy Culture Revisited </a:t>
            </a:r>
          </a:p>
        </p:txBody>
      </p:sp>
      <p:pic>
        <p:nvPicPr>
          <p:cNvPr id="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2CA742D-5D00-5A4B-9778-C422D61ED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4059" y="640080"/>
            <a:ext cx="4313529" cy="557784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4429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62E11DD-B54B-4751-9C17-39DAF9EF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3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0E6017-E523-4E41-ABFD-0B0CED3A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280" y="33094"/>
            <a:ext cx="6743844" cy="1609344"/>
          </a:xfrm>
        </p:spPr>
        <p:txBody>
          <a:bodyPr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Community Commitments</a:t>
            </a:r>
            <a:b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[co-created Feb-Mar 2021, revisited June 2023]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97ED735-BEA9-3B42-B5C9-67A1D0C16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279" y="1642438"/>
            <a:ext cx="6743845" cy="4730930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Wingdings" pitchFamily="2" charset="2"/>
              </a:rPr>
              <a:t>Make space and take space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Wingdings" pitchFamily="2" charset="2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Wingdings" pitchFamily="2" charset="2"/>
              </a:rPr>
              <a:t>Create safe &amp; supportive space – listen actively, be present, be respectful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Wingdings" pitchFamily="2" charset="2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Wingdings" pitchFamily="2" charset="2"/>
              </a:rPr>
              <a:t>Share authentic selves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Wingdings" pitchFamily="2" charset="2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Wingdings" pitchFamily="2" charset="2"/>
              </a:rPr>
              <a:t>Consider other viewpoints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Wingdings" pitchFamily="2" charset="2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Wingdings" pitchFamily="2" charset="2"/>
              </a:rPr>
              <a:t>Assume best intentions (assume everything is a first draft)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Wingdings" pitchFamily="2" charset="2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Wingdings" pitchFamily="2" charset="2"/>
              </a:rPr>
              <a:t>Commit to co-creation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Wingdings" pitchFamily="2" charset="2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Wingdings" pitchFamily="2" charset="2"/>
              </a:rPr>
              <a:t>Be accountable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Wingdings" pitchFamily="2" charset="2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Wingdings" pitchFamily="2" charset="2"/>
              </a:rPr>
              <a:t>Commit to pushing through discomfort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Wingdings" pitchFamily="2" charset="2"/>
            </a:endParaRPr>
          </a:p>
          <a:p>
            <a:endParaRPr lang="en-US" sz="1800" dirty="0"/>
          </a:p>
        </p:txBody>
      </p:sp>
      <p:pic>
        <p:nvPicPr>
          <p:cNvPr id="12" name="Picture 4" descr="Glasses on top of a book">
            <a:extLst>
              <a:ext uri="{FF2B5EF4-FFF2-40B4-BE49-F238E27FC236}">
                <a16:creationId xmlns:a16="http://schemas.microsoft.com/office/drawing/2014/main" id="{AE573A75-A9DE-48D0-A1A0-D040DD4E43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266" r="39845" b="-1"/>
          <a:stretch/>
        </p:blipFill>
        <p:spPr>
          <a:xfrm>
            <a:off x="7545274" y="10"/>
            <a:ext cx="4646726" cy="685799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55DE4E1-F219-45A4-96D9-9A86D0E4D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601C3FF-4A5D-437C-B3DB-A53B99D30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1B1BDC9-B583-4F65-8FE9-E2CBE71D9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6254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>
          <a:extLst>
            <a:ext uri="{FF2B5EF4-FFF2-40B4-BE49-F238E27FC236}">
              <a16:creationId xmlns:a16="http://schemas.microsoft.com/office/drawing/2014/main" id="{8471F04E-4ADB-F419-EA0B-D1D9856A3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713;p18">
            <a:extLst>
              <a:ext uri="{FF2B5EF4-FFF2-40B4-BE49-F238E27FC236}">
                <a16:creationId xmlns:a16="http://schemas.microsoft.com/office/drawing/2014/main" id="{40F56A1A-0C95-7533-5312-BCCFA093E185}"/>
              </a:ext>
            </a:extLst>
          </p:cNvPr>
          <p:cNvGrpSpPr/>
          <p:nvPr/>
        </p:nvGrpSpPr>
        <p:grpSpPr>
          <a:xfrm>
            <a:off x="9026770" y="4618892"/>
            <a:ext cx="2808653" cy="2134859"/>
            <a:chOff x="5389317" y="2101963"/>
            <a:chExt cx="3297555" cy="2204512"/>
          </a:xfrm>
        </p:grpSpPr>
        <p:sp>
          <p:nvSpPr>
            <p:cNvPr id="3" name="Google Shape;714;p18">
              <a:extLst>
                <a:ext uri="{FF2B5EF4-FFF2-40B4-BE49-F238E27FC236}">
                  <a16:creationId xmlns:a16="http://schemas.microsoft.com/office/drawing/2014/main" id="{0E81B86C-0CAC-ADFE-37A1-3F1EFA3F9EB6}"/>
                </a:ext>
              </a:extLst>
            </p:cNvPr>
            <p:cNvSpPr/>
            <p:nvPr/>
          </p:nvSpPr>
          <p:spPr>
            <a:xfrm>
              <a:off x="5436775" y="3935075"/>
              <a:ext cx="3249900" cy="371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4" name="Google Shape;715;p18">
              <a:extLst>
                <a:ext uri="{FF2B5EF4-FFF2-40B4-BE49-F238E27FC236}">
                  <a16:creationId xmlns:a16="http://schemas.microsoft.com/office/drawing/2014/main" id="{ED0E7FDF-9E78-1DA5-CFA7-853417C90A9A}"/>
                </a:ext>
              </a:extLst>
            </p:cNvPr>
            <p:cNvGrpSpPr/>
            <p:nvPr/>
          </p:nvGrpSpPr>
          <p:grpSpPr>
            <a:xfrm>
              <a:off x="5389317" y="2101963"/>
              <a:ext cx="3297555" cy="2112016"/>
              <a:chOff x="238125" y="569775"/>
              <a:chExt cx="7143750" cy="4575425"/>
            </a:xfrm>
          </p:grpSpPr>
          <p:sp>
            <p:nvSpPr>
              <p:cNvPr id="5" name="Google Shape;716;p18">
                <a:extLst>
                  <a:ext uri="{FF2B5EF4-FFF2-40B4-BE49-F238E27FC236}">
                    <a16:creationId xmlns:a16="http://schemas.microsoft.com/office/drawing/2014/main" id="{0D9AEB7C-95D5-C1D8-7D64-D984AD872861}"/>
                  </a:ext>
                </a:extLst>
              </p:cNvPr>
              <p:cNvSpPr/>
              <p:nvPr/>
            </p:nvSpPr>
            <p:spPr>
              <a:xfrm>
                <a:off x="1734800" y="1917525"/>
                <a:ext cx="774100" cy="837375"/>
              </a:xfrm>
              <a:custGeom>
                <a:avLst/>
                <a:gdLst/>
                <a:ahLst/>
                <a:cxnLst/>
                <a:rect l="l" t="t" r="r" b="b"/>
                <a:pathLst>
                  <a:path w="30964" h="33495" extrusionOk="0">
                    <a:moveTo>
                      <a:pt x="2404" y="1"/>
                    </a:moveTo>
                    <a:lnTo>
                      <a:pt x="1" y="3810"/>
                    </a:lnTo>
                    <a:lnTo>
                      <a:pt x="1075" y="4884"/>
                    </a:lnTo>
                    <a:lnTo>
                      <a:pt x="2161" y="5945"/>
                    </a:lnTo>
                    <a:lnTo>
                      <a:pt x="3261" y="6993"/>
                    </a:lnTo>
                    <a:lnTo>
                      <a:pt x="4373" y="8029"/>
                    </a:lnTo>
                    <a:lnTo>
                      <a:pt x="5485" y="9052"/>
                    </a:lnTo>
                    <a:lnTo>
                      <a:pt x="6610" y="10062"/>
                    </a:lnTo>
                    <a:lnTo>
                      <a:pt x="8860" y="12081"/>
                    </a:lnTo>
                    <a:lnTo>
                      <a:pt x="11110" y="14101"/>
                    </a:lnTo>
                    <a:lnTo>
                      <a:pt x="12235" y="15124"/>
                    </a:lnTo>
                    <a:lnTo>
                      <a:pt x="13360" y="16147"/>
                    </a:lnTo>
                    <a:lnTo>
                      <a:pt x="14460" y="17170"/>
                    </a:lnTo>
                    <a:lnTo>
                      <a:pt x="15559" y="18218"/>
                    </a:lnTo>
                    <a:lnTo>
                      <a:pt x="16646" y="19279"/>
                    </a:lnTo>
                    <a:lnTo>
                      <a:pt x="17732" y="20353"/>
                    </a:lnTo>
                    <a:lnTo>
                      <a:pt x="18704" y="21350"/>
                    </a:lnTo>
                    <a:lnTo>
                      <a:pt x="19688" y="22322"/>
                    </a:lnTo>
                    <a:lnTo>
                      <a:pt x="20660" y="23293"/>
                    </a:lnTo>
                    <a:lnTo>
                      <a:pt x="21619" y="24265"/>
                    </a:lnTo>
                    <a:lnTo>
                      <a:pt x="22578" y="25249"/>
                    </a:lnTo>
                    <a:lnTo>
                      <a:pt x="23511" y="26233"/>
                    </a:lnTo>
                    <a:lnTo>
                      <a:pt x="24431" y="27231"/>
                    </a:lnTo>
                    <a:lnTo>
                      <a:pt x="24879" y="27742"/>
                    </a:lnTo>
                    <a:lnTo>
                      <a:pt x="25313" y="28253"/>
                    </a:lnTo>
                    <a:lnTo>
                      <a:pt x="25441" y="28381"/>
                    </a:lnTo>
                    <a:lnTo>
                      <a:pt x="25569" y="28547"/>
                    </a:lnTo>
                    <a:lnTo>
                      <a:pt x="25697" y="28726"/>
                    </a:lnTo>
                    <a:lnTo>
                      <a:pt x="25838" y="28931"/>
                    </a:lnTo>
                    <a:lnTo>
                      <a:pt x="26119" y="29378"/>
                    </a:lnTo>
                    <a:lnTo>
                      <a:pt x="26426" y="29890"/>
                    </a:lnTo>
                    <a:lnTo>
                      <a:pt x="27065" y="30976"/>
                    </a:lnTo>
                    <a:lnTo>
                      <a:pt x="27397" y="31513"/>
                    </a:lnTo>
                    <a:lnTo>
                      <a:pt x="27730" y="32025"/>
                    </a:lnTo>
                    <a:lnTo>
                      <a:pt x="27909" y="32268"/>
                    </a:lnTo>
                    <a:lnTo>
                      <a:pt x="28075" y="32498"/>
                    </a:lnTo>
                    <a:lnTo>
                      <a:pt x="28241" y="32702"/>
                    </a:lnTo>
                    <a:lnTo>
                      <a:pt x="28420" y="32894"/>
                    </a:lnTo>
                    <a:lnTo>
                      <a:pt x="28586" y="33060"/>
                    </a:lnTo>
                    <a:lnTo>
                      <a:pt x="28752" y="33214"/>
                    </a:lnTo>
                    <a:lnTo>
                      <a:pt x="28919" y="33329"/>
                    </a:lnTo>
                    <a:lnTo>
                      <a:pt x="29085" y="33418"/>
                    </a:lnTo>
                    <a:lnTo>
                      <a:pt x="29251" y="33469"/>
                    </a:lnTo>
                    <a:lnTo>
                      <a:pt x="29328" y="33495"/>
                    </a:lnTo>
                    <a:lnTo>
                      <a:pt x="29494" y="33495"/>
                    </a:lnTo>
                    <a:lnTo>
                      <a:pt x="29571" y="33482"/>
                    </a:lnTo>
                    <a:lnTo>
                      <a:pt x="29647" y="33469"/>
                    </a:lnTo>
                    <a:lnTo>
                      <a:pt x="29724" y="33444"/>
                    </a:lnTo>
                    <a:lnTo>
                      <a:pt x="29801" y="33393"/>
                    </a:lnTo>
                    <a:lnTo>
                      <a:pt x="29877" y="33341"/>
                    </a:lnTo>
                    <a:lnTo>
                      <a:pt x="29954" y="33277"/>
                    </a:lnTo>
                    <a:lnTo>
                      <a:pt x="30031" y="33214"/>
                    </a:lnTo>
                    <a:lnTo>
                      <a:pt x="30095" y="33124"/>
                    </a:lnTo>
                    <a:lnTo>
                      <a:pt x="30171" y="33035"/>
                    </a:lnTo>
                    <a:lnTo>
                      <a:pt x="30312" y="32804"/>
                    </a:lnTo>
                    <a:lnTo>
                      <a:pt x="30465" y="32510"/>
                    </a:lnTo>
                    <a:lnTo>
                      <a:pt x="30580" y="32229"/>
                    </a:lnTo>
                    <a:lnTo>
                      <a:pt x="30696" y="31935"/>
                    </a:lnTo>
                    <a:lnTo>
                      <a:pt x="30785" y="31654"/>
                    </a:lnTo>
                    <a:lnTo>
                      <a:pt x="30849" y="31373"/>
                    </a:lnTo>
                    <a:lnTo>
                      <a:pt x="30900" y="31091"/>
                    </a:lnTo>
                    <a:lnTo>
                      <a:pt x="30938" y="30823"/>
                    </a:lnTo>
                    <a:lnTo>
                      <a:pt x="30964" y="30542"/>
                    </a:lnTo>
                    <a:lnTo>
                      <a:pt x="30964" y="30273"/>
                    </a:lnTo>
                    <a:lnTo>
                      <a:pt x="30964" y="30005"/>
                    </a:lnTo>
                    <a:lnTo>
                      <a:pt x="30938" y="29736"/>
                    </a:lnTo>
                    <a:lnTo>
                      <a:pt x="30900" y="29468"/>
                    </a:lnTo>
                    <a:lnTo>
                      <a:pt x="30849" y="29199"/>
                    </a:lnTo>
                    <a:lnTo>
                      <a:pt x="30785" y="28944"/>
                    </a:lnTo>
                    <a:lnTo>
                      <a:pt x="30721" y="28688"/>
                    </a:lnTo>
                    <a:lnTo>
                      <a:pt x="30632" y="28432"/>
                    </a:lnTo>
                    <a:lnTo>
                      <a:pt x="30542" y="28177"/>
                    </a:lnTo>
                    <a:lnTo>
                      <a:pt x="30440" y="27921"/>
                    </a:lnTo>
                    <a:lnTo>
                      <a:pt x="30325" y="27678"/>
                    </a:lnTo>
                    <a:lnTo>
                      <a:pt x="30210" y="27435"/>
                    </a:lnTo>
                    <a:lnTo>
                      <a:pt x="29941" y="26949"/>
                    </a:lnTo>
                    <a:lnTo>
                      <a:pt x="29660" y="26476"/>
                    </a:lnTo>
                    <a:lnTo>
                      <a:pt x="29340" y="26016"/>
                    </a:lnTo>
                    <a:lnTo>
                      <a:pt x="29021" y="25569"/>
                    </a:lnTo>
                    <a:lnTo>
                      <a:pt x="28688" y="25134"/>
                    </a:lnTo>
                    <a:lnTo>
                      <a:pt x="28356" y="24725"/>
                    </a:lnTo>
                    <a:lnTo>
                      <a:pt x="28036" y="24354"/>
                    </a:lnTo>
                    <a:lnTo>
                      <a:pt x="27730" y="23996"/>
                    </a:lnTo>
                    <a:lnTo>
                      <a:pt x="27129" y="23242"/>
                    </a:lnTo>
                    <a:lnTo>
                      <a:pt x="26541" y="22500"/>
                    </a:lnTo>
                    <a:lnTo>
                      <a:pt x="25965" y="21733"/>
                    </a:lnTo>
                    <a:lnTo>
                      <a:pt x="25390" y="20979"/>
                    </a:lnTo>
                    <a:lnTo>
                      <a:pt x="24802" y="20238"/>
                    </a:lnTo>
                    <a:lnTo>
                      <a:pt x="24201" y="19496"/>
                    </a:lnTo>
                    <a:lnTo>
                      <a:pt x="23894" y="19125"/>
                    </a:lnTo>
                    <a:lnTo>
                      <a:pt x="23575" y="18755"/>
                    </a:lnTo>
                    <a:lnTo>
                      <a:pt x="22769" y="17898"/>
                    </a:lnTo>
                    <a:lnTo>
                      <a:pt x="21977" y="17054"/>
                    </a:lnTo>
                    <a:lnTo>
                      <a:pt x="21184" y="16249"/>
                    </a:lnTo>
                    <a:lnTo>
                      <a:pt x="20392" y="15456"/>
                    </a:lnTo>
                    <a:lnTo>
                      <a:pt x="19586" y="14677"/>
                    </a:lnTo>
                    <a:lnTo>
                      <a:pt x="18781" y="13935"/>
                    </a:lnTo>
                    <a:lnTo>
                      <a:pt x="17963" y="13194"/>
                    </a:lnTo>
                    <a:lnTo>
                      <a:pt x="17144" y="12478"/>
                    </a:lnTo>
                    <a:lnTo>
                      <a:pt x="16313" y="11775"/>
                    </a:lnTo>
                    <a:lnTo>
                      <a:pt x="15470" y="11084"/>
                    </a:lnTo>
                    <a:lnTo>
                      <a:pt x="14613" y="10394"/>
                    </a:lnTo>
                    <a:lnTo>
                      <a:pt x="13744" y="9729"/>
                    </a:lnTo>
                    <a:lnTo>
                      <a:pt x="12849" y="9052"/>
                    </a:lnTo>
                    <a:lnTo>
                      <a:pt x="11954" y="8400"/>
                    </a:lnTo>
                    <a:lnTo>
                      <a:pt x="11034" y="7735"/>
                    </a:lnTo>
                    <a:lnTo>
                      <a:pt x="10088" y="7083"/>
                    </a:lnTo>
                    <a:lnTo>
                      <a:pt x="9563" y="6712"/>
                    </a:lnTo>
                    <a:lnTo>
                      <a:pt x="9052" y="6316"/>
                    </a:lnTo>
                    <a:lnTo>
                      <a:pt x="8541" y="5920"/>
                    </a:lnTo>
                    <a:lnTo>
                      <a:pt x="8042" y="5510"/>
                    </a:lnTo>
                    <a:lnTo>
                      <a:pt x="7556" y="5076"/>
                    </a:lnTo>
                    <a:lnTo>
                      <a:pt x="7058" y="4641"/>
                    </a:lnTo>
                    <a:lnTo>
                      <a:pt x="6585" y="4194"/>
                    </a:lnTo>
                    <a:lnTo>
                      <a:pt x="6099" y="3746"/>
                    </a:lnTo>
                    <a:lnTo>
                      <a:pt x="5166" y="2826"/>
                    </a:lnTo>
                    <a:lnTo>
                      <a:pt x="4232" y="1880"/>
                    </a:lnTo>
                    <a:lnTo>
                      <a:pt x="2404" y="1"/>
                    </a:lnTo>
                    <a:close/>
                  </a:path>
                </a:pathLst>
              </a:custGeom>
              <a:solidFill>
                <a:srgbClr val="BA866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" name="Google Shape;717;p18">
                <a:extLst>
                  <a:ext uri="{FF2B5EF4-FFF2-40B4-BE49-F238E27FC236}">
                    <a16:creationId xmlns:a16="http://schemas.microsoft.com/office/drawing/2014/main" id="{2C932F4E-A80F-14F6-E6C5-910C20E1F1A7}"/>
                  </a:ext>
                </a:extLst>
              </p:cNvPr>
              <p:cNvSpPr/>
              <p:nvPr/>
            </p:nvSpPr>
            <p:spPr>
              <a:xfrm>
                <a:off x="540775" y="632725"/>
                <a:ext cx="1027550" cy="994950"/>
              </a:xfrm>
              <a:custGeom>
                <a:avLst/>
                <a:gdLst/>
                <a:ahLst/>
                <a:cxnLst/>
                <a:rect l="l" t="t" r="r" b="b"/>
                <a:pathLst>
                  <a:path w="41102" h="39798" extrusionOk="0">
                    <a:moveTo>
                      <a:pt x="22871" y="0"/>
                    </a:moveTo>
                    <a:lnTo>
                      <a:pt x="22705" y="13"/>
                    </a:lnTo>
                    <a:lnTo>
                      <a:pt x="22539" y="39"/>
                    </a:lnTo>
                    <a:lnTo>
                      <a:pt x="22385" y="90"/>
                    </a:lnTo>
                    <a:lnTo>
                      <a:pt x="22232" y="141"/>
                    </a:lnTo>
                    <a:lnTo>
                      <a:pt x="22091" y="218"/>
                    </a:lnTo>
                    <a:lnTo>
                      <a:pt x="21951" y="295"/>
                    </a:lnTo>
                    <a:lnTo>
                      <a:pt x="21810" y="397"/>
                    </a:lnTo>
                    <a:lnTo>
                      <a:pt x="21695" y="499"/>
                    </a:lnTo>
                    <a:lnTo>
                      <a:pt x="21580" y="614"/>
                    </a:lnTo>
                    <a:lnTo>
                      <a:pt x="21478" y="742"/>
                    </a:lnTo>
                    <a:lnTo>
                      <a:pt x="21401" y="883"/>
                    </a:lnTo>
                    <a:lnTo>
                      <a:pt x="21324" y="1036"/>
                    </a:lnTo>
                    <a:lnTo>
                      <a:pt x="21260" y="1189"/>
                    </a:lnTo>
                    <a:lnTo>
                      <a:pt x="21222" y="1368"/>
                    </a:lnTo>
                    <a:lnTo>
                      <a:pt x="21197" y="1547"/>
                    </a:lnTo>
                    <a:lnTo>
                      <a:pt x="21197" y="1726"/>
                    </a:lnTo>
                    <a:lnTo>
                      <a:pt x="21209" y="1931"/>
                    </a:lnTo>
                    <a:lnTo>
                      <a:pt x="21248" y="2135"/>
                    </a:lnTo>
                    <a:lnTo>
                      <a:pt x="21312" y="2340"/>
                    </a:lnTo>
                    <a:lnTo>
                      <a:pt x="21388" y="2570"/>
                    </a:lnTo>
                    <a:lnTo>
                      <a:pt x="21248" y="2429"/>
                    </a:lnTo>
                    <a:lnTo>
                      <a:pt x="21094" y="2289"/>
                    </a:lnTo>
                    <a:lnTo>
                      <a:pt x="20928" y="2161"/>
                    </a:lnTo>
                    <a:lnTo>
                      <a:pt x="20749" y="2046"/>
                    </a:lnTo>
                    <a:lnTo>
                      <a:pt x="20557" y="1931"/>
                    </a:lnTo>
                    <a:lnTo>
                      <a:pt x="20366" y="1829"/>
                    </a:lnTo>
                    <a:lnTo>
                      <a:pt x="20161" y="1739"/>
                    </a:lnTo>
                    <a:lnTo>
                      <a:pt x="19957" y="1662"/>
                    </a:lnTo>
                    <a:lnTo>
                      <a:pt x="19739" y="1586"/>
                    </a:lnTo>
                    <a:lnTo>
                      <a:pt x="19522" y="1522"/>
                    </a:lnTo>
                    <a:lnTo>
                      <a:pt x="19317" y="1471"/>
                    </a:lnTo>
                    <a:lnTo>
                      <a:pt x="19100" y="1432"/>
                    </a:lnTo>
                    <a:lnTo>
                      <a:pt x="18883" y="1407"/>
                    </a:lnTo>
                    <a:lnTo>
                      <a:pt x="18678" y="1394"/>
                    </a:lnTo>
                    <a:lnTo>
                      <a:pt x="18474" y="1394"/>
                    </a:lnTo>
                    <a:lnTo>
                      <a:pt x="18282" y="1407"/>
                    </a:lnTo>
                    <a:lnTo>
                      <a:pt x="18103" y="1432"/>
                    </a:lnTo>
                    <a:lnTo>
                      <a:pt x="17924" y="1471"/>
                    </a:lnTo>
                    <a:lnTo>
                      <a:pt x="17758" y="1522"/>
                    </a:lnTo>
                    <a:lnTo>
                      <a:pt x="17604" y="1586"/>
                    </a:lnTo>
                    <a:lnTo>
                      <a:pt x="17476" y="1675"/>
                    </a:lnTo>
                    <a:lnTo>
                      <a:pt x="17349" y="1777"/>
                    </a:lnTo>
                    <a:lnTo>
                      <a:pt x="17259" y="1893"/>
                    </a:lnTo>
                    <a:lnTo>
                      <a:pt x="17170" y="2020"/>
                    </a:lnTo>
                    <a:lnTo>
                      <a:pt x="17106" y="2174"/>
                    </a:lnTo>
                    <a:lnTo>
                      <a:pt x="17067" y="2340"/>
                    </a:lnTo>
                    <a:lnTo>
                      <a:pt x="17055" y="2519"/>
                    </a:lnTo>
                    <a:lnTo>
                      <a:pt x="17067" y="2723"/>
                    </a:lnTo>
                    <a:lnTo>
                      <a:pt x="17106" y="2941"/>
                    </a:lnTo>
                    <a:lnTo>
                      <a:pt x="17170" y="3184"/>
                    </a:lnTo>
                    <a:lnTo>
                      <a:pt x="17272" y="3439"/>
                    </a:lnTo>
                    <a:lnTo>
                      <a:pt x="17400" y="3721"/>
                    </a:lnTo>
                    <a:lnTo>
                      <a:pt x="17221" y="3554"/>
                    </a:lnTo>
                    <a:lnTo>
                      <a:pt x="17055" y="3414"/>
                    </a:lnTo>
                    <a:lnTo>
                      <a:pt x="16888" y="3299"/>
                    </a:lnTo>
                    <a:lnTo>
                      <a:pt x="16722" y="3196"/>
                    </a:lnTo>
                    <a:lnTo>
                      <a:pt x="16582" y="3133"/>
                    </a:lnTo>
                    <a:lnTo>
                      <a:pt x="16428" y="3081"/>
                    </a:lnTo>
                    <a:lnTo>
                      <a:pt x="16287" y="3043"/>
                    </a:lnTo>
                    <a:lnTo>
                      <a:pt x="16160" y="3030"/>
                    </a:lnTo>
                    <a:lnTo>
                      <a:pt x="16032" y="3043"/>
                    </a:lnTo>
                    <a:lnTo>
                      <a:pt x="15917" y="3056"/>
                    </a:lnTo>
                    <a:lnTo>
                      <a:pt x="15802" y="3094"/>
                    </a:lnTo>
                    <a:lnTo>
                      <a:pt x="15687" y="3158"/>
                    </a:lnTo>
                    <a:lnTo>
                      <a:pt x="15597" y="3222"/>
                    </a:lnTo>
                    <a:lnTo>
                      <a:pt x="15495" y="3299"/>
                    </a:lnTo>
                    <a:lnTo>
                      <a:pt x="15405" y="3401"/>
                    </a:lnTo>
                    <a:lnTo>
                      <a:pt x="15316" y="3503"/>
                    </a:lnTo>
                    <a:lnTo>
                      <a:pt x="15239" y="3618"/>
                    </a:lnTo>
                    <a:lnTo>
                      <a:pt x="15162" y="3733"/>
                    </a:lnTo>
                    <a:lnTo>
                      <a:pt x="15099" y="3861"/>
                    </a:lnTo>
                    <a:lnTo>
                      <a:pt x="15035" y="4002"/>
                    </a:lnTo>
                    <a:lnTo>
                      <a:pt x="14932" y="4296"/>
                    </a:lnTo>
                    <a:lnTo>
                      <a:pt x="14843" y="4590"/>
                    </a:lnTo>
                    <a:lnTo>
                      <a:pt x="14779" y="4910"/>
                    </a:lnTo>
                    <a:lnTo>
                      <a:pt x="14728" y="5216"/>
                    </a:lnTo>
                    <a:lnTo>
                      <a:pt x="14702" y="5510"/>
                    </a:lnTo>
                    <a:lnTo>
                      <a:pt x="14689" y="5792"/>
                    </a:lnTo>
                    <a:lnTo>
                      <a:pt x="14485" y="5689"/>
                    </a:lnTo>
                    <a:lnTo>
                      <a:pt x="14293" y="5600"/>
                    </a:lnTo>
                    <a:lnTo>
                      <a:pt x="14101" y="5536"/>
                    </a:lnTo>
                    <a:lnTo>
                      <a:pt x="13910" y="5472"/>
                    </a:lnTo>
                    <a:lnTo>
                      <a:pt x="13731" y="5434"/>
                    </a:lnTo>
                    <a:lnTo>
                      <a:pt x="13564" y="5408"/>
                    </a:lnTo>
                    <a:lnTo>
                      <a:pt x="13385" y="5395"/>
                    </a:lnTo>
                    <a:lnTo>
                      <a:pt x="13079" y="5395"/>
                    </a:lnTo>
                    <a:lnTo>
                      <a:pt x="12925" y="5421"/>
                    </a:lnTo>
                    <a:lnTo>
                      <a:pt x="12785" y="5459"/>
                    </a:lnTo>
                    <a:lnTo>
                      <a:pt x="12644" y="5510"/>
                    </a:lnTo>
                    <a:lnTo>
                      <a:pt x="12516" y="5562"/>
                    </a:lnTo>
                    <a:lnTo>
                      <a:pt x="12388" y="5638"/>
                    </a:lnTo>
                    <a:lnTo>
                      <a:pt x="12273" y="5715"/>
                    </a:lnTo>
                    <a:lnTo>
                      <a:pt x="12158" y="5804"/>
                    </a:lnTo>
                    <a:lnTo>
                      <a:pt x="12056" y="5907"/>
                    </a:lnTo>
                    <a:lnTo>
                      <a:pt x="11966" y="6009"/>
                    </a:lnTo>
                    <a:lnTo>
                      <a:pt x="11877" y="6124"/>
                    </a:lnTo>
                    <a:lnTo>
                      <a:pt x="11800" y="6252"/>
                    </a:lnTo>
                    <a:lnTo>
                      <a:pt x="11724" y="6380"/>
                    </a:lnTo>
                    <a:lnTo>
                      <a:pt x="11660" y="6520"/>
                    </a:lnTo>
                    <a:lnTo>
                      <a:pt x="11608" y="6661"/>
                    </a:lnTo>
                    <a:lnTo>
                      <a:pt x="11557" y="6814"/>
                    </a:lnTo>
                    <a:lnTo>
                      <a:pt x="11519" y="6981"/>
                    </a:lnTo>
                    <a:lnTo>
                      <a:pt x="11481" y="7147"/>
                    </a:lnTo>
                    <a:lnTo>
                      <a:pt x="11455" y="7313"/>
                    </a:lnTo>
                    <a:lnTo>
                      <a:pt x="11442" y="7492"/>
                    </a:lnTo>
                    <a:lnTo>
                      <a:pt x="11442" y="7671"/>
                    </a:lnTo>
                    <a:lnTo>
                      <a:pt x="11442" y="7850"/>
                    </a:lnTo>
                    <a:lnTo>
                      <a:pt x="11455" y="8042"/>
                    </a:lnTo>
                    <a:lnTo>
                      <a:pt x="11468" y="8233"/>
                    </a:lnTo>
                    <a:lnTo>
                      <a:pt x="11468" y="8233"/>
                    </a:lnTo>
                    <a:lnTo>
                      <a:pt x="11123" y="8169"/>
                    </a:lnTo>
                    <a:lnTo>
                      <a:pt x="10778" y="8144"/>
                    </a:lnTo>
                    <a:lnTo>
                      <a:pt x="10432" y="8131"/>
                    </a:lnTo>
                    <a:lnTo>
                      <a:pt x="10087" y="8144"/>
                    </a:lnTo>
                    <a:lnTo>
                      <a:pt x="9921" y="8169"/>
                    </a:lnTo>
                    <a:lnTo>
                      <a:pt x="9755" y="8195"/>
                    </a:lnTo>
                    <a:lnTo>
                      <a:pt x="9601" y="8233"/>
                    </a:lnTo>
                    <a:lnTo>
                      <a:pt x="9435" y="8272"/>
                    </a:lnTo>
                    <a:lnTo>
                      <a:pt x="9295" y="8323"/>
                    </a:lnTo>
                    <a:lnTo>
                      <a:pt x="9154" y="8387"/>
                    </a:lnTo>
                    <a:lnTo>
                      <a:pt x="9013" y="8451"/>
                    </a:lnTo>
                    <a:lnTo>
                      <a:pt x="8898" y="8527"/>
                    </a:lnTo>
                    <a:lnTo>
                      <a:pt x="8783" y="8604"/>
                    </a:lnTo>
                    <a:lnTo>
                      <a:pt x="8668" y="8694"/>
                    </a:lnTo>
                    <a:lnTo>
                      <a:pt x="8579" y="8796"/>
                    </a:lnTo>
                    <a:lnTo>
                      <a:pt x="8489" y="8911"/>
                    </a:lnTo>
                    <a:lnTo>
                      <a:pt x="8412" y="9026"/>
                    </a:lnTo>
                    <a:lnTo>
                      <a:pt x="8361" y="9154"/>
                    </a:lnTo>
                    <a:lnTo>
                      <a:pt x="8310" y="9282"/>
                    </a:lnTo>
                    <a:lnTo>
                      <a:pt x="8285" y="9435"/>
                    </a:lnTo>
                    <a:lnTo>
                      <a:pt x="8259" y="9589"/>
                    </a:lnTo>
                    <a:lnTo>
                      <a:pt x="8259" y="9755"/>
                    </a:lnTo>
                    <a:lnTo>
                      <a:pt x="8285" y="9921"/>
                    </a:lnTo>
                    <a:lnTo>
                      <a:pt x="8310" y="10100"/>
                    </a:lnTo>
                    <a:lnTo>
                      <a:pt x="8361" y="10304"/>
                    </a:lnTo>
                    <a:lnTo>
                      <a:pt x="8438" y="10496"/>
                    </a:lnTo>
                    <a:lnTo>
                      <a:pt x="8528" y="10714"/>
                    </a:lnTo>
                    <a:lnTo>
                      <a:pt x="8630" y="10944"/>
                    </a:lnTo>
                    <a:lnTo>
                      <a:pt x="8502" y="10867"/>
                    </a:lnTo>
                    <a:lnTo>
                      <a:pt x="8361" y="10790"/>
                    </a:lnTo>
                    <a:lnTo>
                      <a:pt x="8208" y="10739"/>
                    </a:lnTo>
                    <a:lnTo>
                      <a:pt x="8055" y="10688"/>
                    </a:lnTo>
                    <a:lnTo>
                      <a:pt x="7901" y="10650"/>
                    </a:lnTo>
                    <a:lnTo>
                      <a:pt x="7735" y="10624"/>
                    </a:lnTo>
                    <a:lnTo>
                      <a:pt x="7582" y="10611"/>
                    </a:lnTo>
                    <a:lnTo>
                      <a:pt x="7249" y="10611"/>
                    </a:lnTo>
                    <a:lnTo>
                      <a:pt x="7096" y="10624"/>
                    </a:lnTo>
                    <a:lnTo>
                      <a:pt x="6930" y="10650"/>
                    </a:lnTo>
                    <a:lnTo>
                      <a:pt x="6776" y="10688"/>
                    </a:lnTo>
                    <a:lnTo>
                      <a:pt x="6623" y="10726"/>
                    </a:lnTo>
                    <a:lnTo>
                      <a:pt x="6482" y="10777"/>
                    </a:lnTo>
                    <a:lnTo>
                      <a:pt x="6341" y="10841"/>
                    </a:lnTo>
                    <a:lnTo>
                      <a:pt x="6201" y="10905"/>
                    </a:lnTo>
                    <a:lnTo>
                      <a:pt x="6073" y="10982"/>
                    </a:lnTo>
                    <a:lnTo>
                      <a:pt x="5958" y="11071"/>
                    </a:lnTo>
                    <a:lnTo>
                      <a:pt x="5856" y="11161"/>
                    </a:lnTo>
                    <a:lnTo>
                      <a:pt x="5753" y="11263"/>
                    </a:lnTo>
                    <a:lnTo>
                      <a:pt x="5677" y="11366"/>
                    </a:lnTo>
                    <a:lnTo>
                      <a:pt x="5600" y="11481"/>
                    </a:lnTo>
                    <a:lnTo>
                      <a:pt x="5549" y="11608"/>
                    </a:lnTo>
                    <a:lnTo>
                      <a:pt x="5498" y="11736"/>
                    </a:lnTo>
                    <a:lnTo>
                      <a:pt x="5472" y="11877"/>
                    </a:lnTo>
                    <a:lnTo>
                      <a:pt x="5459" y="12018"/>
                    </a:lnTo>
                    <a:lnTo>
                      <a:pt x="5472" y="12171"/>
                    </a:lnTo>
                    <a:lnTo>
                      <a:pt x="5498" y="12324"/>
                    </a:lnTo>
                    <a:lnTo>
                      <a:pt x="5536" y="12478"/>
                    </a:lnTo>
                    <a:lnTo>
                      <a:pt x="5600" y="12657"/>
                    </a:lnTo>
                    <a:lnTo>
                      <a:pt x="5689" y="12823"/>
                    </a:lnTo>
                    <a:lnTo>
                      <a:pt x="5805" y="13002"/>
                    </a:lnTo>
                    <a:lnTo>
                      <a:pt x="5651" y="12964"/>
                    </a:lnTo>
                    <a:lnTo>
                      <a:pt x="5498" y="12938"/>
                    </a:lnTo>
                    <a:lnTo>
                      <a:pt x="5332" y="12925"/>
                    </a:lnTo>
                    <a:lnTo>
                      <a:pt x="5165" y="12912"/>
                    </a:lnTo>
                    <a:lnTo>
                      <a:pt x="4986" y="12925"/>
                    </a:lnTo>
                    <a:lnTo>
                      <a:pt x="4807" y="12951"/>
                    </a:lnTo>
                    <a:lnTo>
                      <a:pt x="4628" y="12989"/>
                    </a:lnTo>
                    <a:lnTo>
                      <a:pt x="4449" y="13027"/>
                    </a:lnTo>
                    <a:lnTo>
                      <a:pt x="4270" y="13091"/>
                    </a:lnTo>
                    <a:lnTo>
                      <a:pt x="4104" y="13155"/>
                    </a:lnTo>
                    <a:lnTo>
                      <a:pt x="3925" y="13219"/>
                    </a:lnTo>
                    <a:lnTo>
                      <a:pt x="3759" y="13309"/>
                    </a:lnTo>
                    <a:lnTo>
                      <a:pt x="3593" y="13398"/>
                    </a:lnTo>
                    <a:lnTo>
                      <a:pt x="3439" y="13500"/>
                    </a:lnTo>
                    <a:lnTo>
                      <a:pt x="3286" y="13603"/>
                    </a:lnTo>
                    <a:lnTo>
                      <a:pt x="3145" y="13705"/>
                    </a:lnTo>
                    <a:lnTo>
                      <a:pt x="3018" y="13833"/>
                    </a:lnTo>
                    <a:lnTo>
                      <a:pt x="2890" y="13948"/>
                    </a:lnTo>
                    <a:lnTo>
                      <a:pt x="2787" y="14076"/>
                    </a:lnTo>
                    <a:lnTo>
                      <a:pt x="2698" y="14216"/>
                    </a:lnTo>
                    <a:lnTo>
                      <a:pt x="2621" y="14344"/>
                    </a:lnTo>
                    <a:lnTo>
                      <a:pt x="2557" y="14485"/>
                    </a:lnTo>
                    <a:lnTo>
                      <a:pt x="2506" y="14638"/>
                    </a:lnTo>
                    <a:lnTo>
                      <a:pt x="2481" y="14779"/>
                    </a:lnTo>
                    <a:lnTo>
                      <a:pt x="2481" y="14919"/>
                    </a:lnTo>
                    <a:lnTo>
                      <a:pt x="2493" y="15073"/>
                    </a:lnTo>
                    <a:lnTo>
                      <a:pt x="2532" y="15226"/>
                    </a:lnTo>
                    <a:lnTo>
                      <a:pt x="2596" y="15380"/>
                    </a:lnTo>
                    <a:lnTo>
                      <a:pt x="2672" y="15520"/>
                    </a:lnTo>
                    <a:lnTo>
                      <a:pt x="2787" y="15674"/>
                    </a:lnTo>
                    <a:lnTo>
                      <a:pt x="2928" y="15814"/>
                    </a:lnTo>
                    <a:lnTo>
                      <a:pt x="3094" y="15968"/>
                    </a:lnTo>
                    <a:lnTo>
                      <a:pt x="2941" y="15942"/>
                    </a:lnTo>
                    <a:lnTo>
                      <a:pt x="2775" y="15917"/>
                    </a:lnTo>
                    <a:lnTo>
                      <a:pt x="2621" y="15917"/>
                    </a:lnTo>
                    <a:lnTo>
                      <a:pt x="2468" y="15929"/>
                    </a:lnTo>
                    <a:lnTo>
                      <a:pt x="2302" y="15955"/>
                    </a:lnTo>
                    <a:lnTo>
                      <a:pt x="2148" y="15981"/>
                    </a:lnTo>
                    <a:lnTo>
                      <a:pt x="1995" y="16032"/>
                    </a:lnTo>
                    <a:lnTo>
                      <a:pt x="1854" y="16083"/>
                    </a:lnTo>
                    <a:lnTo>
                      <a:pt x="1714" y="16147"/>
                    </a:lnTo>
                    <a:lnTo>
                      <a:pt x="1573" y="16223"/>
                    </a:lnTo>
                    <a:lnTo>
                      <a:pt x="1432" y="16300"/>
                    </a:lnTo>
                    <a:lnTo>
                      <a:pt x="1317" y="16390"/>
                    </a:lnTo>
                    <a:lnTo>
                      <a:pt x="1189" y="16492"/>
                    </a:lnTo>
                    <a:lnTo>
                      <a:pt x="1087" y="16594"/>
                    </a:lnTo>
                    <a:lnTo>
                      <a:pt x="985" y="16709"/>
                    </a:lnTo>
                    <a:lnTo>
                      <a:pt x="883" y="16824"/>
                    </a:lnTo>
                    <a:lnTo>
                      <a:pt x="806" y="16939"/>
                    </a:lnTo>
                    <a:lnTo>
                      <a:pt x="729" y="17067"/>
                    </a:lnTo>
                    <a:lnTo>
                      <a:pt x="678" y="17195"/>
                    </a:lnTo>
                    <a:lnTo>
                      <a:pt x="627" y="17323"/>
                    </a:lnTo>
                    <a:lnTo>
                      <a:pt x="589" y="17464"/>
                    </a:lnTo>
                    <a:lnTo>
                      <a:pt x="576" y="17591"/>
                    </a:lnTo>
                    <a:lnTo>
                      <a:pt x="563" y="17732"/>
                    </a:lnTo>
                    <a:lnTo>
                      <a:pt x="576" y="17873"/>
                    </a:lnTo>
                    <a:lnTo>
                      <a:pt x="601" y="18013"/>
                    </a:lnTo>
                    <a:lnTo>
                      <a:pt x="640" y="18141"/>
                    </a:lnTo>
                    <a:lnTo>
                      <a:pt x="704" y="18282"/>
                    </a:lnTo>
                    <a:lnTo>
                      <a:pt x="780" y="18422"/>
                    </a:lnTo>
                    <a:lnTo>
                      <a:pt x="883" y="18550"/>
                    </a:lnTo>
                    <a:lnTo>
                      <a:pt x="998" y="18678"/>
                    </a:lnTo>
                    <a:lnTo>
                      <a:pt x="1138" y="18806"/>
                    </a:lnTo>
                    <a:lnTo>
                      <a:pt x="1292" y="18934"/>
                    </a:lnTo>
                    <a:lnTo>
                      <a:pt x="1151" y="18921"/>
                    </a:lnTo>
                    <a:lnTo>
                      <a:pt x="1010" y="18934"/>
                    </a:lnTo>
                    <a:lnTo>
                      <a:pt x="895" y="18959"/>
                    </a:lnTo>
                    <a:lnTo>
                      <a:pt x="768" y="18998"/>
                    </a:lnTo>
                    <a:lnTo>
                      <a:pt x="665" y="19036"/>
                    </a:lnTo>
                    <a:lnTo>
                      <a:pt x="563" y="19100"/>
                    </a:lnTo>
                    <a:lnTo>
                      <a:pt x="461" y="19164"/>
                    </a:lnTo>
                    <a:lnTo>
                      <a:pt x="384" y="19241"/>
                    </a:lnTo>
                    <a:lnTo>
                      <a:pt x="307" y="19330"/>
                    </a:lnTo>
                    <a:lnTo>
                      <a:pt x="231" y="19419"/>
                    </a:lnTo>
                    <a:lnTo>
                      <a:pt x="180" y="19522"/>
                    </a:lnTo>
                    <a:lnTo>
                      <a:pt x="128" y="19624"/>
                    </a:lnTo>
                    <a:lnTo>
                      <a:pt x="77" y="19726"/>
                    </a:lnTo>
                    <a:lnTo>
                      <a:pt x="39" y="19841"/>
                    </a:lnTo>
                    <a:lnTo>
                      <a:pt x="13" y="19956"/>
                    </a:lnTo>
                    <a:lnTo>
                      <a:pt x="1" y="20071"/>
                    </a:lnTo>
                    <a:lnTo>
                      <a:pt x="1" y="20187"/>
                    </a:lnTo>
                    <a:lnTo>
                      <a:pt x="1" y="20314"/>
                    </a:lnTo>
                    <a:lnTo>
                      <a:pt x="13" y="20429"/>
                    </a:lnTo>
                    <a:lnTo>
                      <a:pt x="26" y="20544"/>
                    </a:lnTo>
                    <a:lnTo>
                      <a:pt x="52" y="20660"/>
                    </a:lnTo>
                    <a:lnTo>
                      <a:pt x="90" y="20775"/>
                    </a:lnTo>
                    <a:lnTo>
                      <a:pt x="141" y="20877"/>
                    </a:lnTo>
                    <a:lnTo>
                      <a:pt x="205" y="20979"/>
                    </a:lnTo>
                    <a:lnTo>
                      <a:pt x="269" y="21069"/>
                    </a:lnTo>
                    <a:lnTo>
                      <a:pt x="346" y="21158"/>
                    </a:lnTo>
                    <a:lnTo>
                      <a:pt x="435" y="21248"/>
                    </a:lnTo>
                    <a:lnTo>
                      <a:pt x="537" y="21312"/>
                    </a:lnTo>
                    <a:lnTo>
                      <a:pt x="640" y="21375"/>
                    </a:lnTo>
                    <a:lnTo>
                      <a:pt x="768" y="21439"/>
                    </a:lnTo>
                    <a:lnTo>
                      <a:pt x="895" y="21478"/>
                    </a:lnTo>
                    <a:lnTo>
                      <a:pt x="1036" y="21503"/>
                    </a:lnTo>
                    <a:lnTo>
                      <a:pt x="921" y="21580"/>
                    </a:lnTo>
                    <a:lnTo>
                      <a:pt x="806" y="21669"/>
                    </a:lnTo>
                    <a:lnTo>
                      <a:pt x="704" y="21759"/>
                    </a:lnTo>
                    <a:lnTo>
                      <a:pt x="601" y="21861"/>
                    </a:lnTo>
                    <a:lnTo>
                      <a:pt x="512" y="21964"/>
                    </a:lnTo>
                    <a:lnTo>
                      <a:pt x="435" y="22066"/>
                    </a:lnTo>
                    <a:lnTo>
                      <a:pt x="358" y="22181"/>
                    </a:lnTo>
                    <a:lnTo>
                      <a:pt x="295" y="22296"/>
                    </a:lnTo>
                    <a:lnTo>
                      <a:pt x="243" y="22411"/>
                    </a:lnTo>
                    <a:lnTo>
                      <a:pt x="192" y="22539"/>
                    </a:lnTo>
                    <a:lnTo>
                      <a:pt x="141" y="22654"/>
                    </a:lnTo>
                    <a:lnTo>
                      <a:pt x="116" y="22782"/>
                    </a:lnTo>
                    <a:lnTo>
                      <a:pt x="90" y="22897"/>
                    </a:lnTo>
                    <a:lnTo>
                      <a:pt x="77" y="23025"/>
                    </a:lnTo>
                    <a:lnTo>
                      <a:pt x="64" y="23140"/>
                    </a:lnTo>
                    <a:lnTo>
                      <a:pt x="64" y="23268"/>
                    </a:lnTo>
                    <a:lnTo>
                      <a:pt x="77" y="23383"/>
                    </a:lnTo>
                    <a:lnTo>
                      <a:pt x="103" y="23498"/>
                    </a:lnTo>
                    <a:lnTo>
                      <a:pt x="128" y="23600"/>
                    </a:lnTo>
                    <a:lnTo>
                      <a:pt x="167" y="23702"/>
                    </a:lnTo>
                    <a:lnTo>
                      <a:pt x="218" y="23804"/>
                    </a:lnTo>
                    <a:lnTo>
                      <a:pt x="269" y="23894"/>
                    </a:lnTo>
                    <a:lnTo>
                      <a:pt x="333" y="23983"/>
                    </a:lnTo>
                    <a:lnTo>
                      <a:pt x="422" y="24060"/>
                    </a:lnTo>
                    <a:lnTo>
                      <a:pt x="499" y="24137"/>
                    </a:lnTo>
                    <a:lnTo>
                      <a:pt x="601" y="24201"/>
                    </a:lnTo>
                    <a:lnTo>
                      <a:pt x="716" y="24252"/>
                    </a:lnTo>
                    <a:lnTo>
                      <a:pt x="832" y="24290"/>
                    </a:lnTo>
                    <a:lnTo>
                      <a:pt x="959" y="24316"/>
                    </a:lnTo>
                    <a:lnTo>
                      <a:pt x="1100" y="24341"/>
                    </a:lnTo>
                    <a:lnTo>
                      <a:pt x="1420" y="24341"/>
                    </a:lnTo>
                    <a:lnTo>
                      <a:pt x="1215" y="24546"/>
                    </a:lnTo>
                    <a:lnTo>
                      <a:pt x="1023" y="24776"/>
                    </a:lnTo>
                    <a:lnTo>
                      <a:pt x="857" y="25006"/>
                    </a:lnTo>
                    <a:lnTo>
                      <a:pt x="716" y="25262"/>
                    </a:lnTo>
                    <a:lnTo>
                      <a:pt x="601" y="25518"/>
                    </a:lnTo>
                    <a:lnTo>
                      <a:pt x="525" y="25786"/>
                    </a:lnTo>
                    <a:lnTo>
                      <a:pt x="499" y="25914"/>
                    </a:lnTo>
                    <a:lnTo>
                      <a:pt x="474" y="26042"/>
                    </a:lnTo>
                    <a:lnTo>
                      <a:pt x="461" y="26169"/>
                    </a:lnTo>
                    <a:lnTo>
                      <a:pt x="448" y="26297"/>
                    </a:lnTo>
                    <a:lnTo>
                      <a:pt x="461" y="26412"/>
                    </a:lnTo>
                    <a:lnTo>
                      <a:pt x="474" y="26527"/>
                    </a:lnTo>
                    <a:lnTo>
                      <a:pt x="499" y="26643"/>
                    </a:lnTo>
                    <a:lnTo>
                      <a:pt x="525" y="26758"/>
                    </a:lnTo>
                    <a:lnTo>
                      <a:pt x="576" y="26860"/>
                    </a:lnTo>
                    <a:lnTo>
                      <a:pt x="627" y="26962"/>
                    </a:lnTo>
                    <a:lnTo>
                      <a:pt x="691" y="27064"/>
                    </a:lnTo>
                    <a:lnTo>
                      <a:pt x="768" y="27154"/>
                    </a:lnTo>
                    <a:lnTo>
                      <a:pt x="857" y="27231"/>
                    </a:lnTo>
                    <a:lnTo>
                      <a:pt x="959" y="27307"/>
                    </a:lnTo>
                    <a:lnTo>
                      <a:pt x="1062" y="27371"/>
                    </a:lnTo>
                    <a:lnTo>
                      <a:pt x="1189" y="27435"/>
                    </a:lnTo>
                    <a:lnTo>
                      <a:pt x="1317" y="27473"/>
                    </a:lnTo>
                    <a:lnTo>
                      <a:pt x="1471" y="27512"/>
                    </a:lnTo>
                    <a:lnTo>
                      <a:pt x="1637" y="27550"/>
                    </a:lnTo>
                    <a:lnTo>
                      <a:pt x="1803" y="27563"/>
                    </a:lnTo>
                    <a:lnTo>
                      <a:pt x="1714" y="27691"/>
                    </a:lnTo>
                    <a:lnTo>
                      <a:pt x="1624" y="27819"/>
                    </a:lnTo>
                    <a:lnTo>
                      <a:pt x="1560" y="27946"/>
                    </a:lnTo>
                    <a:lnTo>
                      <a:pt x="1483" y="28074"/>
                    </a:lnTo>
                    <a:lnTo>
                      <a:pt x="1432" y="28215"/>
                    </a:lnTo>
                    <a:lnTo>
                      <a:pt x="1381" y="28356"/>
                    </a:lnTo>
                    <a:lnTo>
                      <a:pt x="1330" y="28483"/>
                    </a:lnTo>
                    <a:lnTo>
                      <a:pt x="1305" y="28624"/>
                    </a:lnTo>
                    <a:lnTo>
                      <a:pt x="1279" y="28765"/>
                    </a:lnTo>
                    <a:lnTo>
                      <a:pt x="1253" y="28905"/>
                    </a:lnTo>
                    <a:lnTo>
                      <a:pt x="1253" y="29046"/>
                    </a:lnTo>
                    <a:lnTo>
                      <a:pt x="1253" y="29187"/>
                    </a:lnTo>
                    <a:lnTo>
                      <a:pt x="1266" y="29314"/>
                    </a:lnTo>
                    <a:lnTo>
                      <a:pt x="1279" y="29455"/>
                    </a:lnTo>
                    <a:lnTo>
                      <a:pt x="1305" y="29583"/>
                    </a:lnTo>
                    <a:lnTo>
                      <a:pt x="1343" y="29711"/>
                    </a:lnTo>
                    <a:lnTo>
                      <a:pt x="1381" y="29826"/>
                    </a:lnTo>
                    <a:lnTo>
                      <a:pt x="1432" y="29941"/>
                    </a:lnTo>
                    <a:lnTo>
                      <a:pt x="1496" y="30056"/>
                    </a:lnTo>
                    <a:lnTo>
                      <a:pt x="1560" y="30158"/>
                    </a:lnTo>
                    <a:lnTo>
                      <a:pt x="1650" y="30260"/>
                    </a:lnTo>
                    <a:lnTo>
                      <a:pt x="1726" y="30350"/>
                    </a:lnTo>
                    <a:lnTo>
                      <a:pt x="1829" y="30439"/>
                    </a:lnTo>
                    <a:lnTo>
                      <a:pt x="1931" y="30516"/>
                    </a:lnTo>
                    <a:lnTo>
                      <a:pt x="2046" y="30580"/>
                    </a:lnTo>
                    <a:lnTo>
                      <a:pt x="2174" y="30644"/>
                    </a:lnTo>
                    <a:lnTo>
                      <a:pt x="2302" y="30695"/>
                    </a:lnTo>
                    <a:lnTo>
                      <a:pt x="2442" y="30733"/>
                    </a:lnTo>
                    <a:lnTo>
                      <a:pt x="2596" y="30772"/>
                    </a:lnTo>
                    <a:lnTo>
                      <a:pt x="2749" y="30785"/>
                    </a:lnTo>
                    <a:lnTo>
                      <a:pt x="2915" y="30797"/>
                    </a:lnTo>
                    <a:lnTo>
                      <a:pt x="3094" y="30785"/>
                    </a:lnTo>
                    <a:lnTo>
                      <a:pt x="2992" y="30925"/>
                    </a:lnTo>
                    <a:lnTo>
                      <a:pt x="2903" y="31066"/>
                    </a:lnTo>
                    <a:lnTo>
                      <a:pt x="2839" y="31206"/>
                    </a:lnTo>
                    <a:lnTo>
                      <a:pt x="2787" y="31334"/>
                    </a:lnTo>
                    <a:lnTo>
                      <a:pt x="2762" y="31462"/>
                    </a:lnTo>
                    <a:lnTo>
                      <a:pt x="2749" y="31577"/>
                    </a:lnTo>
                    <a:lnTo>
                      <a:pt x="2762" y="31692"/>
                    </a:lnTo>
                    <a:lnTo>
                      <a:pt x="2787" y="31807"/>
                    </a:lnTo>
                    <a:lnTo>
                      <a:pt x="2826" y="31910"/>
                    </a:lnTo>
                    <a:lnTo>
                      <a:pt x="2890" y="32012"/>
                    </a:lnTo>
                    <a:lnTo>
                      <a:pt x="2954" y="32101"/>
                    </a:lnTo>
                    <a:lnTo>
                      <a:pt x="3030" y="32191"/>
                    </a:lnTo>
                    <a:lnTo>
                      <a:pt x="3120" y="32268"/>
                    </a:lnTo>
                    <a:lnTo>
                      <a:pt x="3222" y="32344"/>
                    </a:lnTo>
                    <a:lnTo>
                      <a:pt x="3337" y="32421"/>
                    </a:lnTo>
                    <a:lnTo>
                      <a:pt x="3452" y="32472"/>
                    </a:lnTo>
                    <a:lnTo>
                      <a:pt x="3567" y="32536"/>
                    </a:lnTo>
                    <a:lnTo>
                      <a:pt x="3708" y="32574"/>
                    </a:lnTo>
                    <a:lnTo>
                      <a:pt x="3836" y="32613"/>
                    </a:lnTo>
                    <a:lnTo>
                      <a:pt x="3976" y="32651"/>
                    </a:lnTo>
                    <a:lnTo>
                      <a:pt x="4117" y="32664"/>
                    </a:lnTo>
                    <a:lnTo>
                      <a:pt x="4258" y="32689"/>
                    </a:lnTo>
                    <a:lnTo>
                      <a:pt x="4539" y="32689"/>
                    </a:lnTo>
                    <a:lnTo>
                      <a:pt x="4680" y="32677"/>
                    </a:lnTo>
                    <a:lnTo>
                      <a:pt x="4820" y="32651"/>
                    </a:lnTo>
                    <a:lnTo>
                      <a:pt x="4961" y="32625"/>
                    </a:lnTo>
                    <a:lnTo>
                      <a:pt x="5089" y="32587"/>
                    </a:lnTo>
                    <a:lnTo>
                      <a:pt x="5216" y="32536"/>
                    </a:lnTo>
                    <a:lnTo>
                      <a:pt x="5332" y="32485"/>
                    </a:lnTo>
                    <a:lnTo>
                      <a:pt x="5447" y="32408"/>
                    </a:lnTo>
                    <a:lnTo>
                      <a:pt x="5549" y="32331"/>
                    </a:lnTo>
                    <a:lnTo>
                      <a:pt x="5549" y="32331"/>
                    </a:lnTo>
                    <a:lnTo>
                      <a:pt x="5408" y="32472"/>
                    </a:lnTo>
                    <a:lnTo>
                      <a:pt x="5306" y="32625"/>
                    </a:lnTo>
                    <a:lnTo>
                      <a:pt x="5216" y="32766"/>
                    </a:lnTo>
                    <a:lnTo>
                      <a:pt x="5153" y="32907"/>
                    </a:lnTo>
                    <a:lnTo>
                      <a:pt x="5114" y="33047"/>
                    </a:lnTo>
                    <a:lnTo>
                      <a:pt x="5089" y="33188"/>
                    </a:lnTo>
                    <a:lnTo>
                      <a:pt x="5089" y="33329"/>
                    </a:lnTo>
                    <a:lnTo>
                      <a:pt x="5101" y="33456"/>
                    </a:lnTo>
                    <a:lnTo>
                      <a:pt x="5140" y="33584"/>
                    </a:lnTo>
                    <a:lnTo>
                      <a:pt x="5191" y="33712"/>
                    </a:lnTo>
                    <a:lnTo>
                      <a:pt x="5242" y="33827"/>
                    </a:lnTo>
                    <a:lnTo>
                      <a:pt x="5319" y="33942"/>
                    </a:lnTo>
                    <a:lnTo>
                      <a:pt x="5408" y="34044"/>
                    </a:lnTo>
                    <a:lnTo>
                      <a:pt x="5498" y="34147"/>
                    </a:lnTo>
                    <a:lnTo>
                      <a:pt x="5613" y="34236"/>
                    </a:lnTo>
                    <a:lnTo>
                      <a:pt x="5715" y="34313"/>
                    </a:lnTo>
                    <a:lnTo>
                      <a:pt x="5843" y="34390"/>
                    </a:lnTo>
                    <a:lnTo>
                      <a:pt x="5971" y="34441"/>
                    </a:lnTo>
                    <a:lnTo>
                      <a:pt x="6099" y="34492"/>
                    </a:lnTo>
                    <a:lnTo>
                      <a:pt x="6239" y="34530"/>
                    </a:lnTo>
                    <a:lnTo>
                      <a:pt x="6380" y="34556"/>
                    </a:lnTo>
                    <a:lnTo>
                      <a:pt x="6520" y="34569"/>
                    </a:lnTo>
                    <a:lnTo>
                      <a:pt x="6648" y="34569"/>
                    </a:lnTo>
                    <a:lnTo>
                      <a:pt x="6789" y="34556"/>
                    </a:lnTo>
                    <a:lnTo>
                      <a:pt x="6930" y="34530"/>
                    </a:lnTo>
                    <a:lnTo>
                      <a:pt x="7070" y="34492"/>
                    </a:lnTo>
                    <a:lnTo>
                      <a:pt x="7198" y="34428"/>
                    </a:lnTo>
                    <a:lnTo>
                      <a:pt x="7313" y="34351"/>
                    </a:lnTo>
                    <a:lnTo>
                      <a:pt x="7428" y="34262"/>
                    </a:lnTo>
                    <a:lnTo>
                      <a:pt x="7543" y="34160"/>
                    </a:lnTo>
                    <a:lnTo>
                      <a:pt x="7625" y="34047"/>
                    </a:lnTo>
                    <a:lnTo>
                      <a:pt x="7556" y="34185"/>
                    </a:lnTo>
                    <a:lnTo>
                      <a:pt x="7505" y="34339"/>
                    </a:lnTo>
                    <a:lnTo>
                      <a:pt x="7466" y="34479"/>
                    </a:lnTo>
                    <a:lnTo>
                      <a:pt x="7454" y="34620"/>
                    </a:lnTo>
                    <a:lnTo>
                      <a:pt x="7454" y="34748"/>
                    </a:lnTo>
                    <a:lnTo>
                      <a:pt x="7466" y="34875"/>
                    </a:lnTo>
                    <a:lnTo>
                      <a:pt x="7505" y="35003"/>
                    </a:lnTo>
                    <a:lnTo>
                      <a:pt x="7556" y="35118"/>
                    </a:lnTo>
                    <a:lnTo>
                      <a:pt x="7620" y="35233"/>
                    </a:lnTo>
                    <a:lnTo>
                      <a:pt x="7684" y="35336"/>
                    </a:lnTo>
                    <a:lnTo>
                      <a:pt x="7773" y="35438"/>
                    </a:lnTo>
                    <a:lnTo>
                      <a:pt x="7876" y="35527"/>
                    </a:lnTo>
                    <a:lnTo>
                      <a:pt x="7978" y="35604"/>
                    </a:lnTo>
                    <a:lnTo>
                      <a:pt x="8093" y="35681"/>
                    </a:lnTo>
                    <a:lnTo>
                      <a:pt x="8221" y="35745"/>
                    </a:lnTo>
                    <a:lnTo>
                      <a:pt x="8349" y="35796"/>
                    </a:lnTo>
                    <a:lnTo>
                      <a:pt x="8489" y="35847"/>
                    </a:lnTo>
                    <a:lnTo>
                      <a:pt x="8630" y="35885"/>
                    </a:lnTo>
                    <a:lnTo>
                      <a:pt x="8770" y="35911"/>
                    </a:lnTo>
                    <a:lnTo>
                      <a:pt x="8911" y="35924"/>
                    </a:lnTo>
                    <a:lnTo>
                      <a:pt x="9064" y="35937"/>
                    </a:lnTo>
                    <a:lnTo>
                      <a:pt x="9218" y="35924"/>
                    </a:lnTo>
                    <a:lnTo>
                      <a:pt x="9358" y="35911"/>
                    </a:lnTo>
                    <a:lnTo>
                      <a:pt x="9512" y="35873"/>
                    </a:lnTo>
                    <a:lnTo>
                      <a:pt x="9665" y="35834"/>
                    </a:lnTo>
                    <a:lnTo>
                      <a:pt x="9806" y="35783"/>
                    </a:lnTo>
                    <a:lnTo>
                      <a:pt x="9947" y="35706"/>
                    </a:lnTo>
                    <a:lnTo>
                      <a:pt x="10074" y="35630"/>
                    </a:lnTo>
                    <a:lnTo>
                      <a:pt x="10202" y="35527"/>
                    </a:lnTo>
                    <a:lnTo>
                      <a:pt x="10330" y="35425"/>
                    </a:lnTo>
                    <a:lnTo>
                      <a:pt x="10445" y="35297"/>
                    </a:lnTo>
                    <a:lnTo>
                      <a:pt x="10381" y="35464"/>
                    </a:lnTo>
                    <a:lnTo>
                      <a:pt x="10330" y="35617"/>
                    </a:lnTo>
                    <a:lnTo>
                      <a:pt x="10305" y="35770"/>
                    </a:lnTo>
                    <a:lnTo>
                      <a:pt x="10292" y="35911"/>
                    </a:lnTo>
                    <a:lnTo>
                      <a:pt x="10305" y="36052"/>
                    </a:lnTo>
                    <a:lnTo>
                      <a:pt x="10330" y="36179"/>
                    </a:lnTo>
                    <a:lnTo>
                      <a:pt x="10356" y="36307"/>
                    </a:lnTo>
                    <a:lnTo>
                      <a:pt x="10407" y="36422"/>
                    </a:lnTo>
                    <a:lnTo>
                      <a:pt x="10471" y="36525"/>
                    </a:lnTo>
                    <a:lnTo>
                      <a:pt x="10547" y="36627"/>
                    </a:lnTo>
                    <a:lnTo>
                      <a:pt x="10624" y="36716"/>
                    </a:lnTo>
                    <a:lnTo>
                      <a:pt x="10714" y="36793"/>
                    </a:lnTo>
                    <a:lnTo>
                      <a:pt x="10816" y="36870"/>
                    </a:lnTo>
                    <a:lnTo>
                      <a:pt x="10931" y="36934"/>
                    </a:lnTo>
                    <a:lnTo>
                      <a:pt x="11046" y="36985"/>
                    </a:lnTo>
                    <a:lnTo>
                      <a:pt x="11161" y="37036"/>
                    </a:lnTo>
                    <a:lnTo>
                      <a:pt x="11289" y="37074"/>
                    </a:lnTo>
                    <a:lnTo>
                      <a:pt x="11417" y="37100"/>
                    </a:lnTo>
                    <a:lnTo>
                      <a:pt x="11557" y="37125"/>
                    </a:lnTo>
                    <a:lnTo>
                      <a:pt x="11966" y="37125"/>
                    </a:lnTo>
                    <a:lnTo>
                      <a:pt x="12094" y="37100"/>
                    </a:lnTo>
                    <a:lnTo>
                      <a:pt x="12235" y="37074"/>
                    </a:lnTo>
                    <a:lnTo>
                      <a:pt x="12363" y="37036"/>
                    </a:lnTo>
                    <a:lnTo>
                      <a:pt x="12491" y="36985"/>
                    </a:lnTo>
                    <a:lnTo>
                      <a:pt x="12618" y="36921"/>
                    </a:lnTo>
                    <a:lnTo>
                      <a:pt x="12733" y="36844"/>
                    </a:lnTo>
                    <a:lnTo>
                      <a:pt x="12849" y="36768"/>
                    </a:lnTo>
                    <a:lnTo>
                      <a:pt x="12964" y="36678"/>
                    </a:lnTo>
                    <a:lnTo>
                      <a:pt x="13053" y="36576"/>
                    </a:lnTo>
                    <a:lnTo>
                      <a:pt x="13143" y="36461"/>
                    </a:lnTo>
                    <a:lnTo>
                      <a:pt x="13130" y="36640"/>
                    </a:lnTo>
                    <a:lnTo>
                      <a:pt x="13143" y="36819"/>
                    </a:lnTo>
                    <a:lnTo>
                      <a:pt x="13168" y="36985"/>
                    </a:lnTo>
                    <a:lnTo>
                      <a:pt x="13219" y="37138"/>
                    </a:lnTo>
                    <a:lnTo>
                      <a:pt x="13283" y="37279"/>
                    </a:lnTo>
                    <a:lnTo>
                      <a:pt x="13360" y="37407"/>
                    </a:lnTo>
                    <a:lnTo>
                      <a:pt x="13462" y="37535"/>
                    </a:lnTo>
                    <a:lnTo>
                      <a:pt x="13577" y="37637"/>
                    </a:lnTo>
                    <a:lnTo>
                      <a:pt x="13692" y="37739"/>
                    </a:lnTo>
                    <a:lnTo>
                      <a:pt x="13833" y="37829"/>
                    </a:lnTo>
                    <a:lnTo>
                      <a:pt x="13974" y="37905"/>
                    </a:lnTo>
                    <a:lnTo>
                      <a:pt x="14140" y="37969"/>
                    </a:lnTo>
                    <a:lnTo>
                      <a:pt x="14293" y="38033"/>
                    </a:lnTo>
                    <a:lnTo>
                      <a:pt x="14472" y="38071"/>
                    </a:lnTo>
                    <a:lnTo>
                      <a:pt x="14638" y="38110"/>
                    </a:lnTo>
                    <a:lnTo>
                      <a:pt x="14817" y="38135"/>
                    </a:lnTo>
                    <a:lnTo>
                      <a:pt x="15009" y="38148"/>
                    </a:lnTo>
                    <a:lnTo>
                      <a:pt x="15188" y="38148"/>
                    </a:lnTo>
                    <a:lnTo>
                      <a:pt x="15367" y="38135"/>
                    </a:lnTo>
                    <a:lnTo>
                      <a:pt x="15559" y="38123"/>
                    </a:lnTo>
                    <a:lnTo>
                      <a:pt x="15738" y="38084"/>
                    </a:lnTo>
                    <a:lnTo>
                      <a:pt x="15917" y="38046"/>
                    </a:lnTo>
                    <a:lnTo>
                      <a:pt x="16096" y="37995"/>
                    </a:lnTo>
                    <a:lnTo>
                      <a:pt x="16262" y="37944"/>
                    </a:lnTo>
                    <a:lnTo>
                      <a:pt x="16428" y="37867"/>
                    </a:lnTo>
                    <a:lnTo>
                      <a:pt x="16582" y="37790"/>
                    </a:lnTo>
                    <a:lnTo>
                      <a:pt x="16722" y="37701"/>
                    </a:lnTo>
                    <a:lnTo>
                      <a:pt x="16863" y="37598"/>
                    </a:lnTo>
                    <a:lnTo>
                      <a:pt x="16978" y="37483"/>
                    </a:lnTo>
                    <a:lnTo>
                      <a:pt x="17093" y="37368"/>
                    </a:lnTo>
                    <a:lnTo>
                      <a:pt x="17195" y="37241"/>
                    </a:lnTo>
                    <a:lnTo>
                      <a:pt x="17272" y="37100"/>
                    </a:lnTo>
                    <a:lnTo>
                      <a:pt x="17285" y="37241"/>
                    </a:lnTo>
                    <a:lnTo>
                      <a:pt x="17323" y="37368"/>
                    </a:lnTo>
                    <a:lnTo>
                      <a:pt x="17374" y="37496"/>
                    </a:lnTo>
                    <a:lnTo>
                      <a:pt x="17438" y="37611"/>
                    </a:lnTo>
                    <a:lnTo>
                      <a:pt x="17515" y="37714"/>
                    </a:lnTo>
                    <a:lnTo>
                      <a:pt x="17604" y="37816"/>
                    </a:lnTo>
                    <a:lnTo>
                      <a:pt x="17707" y="37905"/>
                    </a:lnTo>
                    <a:lnTo>
                      <a:pt x="17822" y="37995"/>
                    </a:lnTo>
                    <a:lnTo>
                      <a:pt x="17937" y="38059"/>
                    </a:lnTo>
                    <a:lnTo>
                      <a:pt x="18064" y="38135"/>
                    </a:lnTo>
                    <a:lnTo>
                      <a:pt x="18192" y="38187"/>
                    </a:lnTo>
                    <a:lnTo>
                      <a:pt x="18333" y="38238"/>
                    </a:lnTo>
                    <a:lnTo>
                      <a:pt x="18474" y="38276"/>
                    </a:lnTo>
                    <a:lnTo>
                      <a:pt x="18627" y="38302"/>
                    </a:lnTo>
                    <a:lnTo>
                      <a:pt x="18780" y="38327"/>
                    </a:lnTo>
                    <a:lnTo>
                      <a:pt x="18934" y="38340"/>
                    </a:lnTo>
                    <a:lnTo>
                      <a:pt x="19241" y="38340"/>
                    </a:lnTo>
                    <a:lnTo>
                      <a:pt x="19394" y="38327"/>
                    </a:lnTo>
                    <a:lnTo>
                      <a:pt x="19547" y="38302"/>
                    </a:lnTo>
                    <a:lnTo>
                      <a:pt x="19688" y="38276"/>
                    </a:lnTo>
                    <a:lnTo>
                      <a:pt x="19841" y="38238"/>
                    </a:lnTo>
                    <a:lnTo>
                      <a:pt x="19982" y="38187"/>
                    </a:lnTo>
                    <a:lnTo>
                      <a:pt x="20110" y="38135"/>
                    </a:lnTo>
                    <a:lnTo>
                      <a:pt x="20238" y="38071"/>
                    </a:lnTo>
                    <a:lnTo>
                      <a:pt x="20366" y="37995"/>
                    </a:lnTo>
                    <a:lnTo>
                      <a:pt x="20481" y="37905"/>
                    </a:lnTo>
                    <a:lnTo>
                      <a:pt x="20583" y="37816"/>
                    </a:lnTo>
                    <a:lnTo>
                      <a:pt x="20672" y="37714"/>
                    </a:lnTo>
                    <a:lnTo>
                      <a:pt x="20749" y="37598"/>
                    </a:lnTo>
                    <a:lnTo>
                      <a:pt x="20826" y="37483"/>
                    </a:lnTo>
                    <a:lnTo>
                      <a:pt x="20877" y="37356"/>
                    </a:lnTo>
                    <a:lnTo>
                      <a:pt x="20928" y="37471"/>
                    </a:lnTo>
                    <a:lnTo>
                      <a:pt x="20979" y="37573"/>
                    </a:lnTo>
                    <a:lnTo>
                      <a:pt x="21056" y="37675"/>
                    </a:lnTo>
                    <a:lnTo>
                      <a:pt x="21120" y="37777"/>
                    </a:lnTo>
                    <a:lnTo>
                      <a:pt x="21197" y="37867"/>
                    </a:lnTo>
                    <a:lnTo>
                      <a:pt x="21286" y="37944"/>
                    </a:lnTo>
                    <a:lnTo>
                      <a:pt x="21376" y="38020"/>
                    </a:lnTo>
                    <a:lnTo>
                      <a:pt x="21478" y="38084"/>
                    </a:lnTo>
                    <a:lnTo>
                      <a:pt x="21580" y="38148"/>
                    </a:lnTo>
                    <a:lnTo>
                      <a:pt x="21682" y="38199"/>
                    </a:lnTo>
                    <a:lnTo>
                      <a:pt x="21900" y="38289"/>
                    </a:lnTo>
                    <a:lnTo>
                      <a:pt x="22143" y="38353"/>
                    </a:lnTo>
                    <a:lnTo>
                      <a:pt x="22373" y="38404"/>
                    </a:lnTo>
                    <a:lnTo>
                      <a:pt x="22628" y="38417"/>
                    </a:lnTo>
                    <a:lnTo>
                      <a:pt x="22871" y="38404"/>
                    </a:lnTo>
                    <a:lnTo>
                      <a:pt x="23114" y="38378"/>
                    </a:lnTo>
                    <a:lnTo>
                      <a:pt x="23357" y="38314"/>
                    </a:lnTo>
                    <a:lnTo>
                      <a:pt x="23587" y="38238"/>
                    </a:lnTo>
                    <a:lnTo>
                      <a:pt x="23805" y="38135"/>
                    </a:lnTo>
                    <a:lnTo>
                      <a:pt x="23996" y="38008"/>
                    </a:lnTo>
                    <a:lnTo>
                      <a:pt x="24086" y="37944"/>
                    </a:lnTo>
                    <a:lnTo>
                      <a:pt x="24175" y="37867"/>
                    </a:lnTo>
                    <a:lnTo>
                      <a:pt x="24393" y="38033"/>
                    </a:lnTo>
                    <a:lnTo>
                      <a:pt x="24635" y="38199"/>
                    </a:lnTo>
                    <a:lnTo>
                      <a:pt x="24891" y="38366"/>
                    </a:lnTo>
                    <a:lnTo>
                      <a:pt x="25160" y="38519"/>
                    </a:lnTo>
                    <a:lnTo>
                      <a:pt x="25454" y="38647"/>
                    </a:lnTo>
                    <a:lnTo>
                      <a:pt x="25735" y="38775"/>
                    </a:lnTo>
                    <a:lnTo>
                      <a:pt x="26029" y="38864"/>
                    </a:lnTo>
                    <a:lnTo>
                      <a:pt x="26310" y="38941"/>
                    </a:lnTo>
                    <a:lnTo>
                      <a:pt x="26591" y="38979"/>
                    </a:lnTo>
                    <a:lnTo>
                      <a:pt x="26732" y="38992"/>
                    </a:lnTo>
                    <a:lnTo>
                      <a:pt x="26860" y="39005"/>
                    </a:lnTo>
                    <a:lnTo>
                      <a:pt x="26988" y="38992"/>
                    </a:lnTo>
                    <a:lnTo>
                      <a:pt x="27116" y="38979"/>
                    </a:lnTo>
                    <a:lnTo>
                      <a:pt x="27231" y="38954"/>
                    </a:lnTo>
                    <a:lnTo>
                      <a:pt x="27346" y="38928"/>
                    </a:lnTo>
                    <a:lnTo>
                      <a:pt x="27448" y="38877"/>
                    </a:lnTo>
                    <a:lnTo>
                      <a:pt x="27550" y="38826"/>
                    </a:lnTo>
                    <a:lnTo>
                      <a:pt x="27640" y="38762"/>
                    </a:lnTo>
                    <a:lnTo>
                      <a:pt x="27716" y="38685"/>
                    </a:lnTo>
                    <a:lnTo>
                      <a:pt x="27793" y="38596"/>
                    </a:lnTo>
                    <a:lnTo>
                      <a:pt x="27857" y="38493"/>
                    </a:lnTo>
                    <a:lnTo>
                      <a:pt x="27921" y="38378"/>
                    </a:lnTo>
                    <a:lnTo>
                      <a:pt x="27959" y="38263"/>
                    </a:lnTo>
                    <a:lnTo>
                      <a:pt x="27959" y="38263"/>
                    </a:lnTo>
                    <a:lnTo>
                      <a:pt x="27934" y="38506"/>
                    </a:lnTo>
                    <a:lnTo>
                      <a:pt x="27921" y="38723"/>
                    </a:lnTo>
                    <a:lnTo>
                      <a:pt x="27921" y="38915"/>
                    </a:lnTo>
                    <a:lnTo>
                      <a:pt x="27959" y="39094"/>
                    </a:lnTo>
                    <a:lnTo>
                      <a:pt x="27998" y="39248"/>
                    </a:lnTo>
                    <a:lnTo>
                      <a:pt x="28062" y="39375"/>
                    </a:lnTo>
                    <a:lnTo>
                      <a:pt x="28151" y="39491"/>
                    </a:lnTo>
                    <a:lnTo>
                      <a:pt x="28241" y="39593"/>
                    </a:lnTo>
                    <a:lnTo>
                      <a:pt x="28356" y="39669"/>
                    </a:lnTo>
                    <a:lnTo>
                      <a:pt x="28471" y="39721"/>
                    </a:lnTo>
                    <a:lnTo>
                      <a:pt x="28599" y="39759"/>
                    </a:lnTo>
                    <a:lnTo>
                      <a:pt x="28726" y="39785"/>
                    </a:lnTo>
                    <a:lnTo>
                      <a:pt x="28867" y="39797"/>
                    </a:lnTo>
                    <a:lnTo>
                      <a:pt x="29020" y="39785"/>
                    </a:lnTo>
                    <a:lnTo>
                      <a:pt x="29161" y="39759"/>
                    </a:lnTo>
                    <a:lnTo>
                      <a:pt x="29314" y="39721"/>
                    </a:lnTo>
                    <a:lnTo>
                      <a:pt x="29468" y="39669"/>
                    </a:lnTo>
                    <a:lnTo>
                      <a:pt x="29621" y="39606"/>
                    </a:lnTo>
                    <a:lnTo>
                      <a:pt x="29762" y="39529"/>
                    </a:lnTo>
                    <a:lnTo>
                      <a:pt x="29903" y="39439"/>
                    </a:lnTo>
                    <a:lnTo>
                      <a:pt x="30043" y="39337"/>
                    </a:lnTo>
                    <a:lnTo>
                      <a:pt x="30171" y="39222"/>
                    </a:lnTo>
                    <a:lnTo>
                      <a:pt x="30286" y="39094"/>
                    </a:lnTo>
                    <a:lnTo>
                      <a:pt x="30388" y="38966"/>
                    </a:lnTo>
                    <a:lnTo>
                      <a:pt x="30491" y="38826"/>
                    </a:lnTo>
                    <a:lnTo>
                      <a:pt x="30567" y="38672"/>
                    </a:lnTo>
                    <a:lnTo>
                      <a:pt x="30631" y="38506"/>
                    </a:lnTo>
                    <a:lnTo>
                      <a:pt x="30682" y="38340"/>
                    </a:lnTo>
                    <a:lnTo>
                      <a:pt x="30708" y="38174"/>
                    </a:lnTo>
                    <a:lnTo>
                      <a:pt x="30721" y="37995"/>
                    </a:lnTo>
                    <a:lnTo>
                      <a:pt x="30708" y="37803"/>
                    </a:lnTo>
                    <a:lnTo>
                      <a:pt x="30759" y="37969"/>
                    </a:lnTo>
                    <a:lnTo>
                      <a:pt x="30836" y="38110"/>
                    </a:lnTo>
                    <a:lnTo>
                      <a:pt x="30925" y="38238"/>
                    </a:lnTo>
                    <a:lnTo>
                      <a:pt x="31040" y="38353"/>
                    </a:lnTo>
                    <a:lnTo>
                      <a:pt x="31168" y="38455"/>
                    </a:lnTo>
                    <a:lnTo>
                      <a:pt x="31296" y="38532"/>
                    </a:lnTo>
                    <a:lnTo>
                      <a:pt x="31449" y="38596"/>
                    </a:lnTo>
                    <a:lnTo>
                      <a:pt x="31603" y="38647"/>
                    </a:lnTo>
                    <a:lnTo>
                      <a:pt x="31769" y="38685"/>
                    </a:lnTo>
                    <a:lnTo>
                      <a:pt x="31948" y="38711"/>
                    </a:lnTo>
                    <a:lnTo>
                      <a:pt x="32127" y="38723"/>
                    </a:lnTo>
                    <a:lnTo>
                      <a:pt x="32306" y="38723"/>
                    </a:lnTo>
                    <a:lnTo>
                      <a:pt x="32485" y="38711"/>
                    </a:lnTo>
                    <a:lnTo>
                      <a:pt x="32664" y="38685"/>
                    </a:lnTo>
                    <a:lnTo>
                      <a:pt x="32843" y="38647"/>
                    </a:lnTo>
                    <a:lnTo>
                      <a:pt x="33022" y="38596"/>
                    </a:lnTo>
                    <a:lnTo>
                      <a:pt x="33188" y="38544"/>
                    </a:lnTo>
                    <a:lnTo>
                      <a:pt x="33354" y="38468"/>
                    </a:lnTo>
                    <a:lnTo>
                      <a:pt x="33508" y="38391"/>
                    </a:lnTo>
                    <a:lnTo>
                      <a:pt x="33661" y="38314"/>
                    </a:lnTo>
                    <a:lnTo>
                      <a:pt x="33789" y="38225"/>
                    </a:lnTo>
                    <a:lnTo>
                      <a:pt x="33917" y="38123"/>
                    </a:lnTo>
                    <a:lnTo>
                      <a:pt x="34019" y="38008"/>
                    </a:lnTo>
                    <a:lnTo>
                      <a:pt x="34108" y="37905"/>
                    </a:lnTo>
                    <a:lnTo>
                      <a:pt x="34185" y="37777"/>
                    </a:lnTo>
                    <a:lnTo>
                      <a:pt x="34236" y="37650"/>
                    </a:lnTo>
                    <a:lnTo>
                      <a:pt x="34275" y="37522"/>
                    </a:lnTo>
                    <a:lnTo>
                      <a:pt x="34275" y="37394"/>
                    </a:lnTo>
                    <a:lnTo>
                      <a:pt x="34262" y="37253"/>
                    </a:lnTo>
                    <a:lnTo>
                      <a:pt x="34224" y="37113"/>
                    </a:lnTo>
                    <a:lnTo>
                      <a:pt x="34147" y="36972"/>
                    </a:lnTo>
                    <a:lnTo>
                      <a:pt x="34147" y="36972"/>
                    </a:lnTo>
                    <a:lnTo>
                      <a:pt x="34300" y="36998"/>
                    </a:lnTo>
                    <a:lnTo>
                      <a:pt x="34441" y="37023"/>
                    </a:lnTo>
                    <a:lnTo>
                      <a:pt x="34735" y="37023"/>
                    </a:lnTo>
                    <a:lnTo>
                      <a:pt x="34888" y="37010"/>
                    </a:lnTo>
                    <a:lnTo>
                      <a:pt x="35042" y="36985"/>
                    </a:lnTo>
                    <a:lnTo>
                      <a:pt x="35182" y="36946"/>
                    </a:lnTo>
                    <a:lnTo>
                      <a:pt x="35323" y="36908"/>
                    </a:lnTo>
                    <a:lnTo>
                      <a:pt x="35464" y="36857"/>
                    </a:lnTo>
                    <a:lnTo>
                      <a:pt x="35604" y="36793"/>
                    </a:lnTo>
                    <a:lnTo>
                      <a:pt x="35732" y="36729"/>
                    </a:lnTo>
                    <a:lnTo>
                      <a:pt x="35860" y="36652"/>
                    </a:lnTo>
                    <a:lnTo>
                      <a:pt x="35988" y="36563"/>
                    </a:lnTo>
                    <a:lnTo>
                      <a:pt x="36103" y="36473"/>
                    </a:lnTo>
                    <a:lnTo>
                      <a:pt x="36205" y="36384"/>
                    </a:lnTo>
                    <a:lnTo>
                      <a:pt x="36307" y="36282"/>
                    </a:lnTo>
                    <a:lnTo>
                      <a:pt x="36397" y="36167"/>
                    </a:lnTo>
                    <a:lnTo>
                      <a:pt x="36486" y="36052"/>
                    </a:lnTo>
                    <a:lnTo>
                      <a:pt x="36563" y="35937"/>
                    </a:lnTo>
                    <a:lnTo>
                      <a:pt x="36627" y="35809"/>
                    </a:lnTo>
                    <a:lnTo>
                      <a:pt x="36678" y="35681"/>
                    </a:lnTo>
                    <a:lnTo>
                      <a:pt x="36716" y="35553"/>
                    </a:lnTo>
                    <a:lnTo>
                      <a:pt x="36742" y="35425"/>
                    </a:lnTo>
                    <a:lnTo>
                      <a:pt x="36755" y="35285"/>
                    </a:lnTo>
                    <a:lnTo>
                      <a:pt x="36768" y="35144"/>
                    </a:lnTo>
                    <a:lnTo>
                      <a:pt x="36755" y="35003"/>
                    </a:lnTo>
                    <a:lnTo>
                      <a:pt x="36716" y="34863"/>
                    </a:lnTo>
                    <a:lnTo>
                      <a:pt x="36678" y="34722"/>
                    </a:lnTo>
                    <a:lnTo>
                      <a:pt x="36627" y="34569"/>
                    </a:lnTo>
                    <a:lnTo>
                      <a:pt x="36550" y="34428"/>
                    </a:lnTo>
                    <a:lnTo>
                      <a:pt x="36448" y="34275"/>
                    </a:lnTo>
                    <a:lnTo>
                      <a:pt x="36346" y="34134"/>
                    </a:lnTo>
                    <a:lnTo>
                      <a:pt x="36474" y="34211"/>
                    </a:lnTo>
                    <a:lnTo>
                      <a:pt x="36614" y="34275"/>
                    </a:lnTo>
                    <a:lnTo>
                      <a:pt x="36742" y="34313"/>
                    </a:lnTo>
                    <a:lnTo>
                      <a:pt x="36883" y="34351"/>
                    </a:lnTo>
                    <a:lnTo>
                      <a:pt x="37010" y="34364"/>
                    </a:lnTo>
                    <a:lnTo>
                      <a:pt x="37151" y="34364"/>
                    </a:lnTo>
                    <a:lnTo>
                      <a:pt x="37279" y="34351"/>
                    </a:lnTo>
                    <a:lnTo>
                      <a:pt x="37407" y="34339"/>
                    </a:lnTo>
                    <a:lnTo>
                      <a:pt x="37535" y="34300"/>
                    </a:lnTo>
                    <a:lnTo>
                      <a:pt x="37650" y="34249"/>
                    </a:lnTo>
                    <a:lnTo>
                      <a:pt x="37778" y="34198"/>
                    </a:lnTo>
                    <a:lnTo>
                      <a:pt x="37893" y="34134"/>
                    </a:lnTo>
                    <a:lnTo>
                      <a:pt x="37995" y="34057"/>
                    </a:lnTo>
                    <a:lnTo>
                      <a:pt x="38097" y="33968"/>
                    </a:lnTo>
                    <a:lnTo>
                      <a:pt x="38199" y="33878"/>
                    </a:lnTo>
                    <a:lnTo>
                      <a:pt x="38289" y="33776"/>
                    </a:lnTo>
                    <a:lnTo>
                      <a:pt x="38378" y="33674"/>
                    </a:lnTo>
                    <a:lnTo>
                      <a:pt x="38455" y="33559"/>
                    </a:lnTo>
                    <a:lnTo>
                      <a:pt x="38519" y="33444"/>
                    </a:lnTo>
                    <a:lnTo>
                      <a:pt x="38583" y="33329"/>
                    </a:lnTo>
                    <a:lnTo>
                      <a:pt x="38621" y="33201"/>
                    </a:lnTo>
                    <a:lnTo>
                      <a:pt x="38672" y="33060"/>
                    </a:lnTo>
                    <a:lnTo>
                      <a:pt x="38698" y="32932"/>
                    </a:lnTo>
                    <a:lnTo>
                      <a:pt x="38711" y="32792"/>
                    </a:lnTo>
                    <a:lnTo>
                      <a:pt x="38724" y="32651"/>
                    </a:lnTo>
                    <a:lnTo>
                      <a:pt x="38711" y="32510"/>
                    </a:lnTo>
                    <a:lnTo>
                      <a:pt x="38698" y="32383"/>
                    </a:lnTo>
                    <a:lnTo>
                      <a:pt x="38672" y="32242"/>
                    </a:lnTo>
                    <a:lnTo>
                      <a:pt x="38621" y="32101"/>
                    </a:lnTo>
                    <a:lnTo>
                      <a:pt x="38570" y="31961"/>
                    </a:lnTo>
                    <a:lnTo>
                      <a:pt x="38493" y="31820"/>
                    </a:lnTo>
                    <a:lnTo>
                      <a:pt x="38404" y="31692"/>
                    </a:lnTo>
                    <a:lnTo>
                      <a:pt x="38762" y="31692"/>
                    </a:lnTo>
                    <a:lnTo>
                      <a:pt x="38928" y="31679"/>
                    </a:lnTo>
                    <a:lnTo>
                      <a:pt x="39082" y="31654"/>
                    </a:lnTo>
                    <a:lnTo>
                      <a:pt x="39235" y="31616"/>
                    </a:lnTo>
                    <a:lnTo>
                      <a:pt x="39363" y="31577"/>
                    </a:lnTo>
                    <a:lnTo>
                      <a:pt x="39478" y="31526"/>
                    </a:lnTo>
                    <a:lnTo>
                      <a:pt x="39593" y="31462"/>
                    </a:lnTo>
                    <a:lnTo>
                      <a:pt x="39695" y="31398"/>
                    </a:lnTo>
                    <a:lnTo>
                      <a:pt x="39785" y="31321"/>
                    </a:lnTo>
                    <a:lnTo>
                      <a:pt x="39861" y="31245"/>
                    </a:lnTo>
                    <a:lnTo>
                      <a:pt x="39925" y="31155"/>
                    </a:lnTo>
                    <a:lnTo>
                      <a:pt x="39989" y="31066"/>
                    </a:lnTo>
                    <a:lnTo>
                      <a:pt x="40028" y="30964"/>
                    </a:lnTo>
                    <a:lnTo>
                      <a:pt x="40066" y="30861"/>
                    </a:lnTo>
                    <a:lnTo>
                      <a:pt x="40091" y="30759"/>
                    </a:lnTo>
                    <a:lnTo>
                      <a:pt x="40104" y="30644"/>
                    </a:lnTo>
                    <a:lnTo>
                      <a:pt x="40117" y="30529"/>
                    </a:lnTo>
                    <a:lnTo>
                      <a:pt x="40117" y="30414"/>
                    </a:lnTo>
                    <a:lnTo>
                      <a:pt x="40091" y="30299"/>
                    </a:lnTo>
                    <a:lnTo>
                      <a:pt x="40079" y="30171"/>
                    </a:lnTo>
                    <a:lnTo>
                      <a:pt x="40040" y="30056"/>
                    </a:lnTo>
                    <a:lnTo>
                      <a:pt x="40002" y="29928"/>
                    </a:lnTo>
                    <a:lnTo>
                      <a:pt x="39938" y="29800"/>
                    </a:lnTo>
                    <a:lnTo>
                      <a:pt x="39874" y="29685"/>
                    </a:lnTo>
                    <a:lnTo>
                      <a:pt x="39810" y="29557"/>
                    </a:lnTo>
                    <a:lnTo>
                      <a:pt x="39721" y="29429"/>
                    </a:lnTo>
                    <a:lnTo>
                      <a:pt x="39631" y="29314"/>
                    </a:lnTo>
                    <a:lnTo>
                      <a:pt x="39529" y="29199"/>
                    </a:lnTo>
                    <a:lnTo>
                      <a:pt x="39427" y="29071"/>
                    </a:lnTo>
                    <a:lnTo>
                      <a:pt x="39299" y="28956"/>
                    </a:lnTo>
                    <a:lnTo>
                      <a:pt x="39171" y="28854"/>
                    </a:lnTo>
                    <a:lnTo>
                      <a:pt x="39376" y="28867"/>
                    </a:lnTo>
                    <a:lnTo>
                      <a:pt x="39567" y="28867"/>
                    </a:lnTo>
                    <a:lnTo>
                      <a:pt x="39746" y="28841"/>
                    </a:lnTo>
                    <a:lnTo>
                      <a:pt x="39912" y="28803"/>
                    </a:lnTo>
                    <a:lnTo>
                      <a:pt x="40079" y="28765"/>
                    </a:lnTo>
                    <a:lnTo>
                      <a:pt x="40219" y="28701"/>
                    </a:lnTo>
                    <a:lnTo>
                      <a:pt x="40360" y="28624"/>
                    </a:lnTo>
                    <a:lnTo>
                      <a:pt x="40488" y="28535"/>
                    </a:lnTo>
                    <a:lnTo>
                      <a:pt x="40603" y="28432"/>
                    </a:lnTo>
                    <a:lnTo>
                      <a:pt x="40705" y="28317"/>
                    </a:lnTo>
                    <a:lnTo>
                      <a:pt x="40795" y="28202"/>
                    </a:lnTo>
                    <a:lnTo>
                      <a:pt x="40884" y="28087"/>
                    </a:lnTo>
                    <a:lnTo>
                      <a:pt x="40948" y="27946"/>
                    </a:lnTo>
                    <a:lnTo>
                      <a:pt x="40999" y="27819"/>
                    </a:lnTo>
                    <a:lnTo>
                      <a:pt x="41050" y="27678"/>
                    </a:lnTo>
                    <a:lnTo>
                      <a:pt x="41076" y="27537"/>
                    </a:lnTo>
                    <a:lnTo>
                      <a:pt x="41089" y="27384"/>
                    </a:lnTo>
                    <a:lnTo>
                      <a:pt x="41101" y="27243"/>
                    </a:lnTo>
                    <a:lnTo>
                      <a:pt x="41089" y="27090"/>
                    </a:lnTo>
                    <a:lnTo>
                      <a:pt x="41063" y="26949"/>
                    </a:lnTo>
                    <a:lnTo>
                      <a:pt x="41037" y="26796"/>
                    </a:lnTo>
                    <a:lnTo>
                      <a:pt x="40986" y="26655"/>
                    </a:lnTo>
                    <a:lnTo>
                      <a:pt x="40922" y="26515"/>
                    </a:lnTo>
                    <a:lnTo>
                      <a:pt x="40846" y="26387"/>
                    </a:lnTo>
                    <a:lnTo>
                      <a:pt x="40756" y="26259"/>
                    </a:lnTo>
                    <a:lnTo>
                      <a:pt x="40641" y="26144"/>
                    </a:lnTo>
                    <a:lnTo>
                      <a:pt x="40526" y="26029"/>
                    </a:lnTo>
                    <a:lnTo>
                      <a:pt x="40385" y="25927"/>
                    </a:lnTo>
                    <a:lnTo>
                      <a:pt x="40232" y="25837"/>
                    </a:lnTo>
                    <a:lnTo>
                      <a:pt x="40066" y="25760"/>
                    </a:lnTo>
                    <a:lnTo>
                      <a:pt x="39887" y="25684"/>
                    </a:lnTo>
                    <a:lnTo>
                      <a:pt x="39695" y="25633"/>
                    </a:lnTo>
                    <a:lnTo>
                      <a:pt x="39874" y="25581"/>
                    </a:lnTo>
                    <a:lnTo>
                      <a:pt x="40053" y="25505"/>
                    </a:lnTo>
                    <a:lnTo>
                      <a:pt x="40207" y="25428"/>
                    </a:lnTo>
                    <a:lnTo>
                      <a:pt x="40360" y="25339"/>
                    </a:lnTo>
                    <a:lnTo>
                      <a:pt x="40488" y="25249"/>
                    </a:lnTo>
                    <a:lnTo>
                      <a:pt x="40603" y="25147"/>
                    </a:lnTo>
                    <a:lnTo>
                      <a:pt x="40718" y="25032"/>
                    </a:lnTo>
                    <a:lnTo>
                      <a:pt x="40807" y="24917"/>
                    </a:lnTo>
                    <a:lnTo>
                      <a:pt x="40884" y="24789"/>
                    </a:lnTo>
                    <a:lnTo>
                      <a:pt x="40961" y="24661"/>
                    </a:lnTo>
                    <a:lnTo>
                      <a:pt x="41012" y="24533"/>
                    </a:lnTo>
                    <a:lnTo>
                      <a:pt x="41050" y="24393"/>
                    </a:lnTo>
                    <a:lnTo>
                      <a:pt x="41076" y="24265"/>
                    </a:lnTo>
                    <a:lnTo>
                      <a:pt x="41101" y="24124"/>
                    </a:lnTo>
                    <a:lnTo>
                      <a:pt x="41101" y="23996"/>
                    </a:lnTo>
                    <a:lnTo>
                      <a:pt x="41089" y="23856"/>
                    </a:lnTo>
                    <a:lnTo>
                      <a:pt x="41076" y="23728"/>
                    </a:lnTo>
                    <a:lnTo>
                      <a:pt x="41037" y="23600"/>
                    </a:lnTo>
                    <a:lnTo>
                      <a:pt x="40986" y="23472"/>
                    </a:lnTo>
                    <a:lnTo>
                      <a:pt x="40935" y="23357"/>
                    </a:lnTo>
                    <a:lnTo>
                      <a:pt x="40858" y="23242"/>
                    </a:lnTo>
                    <a:lnTo>
                      <a:pt x="40782" y="23140"/>
                    </a:lnTo>
                    <a:lnTo>
                      <a:pt x="40680" y="23037"/>
                    </a:lnTo>
                    <a:lnTo>
                      <a:pt x="40577" y="22948"/>
                    </a:lnTo>
                    <a:lnTo>
                      <a:pt x="40462" y="22871"/>
                    </a:lnTo>
                    <a:lnTo>
                      <a:pt x="40334" y="22794"/>
                    </a:lnTo>
                    <a:lnTo>
                      <a:pt x="40194" y="22743"/>
                    </a:lnTo>
                    <a:lnTo>
                      <a:pt x="40040" y="22705"/>
                    </a:lnTo>
                    <a:lnTo>
                      <a:pt x="39874" y="22667"/>
                    </a:lnTo>
                    <a:lnTo>
                      <a:pt x="39695" y="22654"/>
                    </a:lnTo>
                    <a:lnTo>
                      <a:pt x="39503" y="22654"/>
                    </a:lnTo>
                    <a:lnTo>
                      <a:pt x="39299" y="22667"/>
                    </a:lnTo>
                    <a:lnTo>
                      <a:pt x="39465" y="22616"/>
                    </a:lnTo>
                    <a:lnTo>
                      <a:pt x="39618" y="22552"/>
                    </a:lnTo>
                    <a:lnTo>
                      <a:pt x="39759" y="22462"/>
                    </a:lnTo>
                    <a:lnTo>
                      <a:pt x="39874" y="22385"/>
                    </a:lnTo>
                    <a:lnTo>
                      <a:pt x="39989" y="22283"/>
                    </a:lnTo>
                    <a:lnTo>
                      <a:pt x="40091" y="22181"/>
                    </a:lnTo>
                    <a:lnTo>
                      <a:pt x="40181" y="22066"/>
                    </a:lnTo>
                    <a:lnTo>
                      <a:pt x="40258" y="21951"/>
                    </a:lnTo>
                    <a:lnTo>
                      <a:pt x="40322" y="21836"/>
                    </a:lnTo>
                    <a:lnTo>
                      <a:pt x="40373" y="21708"/>
                    </a:lnTo>
                    <a:lnTo>
                      <a:pt x="40411" y="21567"/>
                    </a:lnTo>
                    <a:lnTo>
                      <a:pt x="40449" y="21439"/>
                    </a:lnTo>
                    <a:lnTo>
                      <a:pt x="40462" y="21312"/>
                    </a:lnTo>
                    <a:lnTo>
                      <a:pt x="40462" y="21171"/>
                    </a:lnTo>
                    <a:lnTo>
                      <a:pt x="40462" y="21043"/>
                    </a:lnTo>
                    <a:lnTo>
                      <a:pt x="40449" y="20915"/>
                    </a:lnTo>
                    <a:lnTo>
                      <a:pt x="40424" y="20787"/>
                    </a:lnTo>
                    <a:lnTo>
                      <a:pt x="40385" y="20660"/>
                    </a:lnTo>
                    <a:lnTo>
                      <a:pt x="40334" y="20532"/>
                    </a:lnTo>
                    <a:lnTo>
                      <a:pt x="40283" y="20429"/>
                    </a:lnTo>
                    <a:lnTo>
                      <a:pt x="40207" y="20314"/>
                    </a:lnTo>
                    <a:lnTo>
                      <a:pt x="40130" y="20212"/>
                    </a:lnTo>
                    <a:lnTo>
                      <a:pt x="40040" y="20123"/>
                    </a:lnTo>
                    <a:lnTo>
                      <a:pt x="39938" y="20033"/>
                    </a:lnTo>
                    <a:lnTo>
                      <a:pt x="39823" y="19969"/>
                    </a:lnTo>
                    <a:lnTo>
                      <a:pt x="39708" y="19905"/>
                    </a:lnTo>
                    <a:lnTo>
                      <a:pt x="39580" y="19854"/>
                    </a:lnTo>
                    <a:lnTo>
                      <a:pt x="39439" y="19816"/>
                    </a:lnTo>
                    <a:lnTo>
                      <a:pt x="39286" y="19803"/>
                    </a:lnTo>
                    <a:lnTo>
                      <a:pt x="39133" y="19790"/>
                    </a:lnTo>
                    <a:lnTo>
                      <a:pt x="38966" y="19803"/>
                    </a:lnTo>
                    <a:lnTo>
                      <a:pt x="38787" y="19829"/>
                    </a:lnTo>
                    <a:lnTo>
                      <a:pt x="38787" y="19829"/>
                    </a:lnTo>
                    <a:lnTo>
                      <a:pt x="38915" y="19765"/>
                    </a:lnTo>
                    <a:lnTo>
                      <a:pt x="39043" y="19688"/>
                    </a:lnTo>
                    <a:lnTo>
                      <a:pt x="39158" y="19598"/>
                    </a:lnTo>
                    <a:lnTo>
                      <a:pt x="39273" y="19509"/>
                    </a:lnTo>
                    <a:lnTo>
                      <a:pt x="39376" y="19394"/>
                    </a:lnTo>
                    <a:lnTo>
                      <a:pt x="39465" y="19292"/>
                    </a:lnTo>
                    <a:lnTo>
                      <a:pt x="39555" y="19164"/>
                    </a:lnTo>
                    <a:lnTo>
                      <a:pt x="39644" y="19049"/>
                    </a:lnTo>
                    <a:lnTo>
                      <a:pt x="39708" y="18921"/>
                    </a:lnTo>
                    <a:lnTo>
                      <a:pt x="39772" y="18780"/>
                    </a:lnTo>
                    <a:lnTo>
                      <a:pt x="39836" y="18652"/>
                    </a:lnTo>
                    <a:lnTo>
                      <a:pt x="39887" y="18512"/>
                    </a:lnTo>
                    <a:lnTo>
                      <a:pt x="39925" y="18384"/>
                    </a:lnTo>
                    <a:lnTo>
                      <a:pt x="39951" y="18243"/>
                    </a:lnTo>
                    <a:lnTo>
                      <a:pt x="39976" y="18116"/>
                    </a:lnTo>
                    <a:lnTo>
                      <a:pt x="39976" y="17975"/>
                    </a:lnTo>
                    <a:lnTo>
                      <a:pt x="39976" y="17847"/>
                    </a:lnTo>
                    <a:lnTo>
                      <a:pt x="39976" y="17732"/>
                    </a:lnTo>
                    <a:lnTo>
                      <a:pt x="39951" y="17604"/>
                    </a:lnTo>
                    <a:lnTo>
                      <a:pt x="39925" y="17502"/>
                    </a:lnTo>
                    <a:lnTo>
                      <a:pt x="39887" y="17387"/>
                    </a:lnTo>
                    <a:lnTo>
                      <a:pt x="39836" y="17297"/>
                    </a:lnTo>
                    <a:lnTo>
                      <a:pt x="39772" y="17208"/>
                    </a:lnTo>
                    <a:lnTo>
                      <a:pt x="39695" y="17131"/>
                    </a:lnTo>
                    <a:lnTo>
                      <a:pt x="39606" y="17067"/>
                    </a:lnTo>
                    <a:lnTo>
                      <a:pt x="39516" y="17016"/>
                    </a:lnTo>
                    <a:lnTo>
                      <a:pt x="39401" y="16965"/>
                    </a:lnTo>
                    <a:lnTo>
                      <a:pt x="39273" y="16939"/>
                    </a:lnTo>
                    <a:lnTo>
                      <a:pt x="39145" y="16927"/>
                    </a:lnTo>
                    <a:lnTo>
                      <a:pt x="38992" y="16939"/>
                    </a:lnTo>
                    <a:lnTo>
                      <a:pt x="38839" y="16952"/>
                    </a:lnTo>
                    <a:lnTo>
                      <a:pt x="38660" y="17003"/>
                    </a:lnTo>
                    <a:lnTo>
                      <a:pt x="38826" y="16901"/>
                    </a:lnTo>
                    <a:lnTo>
                      <a:pt x="38966" y="16799"/>
                    </a:lnTo>
                    <a:lnTo>
                      <a:pt x="39094" y="16684"/>
                    </a:lnTo>
                    <a:lnTo>
                      <a:pt x="39197" y="16556"/>
                    </a:lnTo>
                    <a:lnTo>
                      <a:pt x="39286" y="16415"/>
                    </a:lnTo>
                    <a:lnTo>
                      <a:pt x="39363" y="16262"/>
                    </a:lnTo>
                    <a:lnTo>
                      <a:pt x="39427" y="16108"/>
                    </a:lnTo>
                    <a:lnTo>
                      <a:pt x="39478" y="15942"/>
                    </a:lnTo>
                    <a:lnTo>
                      <a:pt x="39503" y="15776"/>
                    </a:lnTo>
                    <a:lnTo>
                      <a:pt x="39516" y="15610"/>
                    </a:lnTo>
                    <a:lnTo>
                      <a:pt x="39529" y="15431"/>
                    </a:lnTo>
                    <a:lnTo>
                      <a:pt x="39516" y="15252"/>
                    </a:lnTo>
                    <a:lnTo>
                      <a:pt x="39491" y="15086"/>
                    </a:lnTo>
                    <a:lnTo>
                      <a:pt x="39452" y="14907"/>
                    </a:lnTo>
                    <a:lnTo>
                      <a:pt x="39414" y="14728"/>
                    </a:lnTo>
                    <a:lnTo>
                      <a:pt x="39350" y="14562"/>
                    </a:lnTo>
                    <a:lnTo>
                      <a:pt x="39286" y="14395"/>
                    </a:lnTo>
                    <a:lnTo>
                      <a:pt x="39209" y="14242"/>
                    </a:lnTo>
                    <a:lnTo>
                      <a:pt x="39120" y="14089"/>
                    </a:lnTo>
                    <a:lnTo>
                      <a:pt x="39018" y="13948"/>
                    </a:lnTo>
                    <a:lnTo>
                      <a:pt x="38903" y="13820"/>
                    </a:lnTo>
                    <a:lnTo>
                      <a:pt x="38787" y="13705"/>
                    </a:lnTo>
                    <a:lnTo>
                      <a:pt x="38672" y="13590"/>
                    </a:lnTo>
                    <a:lnTo>
                      <a:pt x="38532" y="13500"/>
                    </a:lnTo>
                    <a:lnTo>
                      <a:pt x="38391" y="13424"/>
                    </a:lnTo>
                    <a:lnTo>
                      <a:pt x="38251" y="13360"/>
                    </a:lnTo>
                    <a:lnTo>
                      <a:pt x="38097" y="13309"/>
                    </a:lnTo>
                    <a:lnTo>
                      <a:pt x="37931" y="13283"/>
                    </a:lnTo>
                    <a:lnTo>
                      <a:pt x="37765" y="13283"/>
                    </a:lnTo>
                    <a:lnTo>
                      <a:pt x="37599" y="13296"/>
                    </a:lnTo>
                    <a:lnTo>
                      <a:pt x="37420" y="13334"/>
                    </a:lnTo>
                    <a:lnTo>
                      <a:pt x="37241" y="13385"/>
                    </a:lnTo>
                    <a:lnTo>
                      <a:pt x="37368" y="13258"/>
                    </a:lnTo>
                    <a:lnTo>
                      <a:pt x="37483" y="13117"/>
                    </a:lnTo>
                    <a:lnTo>
                      <a:pt x="37573" y="12964"/>
                    </a:lnTo>
                    <a:lnTo>
                      <a:pt x="37650" y="12823"/>
                    </a:lnTo>
                    <a:lnTo>
                      <a:pt x="37714" y="12669"/>
                    </a:lnTo>
                    <a:lnTo>
                      <a:pt x="37765" y="12516"/>
                    </a:lnTo>
                    <a:lnTo>
                      <a:pt x="37803" y="12375"/>
                    </a:lnTo>
                    <a:lnTo>
                      <a:pt x="37829" y="12222"/>
                    </a:lnTo>
                    <a:lnTo>
                      <a:pt x="37841" y="12069"/>
                    </a:lnTo>
                    <a:lnTo>
                      <a:pt x="37841" y="11915"/>
                    </a:lnTo>
                    <a:lnTo>
                      <a:pt x="37829" y="11762"/>
                    </a:lnTo>
                    <a:lnTo>
                      <a:pt x="37803" y="11621"/>
                    </a:lnTo>
                    <a:lnTo>
                      <a:pt x="37765" y="11468"/>
                    </a:lnTo>
                    <a:lnTo>
                      <a:pt x="37726" y="11340"/>
                    </a:lnTo>
                    <a:lnTo>
                      <a:pt x="37662" y="11199"/>
                    </a:lnTo>
                    <a:lnTo>
                      <a:pt x="37599" y="11071"/>
                    </a:lnTo>
                    <a:lnTo>
                      <a:pt x="37522" y="10944"/>
                    </a:lnTo>
                    <a:lnTo>
                      <a:pt x="37432" y="10829"/>
                    </a:lnTo>
                    <a:lnTo>
                      <a:pt x="37343" y="10714"/>
                    </a:lnTo>
                    <a:lnTo>
                      <a:pt x="37228" y="10624"/>
                    </a:lnTo>
                    <a:lnTo>
                      <a:pt x="37126" y="10522"/>
                    </a:lnTo>
                    <a:lnTo>
                      <a:pt x="36998" y="10445"/>
                    </a:lnTo>
                    <a:lnTo>
                      <a:pt x="36870" y="10368"/>
                    </a:lnTo>
                    <a:lnTo>
                      <a:pt x="36729" y="10304"/>
                    </a:lnTo>
                    <a:lnTo>
                      <a:pt x="36589" y="10253"/>
                    </a:lnTo>
                    <a:lnTo>
                      <a:pt x="36448" y="10215"/>
                    </a:lnTo>
                    <a:lnTo>
                      <a:pt x="36295" y="10202"/>
                    </a:lnTo>
                    <a:lnTo>
                      <a:pt x="36128" y="10189"/>
                    </a:lnTo>
                    <a:lnTo>
                      <a:pt x="35962" y="10189"/>
                    </a:lnTo>
                    <a:lnTo>
                      <a:pt x="35796" y="10215"/>
                    </a:lnTo>
                    <a:lnTo>
                      <a:pt x="35617" y="10241"/>
                    </a:lnTo>
                    <a:lnTo>
                      <a:pt x="35438" y="10292"/>
                    </a:lnTo>
                    <a:lnTo>
                      <a:pt x="35553" y="10177"/>
                    </a:lnTo>
                    <a:lnTo>
                      <a:pt x="35643" y="10062"/>
                    </a:lnTo>
                    <a:lnTo>
                      <a:pt x="35732" y="9934"/>
                    </a:lnTo>
                    <a:lnTo>
                      <a:pt x="35796" y="9793"/>
                    </a:lnTo>
                    <a:lnTo>
                      <a:pt x="35847" y="9640"/>
                    </a:lnTo>
                    <a:lnTo>
                      <a:pt x="35885" y="9486"/>
                    </a:lnTo>
                    <a:lnTo>
                      <a:pt x="35911" y="9333"/>
                    </a:lnTo>
                    <a:lnTo>
                      <a:pt x="35911" y="9179"/>
                    </a:lnTo>
                    <a:lnTo>
                      <a:pt x="35911" y="9013"/>
                    </a:lnTo>
                    <a:lnTo>
                      <a:pt x="35898" y="8860"/>
                    </a:lnTo>
                    <a:lnTo>
                      <a:pt x="35873" y="8694"/>
                    </a:lnTo>
                    <a:lnTo>
                      <a:pt x="35834" y="8540"/>
                    </a:lnTo>
                    <a:lnTo>
                      <a:pt x="35783" y="8374"/>
                    </a:lnTo>
                    <a:lnTo>
                      <a:pt x="35732" y="8221"/>
                    </a:lnTo>
                    <a:lnTo>
                      <a:pt x="35655" y="8067"/>
                    </a:lnTo>
                    <a:lnTo>
                      <a:pt x="35579" y="7927"/>
                    </a:lnTo>
                    <a:lnTo>
                      <a:pt x="35502" y="7786"/>
                    </a:lnTo>
                    <a:lnTo>
                      <a:pt x="35400" y="7658"/>
                    </a:lnTo>
                    <a:lnTo>
                      <a:pt x="35297" y="7530"/>
                    </a:lnTo>
                    <a:lnTo>
                      <a:pt x="35195" y="7428"/>
                    </a:lnTo>
                    <a:lnTo>
                      <a:pt x="35080" y="7326"/>
                    </a:lnTo>
                    <a:lnTo>
                      <a:pt x="34952" y="7236"/>
                    </a:lnTo>
                    <a:lnTo>
                      <a:pt x="34824" y="7147"/>
                    </a:lnTo>
                    <a:lnTo>
                      <a:pt x="34697" y="7083"/>
                    </a:lnTo>
                    <a:lnTo>
                      <a:pt x="34556" y="7044"/>
                    </a:lnTo>
                    <a:lnTo>
                      <a:pt x="34415" y="7006"/>
                    </a:lnTo>
                    <a:lnTo>
                      <a:pt x="34275" y="6993"/>
                    </a:lnTo>
                    <a:lnTo>
                      <a:pt x="34121" y="6993"/>
                    </a:lnTo>
                    <a:lnTo>
                      <a:pt x="33968" y="7019"/>
                    </a:lnTo>
                    <a:lnTo>
                      <a:pt x="33814" y="7057"/>
                    </a:lnTo>
                    <a:lnTo>
                      <a:pt x="33661" y="7121"/>
                    </a:lnTo>
                    <a:lnTo>
                      <a:pt x="33508" y="7198"/>
                    </a:lnTo>
                    <a:lnTo>
                      <a:pt x="33610" y="7019"/>
                    </a:lnTo>
                    <a:lnTo>
                      <a:pt x="33687" y="6840"/>
                    </a:lnTo>
                    <a:lnTo>
                      <a:pt x="33738" y="6648"/>
                    </a:lnTo>
                    <a:lnTo>
                      <a:pt x="33776" y="6456"/>
                    </a:lnTo>
                    <a:lnTo>
                      <a:pt x="33789" y="6277"/>
                    </a:lnTo>
                    <a:lnTo>
                      <a:pt x="33802" y="6086"/>
                    </a:lnTo>
                    <a:lnTo>
                      <a:pt x="33789" y="5907"/>
                    </a:lnTo>
                    <a:lnTo>
                      <a:pt x="33751" y="5728"/>
                    </a:lnTo>
                    <a:lnTo>
                      <a:pt x="33712" y="5549"/>
                    </a:lnTo>
                    <a:lnTo>
                      <a:pt x="33648" y="5383"/>
                    </a:lnTo>
                    <a:lnTo>
                      <a:pt x="33584" y="5229"/>
                    </a:lnTo>
                    <a:lnTo>
                      <a:pt x="33495" y="5076"/>
                    </a:lnTo>
                    <a:lnTo>
                      <a:pt x="33405" y="4922"/>
                    </a:lnTo>
                    <a:lnTo>
                      <a:pt x="33303" y="4794"/>
                    </a:lnTo>
                    <a:lnTo>
                      <a:pt x="33188" y="4667"/>
                    </a:lnTo>
                    <a:lnTo>
                      <a:pt x="33073" y="4564"/>
                    </a:lnTo>
                    <a:lnTo>
                      <a:pt x="32945" y="4462"/>
                    </a:lnTo>
                    <a:lnTo>
                      <a:pt x="32805" y="4385"/>
                    </a:lnTo>
                    <a:lnTo>
                      <a:pt x="32677" y="4321"/>
                    </a:lnTo>
                    <a:lnTo>
                      <a:pt x="32523" y="4270"/>
                    </a:lnTo>
                    <a:lnTo>
                      <a:pt x="32383" y="4245"/>
                    </a:lnTo>
                    <a:lnTo>
                      <a:pt x="32229" y="4232"/>
                    </a:lnTo>
                    <a:lnTo>
                      <a:pt x="32076" y="4232"/>
                    </a:lnTo>
                    <a:lnTo>
                      <a:pt x="31935" y="4270"/>
                    </a:lnTo>
                    <a:lnTo>
                      <a:pt x="31782" y="4321"/>
                    </a:lnTo>
                    <a:lnTo>
                      <a:pt x="31628" y="4398"/>
                    </a:lnTo>
                    <a:lnTo>
                      <a:pt x="31475" y="4500"/>
                    </a:lnTo>
                    <a:lnTo>
                      <a:pt x="31334" y="4616"/>
                    </a:lnTo>
                    <a:lnTo>
                      <a:pt x="31194" y="4769"/>
                    </a:lnTo>
                    <a:lnTo>
                      <a:pt x="31053" y="4948"/>
                    </a:lnTo>
                    <a:lnTo>
                      <a:pt x="30925" y="5165"/>
                    </a:lnTo>
                    <a:lnTo>
                      <a:pt x="30797" y="5395"/>
                    </a:lnTo>
                    <a:lnTo>
                      <a:pt x="30849" y="5242"/>
                    </a:lnTo>
                    <a:lnTo>
                      <a:pt x="30887" y="5076"/>
                    </a:lnTo>
                    <a:lnTo>
                      <a:pt x="30912" y="4910"/>
                    </a:lnTo>
                    <a:lnTo>
                      <a:pt x="30912" y="4743"/>
                    </a:lnTo>
                    <a:lnTo>
                      <a:pt x="30900" y="4564"/>
                    </a:lnTo>
                    <a:lnTo>
                      <a:pt x="30874" y="4398"/>
                    </a:lnTo>
                    <a:lnTo>
                      <a:pt x="30836" y="4232"/>
                    </a:lnTo>
                    <a:lnTo>
                      <a:pt x="30785" y="4066"/>
                    </a:lnTo>
                    <a:lnTo>
                      <a:pt x="30721" y="3900"/>
                    </a:lnTo>
                    <a:lnTo>
                      <a:pt x="30657" y="3733"/>
                    </a:lnTo>
                    <a:lnTo>
                      <a:pt x="30567" y="3580"/>
                    </a:lnTo>
                    <a:lnTo>
                      <a:pt x="30478" y="3427"/>
                    </a:lnTo>
                    <a:lnTo>
                      <a:pt x="30376" y="3286"/>
                    </a:lnTo>
                    <a:lnTo>
                      <a:pt x="30273" y="3145"/>
                    </a:lnTo>
                    <a:lnTo>
                      <a:pt x="30145" y="3018"/>
                    </a:lnTo>
                    <a:lnTo>
                      <a:pt x="30030" y="2902"/>
                    </a:lnTo>
                    <a:lnTo>
                      <a:pt x="29903" y="2800"/>
                    </a:lnTo>
                    <a:lnTo>
                      <a:pt x="29762" y="2698"/>
                    </a:lnTo>
                    <a:lnTo>
                      <a:pt x="29621" y="2621"/>
                    </a:lnTo>
                    <a:lnTo>
                      <a:pt x="29481" y="2557"/>
                    </a:lnTo>
                    <a:lnTo>
                      <a:pt x="29327" y="2506"/>
                    </a:lnTo>
                    <a:lnTo>
                      <a:pt x="29187" y="2468"/>
                    </a:lnTo>
                    <a:lnTo>
                      <a:pt x="29033" y="2442"/>
                    </a:lnTo>
                    <a:lnTo>
                      <a:pt x="28880" y="2442"/>
                    </a:lnTo>
                    <a:lnTo>
                      <a:pt x="28726" y="2468"/>
                    </a:lnTo>
                    <a:lnTo>
                      <a:pt x="28573" y="2506"/>
                    </a:lnTo>
                    <a:lnTo>
                      <a:pt x="28420" y="2557"/>
                    </a:lnTo>
                    <a:lnTo>
                      <a:pt x="28279" y="2647"/>
                    </a:lnTo>
                    <a:lnTo>
                      <a:pt x="28126" y="2749"/>
                    </a:lnTo>
                    <a:lnTo>
                      <a:pt x="27985" y="2877"/>
                    </a:lnTo>
                    <a:lnTo>
                      <a:pt x="27844" y="3030"/>
                    </a:lnTo>
                    <a:lnTo>
                      <a:pt x="27704" y="3209"/>
                    </a:lnTo>
                    <a:lnTo>
                      <a:pt x="27729" y="3018"/>
                    </a:lnTo>
                    <a:lnTo>
                      <a:pt x="27742" y="2826"/>
                    </a:lnTo>
                    <a:lnTo>
                      <a:pt x="27729" y="2634"/>
                    </a:lnTo>
                    <a:lnTo>
                      <a:pt x="27716" y="2468"/>
                    </a:lnTo>
                    <a:lnTo>
                      <a:pt x="27691" y="2289"/>
                    </a:lnTo>
                    <a:lnTo>
                      <a:pt x="27653" y="2135"/>
                    </a:lnTo>
                    <a:lnTo>
                      <a:pt x="27601" y="1982"/>
                    </a:lnTo>
                    <a:lnTo>
                      <a:pt x="27550" y="1841"/>
                    </a:lnTo>
                    <a:lnTo>
                      <a:pt x="27474" y="1701"/>
                    </a:lnTo>
                    <a:lnTo>
                      <a:pt x="27397" y="1573"/>
                    </a:lnTo>
                    <a:lnTo>
                      <a:pt x="27320" y="1445"/>
                    </a:lnTo>
                    <a:lnTo>
                      <a:pt x="27218" y="1343"/>
                    </a:lnTo>
                    <a:lnTo>
                      <a:pt x="27128" y="1241"/>
                    </a:lnTo>
                    <a:lnTo>
                      <a:pt x="27013" y="1138"/>
                    </a:lnTo>
                    <a:lnTo>
                      <a:pt x="26911" y="1049"/>
                    </a:lnTo>
                    <a:lnTo>
                      <a:pt x="26783" y="972"/>
                    </a:lnTo>
                    <a:lnTo>
                      <a:pt x="26668" y="908"/>
                    </a:lnTo>
                    <a:lnTo>
                      <a:pt x="26540" y="844"/>
                    </a:lnTo>
                    <a:lnTo>
                      <a:pt x="26412" y="793"/>
                    </a:lnTo>
                    <a:lnTo>
                      <a:pt x="26285" y="755"/>
                    </a:lnTo>
                    <a:lnTo>
                      <a:pt x="26144" y="729"/>
                    </a:lnTo>
                    <a:lnTo>
                      <a:pt x="26003" y="704"/>
                    </a:lnTo>
                    <a:lnTo>
                      <a:pt x="25876" y="691"/>
                    </a:lnTo>
                    <a:lnTo>
                      <a:pt x="25735" y="678"/>
                    </a:lnTo>
                    <a:lnTo>
                      <a:pt x="25594" y="691"/>
                    </a:lnTo>
                    <a:lnTo>
                      <a:pt x="25454" y="704"/>
                    </a:lnTo>
                    <a:lnTo>
                      <a:pt x="25313" y="729"/>
                    </a:lnTo>
                    <a:lnTo>
                      <a:pt x="25185" y="768"/>
                    </a:lnTo>
                    <a:lnTo>
                      <a:pt x="25045" y="806"/>
                    </a:lnTo>
                    <a:lnTo>
                      <a:pt x="24917" y="870"/>
                    </a:lnTo>
                    <a:lnTo>
                      <a:pt x="24789" y="934"/>
                    </a:lnTo>
                    <a:lnTo>
                      <a:pt x="24661" y="1010"/>
                    </a:lnTo>
                    <a:lnTo>
                      <a:pt x="24546" y="831"/>
                    </a:lnTo>
                    <a:lnTo>
                      <a:pt x="24431" y="665"/>
                    </a:lnTo>
                    <a:lnTo>
                      <a:pt x="24303" y="525"/>
                    </a:lnTo>
                    <a:lnTo>
                      <a:pt x="24162" y="410"/>
                    </a:lnTo>
                    <a:lnTo>
                      <a:pt x="24009" y="295"/>
                    </a:lnTo>
                    <a:lnTo>
                      <a:pt x="23856" y="205"/>
                    </a:lnTo>
                    <a:lnTo>
                      <a:pt x="23702" y="128"/>
                    </a:lnTo>
                    <a:lnTo>
                      <a:pt x="23536" y="77"/>
                    </a:lnTo>
                    <a:lnTo>
                      <a:pt x="23370" y="39"/>
                    </a:lnTo>
                    <a:lnTo>
                      <a:pt x="23204" y="13"/>
                    </a:lnTo>
                    <a:lnTo>
                      <a:pt x="2303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718;p18">
                <a:extLst>
                  <a:ext uri="{FF2B5EF4-FFF2-40B4-BE49-F238E27FC236}">
                    <a16:creationId xmlns:a16="http://schemas.microsoft.com/office/drawing/2014/main" id="{DB250D0C-8F0E-EEA4-DB19-9E6ABA3158F6}"/>
                  </a:ext>
                </a:extLst>
              </p:cNvPr>
              <p:cNvSpPr/>
              <p:nvPr/>
            </p:nvSpPr>
            <p:spPr>
              <a:xfrm>
                <a:off x="870925" y="906950"/>
                <a:ext cx="436275" cy="795200"/>
              </a:xfrm>
              <a:custGeom>
                <a:avLst/>
                <a:gdLst/>
                <a:ahLst/>
                <a:cxnLst/>
                <a:rect l="l" t="t" r="r" b="b"/>
                <a:pathLst>
                  <a:path w="17451" h="31808" extrusionOk="0">
                    <a:moveTo>
                      <a:pt x="10918" y="0"/>
                    </a:moveTo>
                    <a:lnTo>
                      <a:pt x="10394" y="13"/>
                    </a:lnTo>
                    <a:lnTo>
                      <a:pt x="9793" y="39"/>
                    </a:lnTo>
                    <a:lnTo>
                      <a:pt x="9218" y="90"/>
                    </a:lnTo>
                    <a:lnTo>
                      <a:pt x="8949" y="128"/>
                    </a:lnTo>
                    <a:lnTo>
                      <a:pt x="8668" y="166"/>
                    </a:lnTo>
                    <a:lnTo>
                      <a:pt x="8400" y="230"/>
                    </a:lnTo>
                    <a:lnTo>
                      <a:pt x="8144" y="294"/>
                    </a:lnTo>
                    <a:lnTo>
                      <a:pt x="7876" y="371"/>
                    </a:lnTo>
                    <a:lnTo>
                      <a:pt x="7633" y="473"/>
                    </a:lnTo>
                    <a:lnTo>
                      <a:pt x="7390" y="588"/>
                    </a:lnTo>
                    <a:lnTo>
                      <a:pt x="7147" y="729"/>
                    </a:lnTo>
                    <a:lnTo>
                      <a:pt x="6917" y="882"/>
                    </a:lnTo>
                    <a:lnTo>
                      <a:pt x="6699" y="1061"/>
                    </a:lnTo>
                    <a:lnTo>
                      <a:pt x="6482" y="1266"/>
                    </a:lnTo>
                    <a:lnTo>
                      <a:pt x="6265" y="1496"/>
                    </a:lnTo>
                    <a:lnTo>
                      <a:pt x="5945" y="1943"/>
                    </a:lnTo>
                    <a:lnTo>
                      <a:pt x="5638" y="2404"/>
                    </a:lnTo>
                    <a:lnTo>
                      <a:pt x="5357" y="2877"/>
                    </a:lnTo>
                    <a:lnTo>
                      <a:pt x="5101" y="3362"/>
                    </a:lnTo>
                    <a:lnTo>
                      <a:pt x="4858" y="3861"/>
                    </a:lnTo>
                    <a:lnTo>
                      <a:pt x="4654" y="4372"/>
                    </a:lnTo>
                    <a:lnTo>
                      <a:pt x="4449" y="4897"/>
                    </a:lnTo>
                    <a:lnTo>
                      <a:pt x="4270" y="5421"/>
                    </a:lnTo>
                    <a:lnTo>
                      <a:pt x="4117" y="5983"/>
                    </a:lnTo>
                    <a:lnTo>
                      <a:pt x="3976" y="6520"/>
                    </a:lnTo>
                    <a:lnTo>
                      <a:pt x="3849" y="7070"/>
                    </a:lnTo>
                    <a:lnTo>
                      <a:pt x="3746" y="7607"/>
                    </a:lnTo>
                    <a:lnTo>
                      <a:pt x="3657" y="8144"/>
                    </a:lnTo>
                    <a:lnTo>
                      <a:pt x="3593" y="8681"/>
                    </a:lnTo>
                    <a:lnTo>
                      <a:pt x="3542" y="9218"/>
                    </a:lnTo>
                    <a:lnTo>
                      <a:pt x="3516" y="9754"/>
                    </a:lnTo>
                    <a:lnTo>
                      <a:pt x="3503" y="10279"/>
                    </a:lnTo>
                    <a:lnTo>
                      <a:pt x="3516" y="10816"/>
                    </a:lnTo>
                    <a:lnTo>
                      <a:pt x="3554" y="11365"/>
                    </a:lnTo>
                    <a:lnTo>
                      <a:pt x="3606" y="11902"/>
                    </a:lnTo>
                    <a:lnTo>
                      <a:pt x="3670" y="12452"/>
                    </a:lnTo>
                    <a:lnTo>
                      <a:pt x="3772" y="13002"/>
                    </a:lnTo>
                    <a:lnTo>
                      <a:pt x="3874" y="13564"/>
                    </a:lnTo>
                    <a:lnTo>
                      <a:pt x="4015" y="14127"/>
                    </a:lnTo>
                    <a:lnTo>
                      <a:pt x="4194" y="14804"/>
                    </a:lnTo>
                    <a:lnTo>
                      <a:pt x="4283" y="15124"/>
                    </a:lnTo>
                    <a:lnTo>
                      <a:pt x="4385" y="15443"/>
                    </a:lnTo>
                    <a:lnTo>
                      <a:pt x="4501" y="15750"/>
                    </a:lnTo>
                    <a:lnTo>
                      <a:pt x="4628" y="16057"/>
                    </a:lnTo>
                    <a:lnTo>
                      <a:pt x="4756" y="16351"/>
                    </a:lnTo>
                    <a:lnTo>
                      <a:pt x="4897" y="16645"/>
                    </a:lnTo>
                    <a:lnTo>
                      <a:pt x="5050" y="16926"/>
                    </a:lnTo>
                    <a:lnTo>
                      <a:pt x="5216" y="17195"/>
                    </a:lnTo>
                    <a:lnTo>
                      <a:pt x="5395" y="17463"/>
                    </a:lnTo>
                    <a:lnTo>
                      <a:pt x="5587" y="17732"/>
                    </a:lnTo>
                    <a:lnTo>
                      <a:pt x="5792" y="17987"/>
                    </a:lnTo>
                    <a:lnTo>
                      <a:pt x="6022" y="18230"/>
                    </a:lnTo>
                    <a:lnTo>
                      <a:pt x="6265" y="18473"/>
                    </a:lnTo>
                    <a:lnTo>
                      <a:pt x="6533" y="18703"/>
                    </a:lnTo>
                    <a:lnTo>
                      <a:pt x="5306" y="23523"/>
                    </a:lnTo>
                    <a:lnTo>
                      <a:pt x="5216" y="23715"/>
                    </a:lnTo>
                    <a:lnTo>
                      <a:pt x="5127" y="23894"/>
                    </a:lnTo>
                    <a:lnTo>
                      <a:pt x="5025" y="24073"/>
                    </a:lnTo>
                    <a:lnTo>
                      <a:pt x="4922" y="24239"/>
                    </a:lnTo>
                    <a:lnTo>
                      <a:pt x="4807" y="24418"/>
                    </a:lnTo>
                    <a:lnTo>
                      <a:pt x="4692" y="24584"/>
                    </a:lnTo>
                    <a:lnTo>
                      <a:pt x="4424" y="24904"/>
                    </a:lnTo>
                    <a:lnTo>
                      <a:pt x="4143" y="25198"/>
                    </a:lnTo>
                    <a:lnTo>
                      <a:pt x="3836" y="25479"/>
                    </a:lnTo>
                    <a:lnTo>
                      <a:pt x="3516" y="25735"/>
                    </a:lnTo>
                    <a:lnTo>
                      <a:pt x="3171" y="25977"/>
                    </a:lnTo>
                    <a:lnTo>
                      <a:pt x="2800" y="26195"/>
                    </a:lnTo>
                    <a:lnTo>
                      <a:pt x="2429" y="26374"/>
                    </a:lnTo>
                    <a:lnTo>
                      <a:pt x="2046" y="26540"/>
                    </a:lnTo>
                    <a:lnTo>
                      <a:pt x="1854" y="26604"/>
                    </a:lnTo>
                    <a:lnTo>
                      <a:pt x="1650" y="26668"/>
                    </a:lnTo>
                    <a:lnTo>
                      <a:pt x="1445" y="26719"/>
                    </a:lnTo>
                    <a:lnTo>
                      <a:pt x="1241" y="26770"/>
                    </a:lnTo>
                    <a:lnTo>
                      <a:pt x="1036" y="26808"/>
                    </a:lnTo>
                    <a:lnTo>
                      <a:pt x="831" y="26847"/>
                    </a:lnTo>
                    <a:lnTo>
                      <a:pt x="627" y="26860"/>
                    </a:lnTo>
                    <a:lnTo>
                      <a:pt x="422" y="26872"/>
                    </a:lnTo>
                    <a:lnTo>
                      <a:pt x="205" y="26885"/>
                    </a:lnTo>
                    <a:lnTo>
                      <a:pt x="1" y="26885"/>
                    </a:lnTo>
                    <a:lnTo>
                      <a:pt x="2775" y="31807"/>
                    </a:lnTo>
                    <a:lnTo>
                      <a:pt x="3670" y="31756"/>
                    </a:lnTo>
                    <a:lnTo>
                      <a:pt x="4564" y="31692"/>
                    </a:lnTo>
                    <a:lnTo>
                      <a:pt x="5447" y="31628"/>
                    </a:lnTo>
                    <a:lnTo>
                      <a:pt x="6316" y="31551"/>
                    </a:lnTo>
                    <a:lnTo>
                      <a:pt x="8042" y="31385"/>
                    </a:lnTo>
                    <a:lnTo>
                      <a:pt x="9755" y="31206"/>
                    </a:lnTo>
                    <a:lnTo>
                      <a:pt x="11468" y="31002"/>
                    </a:lnTo>
                    <a:lnTo>
                      <a:pt x="13206" y="30784"/>
                    </a:lnTo>
                    <a:lnTo>
                      <a:pt x="16773" y="30337"/>
                    </a:lnTo>
                    <a:lnTo>
                      <a:pt x="16824" y="29749"/>
                    </a:lnTo>
                    <a:lnTo>
                      <a:pt x="16876" y="29148"/>
                    </a:lnTo>
                    <a:lnTo>
                      <a:pt x="16914" y="28534"/>
                    </a:lnTo>
                    <a:lnTo>
                      <a:pt x="16927" y="27908"/>
                    </a:lnTo>
                    <a:lnTo>
                      <a:pt x="16927" y="27473"/>
                    </a:lnTo>
                    <a:lnTo>
                      <a:pt x="16939" y="27090"/>
                    </a:lnTo>
                    <a:lnTo>
                      <a:pt x="16939" y="26911"/>
                    </a:lnTo>
                    <a:lnTo>
                      <a:pt x="16939" y="26745"/>
                    </a:lnTo>
                    <a:lnTo>
                      <a:pt x="16914" y="26591"/>
                    </a:lnTo>
                    <a:lnTo>
                      <a:pt x="16888" y="26438"/>
                    </a:lnTo>
                    <a:lnTo>
                      <a:pt x="16850" y="26310"/>
                    </a:lnTo>
                    <a:lnTo>
                      <a:pt x="16786" y="26182"/>
                    </a:lnTo>
                    <a:lnTo>
                      <a:pt x="16697" y="26067"/>
                    </a:lnTo>
                    <a:lnTo>
                      <a:pt x="16594" y="25965"/>
                    </a:lnTo>
                    <a:lnTo>
                      <a:pt x="16466" y="25875"/>
                    </a:lnTo>
                    <a:lnTo>
                      <a:pt x="16300" y="25799"/>
                    </a:lnTo>
                    <a:lnTo>
                      <a:pt x="16121" y="25735"/>
                    </a:lnTo>
                    <a:lnTo>
                      <a:pt x="15891" y="25671"/>
                    </a:lnTo>
                    <a:lnTo>
                      <a:pt x="15559" y="25620"/>
                    </a:lnTo>
                    <a:lnTo>
                      <a:pt x="15226" y="25581"/>
                    </a:lnTo>
                    <a:lnTo>
                      <a:pt x="14523" y="25517"/>
                    </a:lnTo>
                    <a:lnTo>
                      <a:pt x="14178" y="25466"/>
                    </a:lnTo>
                    <a:lnTo>
                      <a:pt x="13846" y="25402"/>
                    </a:lnTo>
                    <a:lnTo>
                      <a:pt x="13692" y="25351"/>
                    </a:lnTo>
                    <a:lnTo>
                      <a:pt x="13526" y="25300"/>
                    </a:lnTo>
                    <a:lnTo>
                      <a:pt x="13373" y="25236"/>
                    </a:lnTo>
                    <a:lnTo>
                      <a:pt x="13232" y="25159"/>
                    </a:lnTo>
                    <a:lnTo>
                      <a:pt x="13079" y="25057"/>
                    </a:lnTo>
                    <a:lnTo>
                      <a:pt x="12938" y="24955"/>
                    </a:lnTo>
                    <a:lnTo>
                      <a:pt x="12823" y="24840"/>
                    </a:lnTo>
                    <a:lnTo>
                      <a:pt x="12721" y="24712"/>
                    </a:lnTo>
                    <a:lnTo>
                      <a:pt x="12618" y="24584"/>
                    </a:lnTo>
                    <a:lnTo>
                      <a:pt x="12542" y="24456"/>
                    </a:lnTo>
                    <a:lnTo>
                      <a:pt x="12478" y="24303"/>
                    </a:lnTo>
                    <a:lnTo>
                      <a:pt x="12414" y="24162"/>
                    </a:lnTo>
                    <a:lnTo>
                      <a:pt x="12363" y="24009"/>
                    </a:lnTo>
                    <a:lnTo>
                      <a:pt x="12312" y="23855"/>
                    </a:lnTo>
                    <a:lnTo>
                      <a:pt x="12235" y="23536"/>
                    </a:lnTo>
                    <a:lnTo>
                      <a:pt x="12107" y="22845"/>
                    </a:lnTo>
                    <a:lnTo>
                      <a:pt x="12056" y="22385"/>
                    </a:lnTo>
                    <a:lnTo>
                      <a:pt x="12030" y="21925"/>
                    </a:lnTo>
                    <a:lnTo>
                      <a:pt x="12018" y="21452"/>
                    </a:lnTo>
                    <a:lnTo>
                      <a:pt x="12018" y="20992"/>
                    </a:lnTo>
                    <a:lnTo>
                      <a:pt x="12043" y="20046"/>
                    </a:lnTo>
                    <a:lnTo>
                      <a:pt x="12069" y="19100"/>
                    </a:lnTo>
                    <a:lnTo>
                      <a:pt x="12529" y="18844"/>
                    </a:lnTo>
                    <a:lnTo>
                      <a:pt x="12746" y="18729"/>
                    </a:lnTo>
                    <a:lnTo>
                      <a:pt x="12976" y="18627"/>
                    </a:lnTo>
                    <a:lnTo>
                      <a:pt x="13232" y="18512"/>
                    </a:lnTo>
                    <a:lnTo>
                      <a:pt x="13501" y="18371"/>
                    </a:lnTo>
                    <a:lnTo>
                      <a:pt x="13756" y="18218"/>
                    </a:lnTo>
                    <a:lnTo>
                      <a:pt x="14012" y="18064"/>
                    </a:lnTo>
                    <a:lnTo>
                      <a:pt x="14268" y="17898"/>
                    </a:lnTo>
                    <a:lnTo>
                      <a:pt x="14510" y="17719"/>
                    </a:lnTo>
                    <a:lnTo>
                      <a:pt x="14741" y="17540"/>
                    </a:lnTo>
                    <a:lnTo>
                      <a:pt x="14971" y="17348"/>
                    </a:lnTo>
                    <a:lnTo>
                      <a:pt x="15099" y="17233"/>
                    </a:lnTo>
                    <a:lnTo>
                      <a:pt x="15201" y="17131"/>
                    </a:lnTo>
                    <a:lnTo>
                      <a:pt x="15290" y="17029"/>
                    </a:lnTo>
                    <a:lnTo>
                      <a:pt x="15380" y="16926"/>
                    </a:lnTo>
                    <a:lnTo>
                      <a:pt x="15444" y="16824"/>
                    </a:lnTo>
                    <a:lnTo>
                      <a:pt x="15508" y="16709"/>
                    </a:lnTo>
                    <a:lnTo>
                      <a:pt x="15559" y="16607"/>
                    </a:lnTo>
                    <a:lnTo>
                      <a:pt x="15597" y="16492"/>
                    </a:lnTo>
                    <a:lnTo>
                      <a:pt x="15661" y="16262"/>
                    </a:lnTo>
                    <a:lnTo>
                      <a:pt x="15687" y="16006"/>
                    </a:lnTo>
                    <a:lnTo>
                      <a:pt x="15712" y="15725"/>
                    </a:lnTo>
                    <a:lnTo>
                      <a:pt x="15738" y="15405"/>
                    </a:lnTo>
                    <a:lnTo>
                      <a:pt x="15789" y="14919"/>
                    </a:lnTo>
                    <a:lnTo>
                      <a:pt x="15853" y="14472"/>
                    </a:lnTo>
                    <a:lnTo>
                      <a:pt x="15917" y="14050"/>
                    </a:lnTo>
                    <a:lnTo>
                      <a:pt x="15981" y="13628"/>
                    </a:lnTo>
                    <a:lnTo>
                      <a:pt x="16134" y="12772"/>
                    </a:lnTo>
                    <a:lnTo>
                      <a:pt x="16326" y="11800"/>
                    </a:lnTo>
                    <a:lnTo>
                      <a:pt x="16428" y="11276"/>
                    </a:lnTo>
                    <a:lnTo>
                      <a:pt x="16530" y="10739"/>
                    </a:lnTo>
                    <a:lnTo>
                      <a:pt x="16773" y="9678"/>
                    </a:lnTo>
                    <a:lnTo>
                      <a:pt x="17016" y="8617"/>
                    </a:lnTo>
                    <a:lnTo>
                      <a:pt x="17131" y="8080"/>
                    </a:lnTo>
                    <a:lnTo>
                      <a:pt x="17233" y="7556"/>
                    </a:lnTo>
                    <a:lnTo>
                      <a:pt x="17323" y="7019"/>
                    </a:lnTo>
                    <a:lnTo>
                      <a:pt x="17387" y="6482"/>
                    </a:lnTo>
                    <a:lnTo>
                      <a:pt x="17425" y="5958"/>
                    </a:lnTo>
                    <a:lnTo>
                      <a:pt x="17451" y="5421"/>
                    </a:lnTo>
                    <a:lnTo>
                      <a:pt x="17451" y="4897"/>
                    </a:lnTo>
                    <a:lnTo>
                      <a:pt x="17438" y="4628"/>
                    </a:lnTo>
                    <a:lnTo>
                      <a:pt x="17412" y="4360"/>
                    </a:lnTo>
                    <a:lnTo>
                      <a:pt x="17374" y="4091"/>
                    </a:lnTo>
                    <a:lnTo>
                      <a:pt x="17336" y="3835"/>
                    </a:lnTo>
                    <a:lnTo>
                      <a:pt x="17285" y="3567"/>
                    </a:lnTo>
                    <a:lnTo>
                      <a:pt x="17221" y="3299"/>
                    </a:lnTo>
                    <a:lnTo>
                      <a:pt x="17144" y="2992"/>
                    </a:lnTo>
                    <a:lnTo>
                      <a:pt x="17054" y="2710"/>
                    </a:lnTo>
                    <a:lnTo>
                      <a:pt x="16965" y="2455"/>
                    </a:lnTo>
                    <a:lnTo>
                      <a:pt x="16850" y="2225"/>
                    </a:lnTo>
                    <a:lnTo>
                      <a:pt x="16735" y="2020"/>
                    </a:lnTo>
                    <a:lnTo>
                      <a:pt x="16607" y="1828"/>
                    </a:lnTo>
                    <a:lnTo>
                      <a:pt x="16454" y="1662"/>
                    </a:lnTo>
                    <a:lnTo>
                      <a:pt x="16300" y="1522"/>
                    </a:lnTo>
                    <a:lnTo>
                      <a:pt x="16121" y="1381"/>
                    </a:lnTo>
                    <a:lnTo>
                      <a:pt x="15929" y="1266"/>
                    </a:lnTo>
                    <a:lnTo>
                      <a:pt x="15725" y="1151"/>
                    </a:lnTo>
                    <a:lnTo>
                      <a:pt x="15508" y="1036"/>
                    </a:lnTo>
                    <a:lnTo>
                      <a:pt x="15277" y="946"/>
                    </a:lnTo>
                    <a:lnTo>
                      <a:pt x="15022" y="844"/>
                    </a:lnTo>
                    <a:lnTo>
                      <a:pt x="14447" y="652"/>
                    </a:lnTo>
                    <a:lnTo>
                      <a:pt x="13961" y="499"/>
                    </a:lnTo>
                    <a:lnTo>
                      <a:pt x="13475" y="358"/>
                    </a:lnTo>
                    <a:lnTo>
                      <a:pt x="12976" y="243"/>
                    </a:lnTo>
                    <a:lnTo>
                      <a:pt x="12465" y="141"/>
                    </a:lnTo>
                    <a:lnTo>
                      <a:pt x="11966" y="64"/>
                    </a:lnTo>
                    <a:lnTo>
                      <a:pt x="11442" y="26"/>
                    </a:lnTo>
                    <a:lnTo>
                      <a:pt x="10918" y="0"/>
                    </a:lnTo>
                    <a:close/>
                  </a:path>
                </a:pathLst>
              </a:custGeom>
              <a:solidFill>
                <a:srgbClr val="D7A57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719;p18">
                <a:extLst>
                  <a:ext uri="{FF2B5EF4-FFF2-40B4-BE49-F238E27FC236}">
                    <a16:creationId xmlns:a16="http://schemas.microsoft.com/office/drawing/2014/main" id="{D6FE2722-7B01-27DA-4062-4B62A1FA47D1}"/>
                  </a:ext>
                </a:extLst>
              </p:cNvPr>
              <p:cNvSpPr/>
              <p:nvPr/>
            </p:nvSpPr>
            <p:spPr>
              <a:xfrm>
                <a:off x="910550" y="857725"/>
                <a:ext cx="431825" cy="272000"/>
              </a:xfrm>
              <a:custGeom>
                <a:avLst/>
                <a:gdLst/>
                <a:ahLst/>
                <a:cxnLst/>
                <a:rect l="l" t="t" r="r" b="b"/>
                <a:pathLst>
                  <a:path w="17273" h="10880" extrusionOk="0">
                    <a:moveTo>
                      <a:pt x="8975" y="0"/>
                    </a:moveTo>
                    <a:lnTo>
                      <a:pt x="8553" y="13"/>
                    </a:lnTo>
                    <a:lnTo>
                      <a:pt x="8119" y="26"/>
                    </a:lnTo>
                    <a:lnTo>
                      <a:pt x="7697" y="64"/>
                    </a:lnTo>
                    <a:lnTo>
                      <a:pt x="7275" y="116"/>
                    </a:lnTo>
                    <a:lnTo>
                      <a:pt x="6853" y="179"/>
                    </a:lnTo>
                    <a:lnTo>
                      <a:pt x="6431" y="269"/>
                    </a:lnTo>
                    <a:lnTo>
                      <a:pt x="6022" y="371"/>
                    </a:lnTo>
                    <a:lnTo>
                      <a:pt x="5613" y="473"/>
                    </a:lnTo>
                    <a:lnTo>
                      <a:pt x="5217" y="601"/>
                    </a:lnTo>
                    <a:lnTo>
                      <a:pt x="4820" y="755"/>
                    </a:lnTo>
                    <a:lnTo>
                      <a:pt x="4437" y="908"/>
                    </a:lnTo>
                    <a:lnTo>
                      <a:pt x="4066" y="1087"/>
                    </a:lnTo>
                    <a:lnTo>
                      <a:pt x="3695" y="1279"/>
                    </a:lnTo>
                    <a:lnTo>
                      <a:pt x="3350" y="1496"/>
                    </a:lnTo>
                    <a:lnTo>
                      <a:pt x="3018" y="1714"/>
                    </a:lnTo>
                    <a:lnTo>
                      <a:pt x="2685" y="1956"/>
                    </a:lnTo>
                    <a:lnTo>
                      <a:pt x="2379" y="2225"/>
                    </a:lnTo>
                    <a:lnTo>
                      <a:pt x="2085" y="2493"/>
                    </a:lnTo>
                    <a:lnTo>
                      <a:pt x="1803" y="2787"/>
                    </a:lnTo>
                    <a:lnTo>
                      <a:pt x="1548" y="3094"/>
                    </a:lnTo>
                    <a:lnTo>
                      <a:pt x="1381" y="3324"/>
                    </a:lnTo>
                    <a:lnTo>
                      <a:pt x="1228" y="3567"/>
                    </a:lnTo>
                    <a:lnTo>
                      <a:pt x="1087" y="3836"/>
                    </a:lnTo>
                    <a:lnTo>
                      <a:pt x="947" y="4091"/>
                    </a:lnTo>
                    <a:lnTo>
                      <a:pt x="806" y="4373"/>
                    </a:lnTo>
                    <a:lnTo>
                      <a:pt x="691" y="4654"/>
                    </a:lnTo>
                    <a:lnTo>
                      <a:pt x="576" y="4948"/>
                    </a:lnTo>
                    <a:lnTo>
                      <a:pt x="474" y="5242"/>
                    </a:lnTo>
                    <a:lnTo>
                      <a:pt x="371" y="5549"/>
                    </a:lnTo>
                    <a:lnTo>
                      <a:pt x="282" y="5843"/>
                    </a:lnTo>
                    <a:lnTo>
                      <a:pt x="205" y="6150"/>
                    </a:lnTo>
                    <a:lnTo>
                      <a:pt x="141" y="6456"/>
                    </a:lnTo>
                    <a:lnTo>
                      <a:pt x="90" y="6750"/>
                    </a:lnTo>
                    <a:lnTo>
                      <a:pt x="52" y="7044"/>
                    </a:lnTo>
                    <a:lnTo>
                      <a:pt x="14" y="7339"/>
                    </a:lnTo>
                    <a:lnTo>
                      <a:pt x="1" y="7620"/>
                    </a:lnTo>
                    <a:lnTo>
                      <a:pt x="883" y="10880"/>
                    </a:lnTo>
                    <a:lnTo>
                      <a:pt x="1087" y="10880"/>
                    </a:lnTo>
                    <a:lnTo>
                      <a:pt x="1177" y="10867"/>
                    </a:lnTo>
                    <a:lnTo>
                      <a:pt x="1266" y="10841"/>
                    </a:lnTo>
                    <a:lnTo>
                      <a:pt x="1356" y="10816"/>
                    </a:lnTo>
                    <a:lnTo>
                      <a:pt x="1433" y="10765"/>
                    </a:lnTo>
                    <a:lnTo>
                      <a:pt x="1509" y="10714"/>
                    </a:lnTo>
                    <a:lnTo>
                      <a:pt x="1586" y="10662"/>
                    </a:lnTo>
                    <a:lnTo>
                      <a:pt x="1727" y="10522"/>
                    </a:lnTo>
                    <a:lnTo>
                      <a:pt x="1842" y="10368"/>
                    </a:lnTo>
                    <a:lnTo>
                      <a:pt x="1957" y="10177"/>
                    </a:lnTo>
                    <a:lnTo>
                      <a:pt x="2046" y="9985"/>
                    </a:lnTo>
                    <a:lnTo>
                      <a:pt x="2136" y="9780"/>
                    </a:lnTo>
                    <a:lnTo>
                      <a:pt x="2212" y="9563"/>
                    </a:lnTo>
                    <a:lnTo>
                      <a:pt x="2264" y="9358"/>
                    </a:lnTo>
                    <a:lnTo>
                      <a:pt x="2327" y="9141"/>
                    </a:lnTo>
                    <a:lnTo>
                      <a:pt x="2391" y="8758"/>
                    </a:lnTo>
                    <a:lnTo>
                      <a:pt x="2442" y="8425"/>
                    </a:lnTo>
                    <a:lnTo>
                      <a:pt x="2558" y="8451"/>
                    </a:lnTo>
                    <a:lnTo>
                      <a:pt x="2762" y="8451"/>
                    </a:lnTo>
                    <a:lnTo>
                      <a:pt x="2852" y="8425"/>
                    </a:lnTo>
                    <a:lnTo>
                      <a:pt x="2941" y="8400"/>
                    </a:lnTo>
                    <a:lnTo>
                      <a:pt x="3031" y="8374"/>
                    </a:lnTo>
                    <a:lnTo>
                      <a:pt x="3107" y="8336"/>
                    </a:lnTo>
                    <a:lnTo>
                      <a:pt x="3184" y="8285"/>
                    </a:lnTo>
                    <a:lnTo>
                      <a:pt x="3248" y="8221"/>
                    </a:lnTo>
                    <a:lnTo>
                      <a:pt x="3312" y="8157"/>
                    </a:lnTo>
                    <a:lnTo>
                      <a:pt x="3414" y="8016"/>
                    </a:lnTo>
                    <a:lnTo>
                      <a:pt x="3504" y="7850"/>
                    </a:lnTo>
                    <a:lnTo>
                      <a:pt x="3580" y="7671"/>
                    </a:lnTo>
                    <a:lnTo>
                      <a:pt x="3631" y="7479"/>
                    </a:lnTo>
                    <a:lnTo>
                      <a:pt x="3683" y="7275"/>
                    </a:lnTo>
                    <a:lnTo>
                      <a:pt x="3721" y="7070"/>
                    </a:lnTo>
                    <a:lnTo>
                      <a:pt x="3746" y="6866"/>
                    </a:lnTo>
                    <a:lnTo>
                      <a:pt x="3772" y="6482"/>
                    </a:lnTo>
                    <a:lnTo>
                      <a:pt x="3772" y="6137"/>
                    </a:lnTo>
                    <a:lnTo>
                      <a:pt x="3977" y="6150"/>
                    </a:lnTo>
                    <a:lnTo>
                      <a:pt x="4156" y="6150"/>
                    </a:lnTo>
                    <a:lnTo>
                      <a:pt x="4322" y="6111"/>
                    </a:lnTo>
                    <a:lnTo>
                      <a:pt x="4488" y="6073"/>
                    </a:lnTo>
                    <a:lnTo>
                      <a:pt x="4629" y="5996"/>
                    </a:lnTo>
                    <a:lnTo>
                      <a:pt x="4744" y="5919"/>
                    </a:lnTo>
                    <a:lnTo>
                      <a:pt x="4859" y="5817"/>
                    </a:lnTo>
                    <a:lnTo>
                      <a:pt x="4961" y="5715"/>
                    </a:lnTo>
                    <a:lnTo>
                      <a:pt x="5038" y="5587"/>
                    </a:lnTo>
                    <a:lnTo>
                      <a:pt x="5114" y="5446"/>
                    </a:lnTo>
                    <a:lnTo>
                      <a:pt x="5166" y="5306"/>
                    </a:lnTo>
                    <a:lnTo>
                      <a:pt x="5204" y="5152"/>
                    </a:lnTo>
                    <a:lnTo>
                      <a:pt x="5242" y="4999"/>
                    </a:lnTo>
                    <a:lnTo>
                      <a:pt x="5255" y="4833"/>
                    </a:lnTo>
                    <a:lnTo>
                      <a:pt x="5255" y="4667"/>
                    </a:lnTo>
                    <a:lnTo>
                      <a:pt x="5255" y="4500"/>
                    </a:lnTo>
                    <a:lnTo>
                      <a:pt x="5639" y="4667"/>
                    </a:lnTo>
                    <a:lnTo>
                      <a:pt x="5843" y="4731"/>
                    </a:lnTo>
                    <a:lnTo>
                      <a:pt x="6035" y="4782"/>
                    </a:lnTo>
                    <a:lnTo>
                      <a:pt x="6239" y="4833"/>
                    </a:lnTo>
                    <a:lnTo>
                      <a:pt x="6431" y="4858"/>
                    </a:lnTo>
                    <a:lnTo>
                      <a:pt x="6623" y="4884"/>
                    </a:lnTo>
                    <a:lnTo>
                      <a:pt x="6815" y="4884"/>
                    </a:lnTo>
                    <a:lnTo>
                      <a:pt x="7006" y="4871"/>
                    </a:lnTo>
                    <a:lnTo>
                      <a:pt x="7198" y="4846"/>
                    </a:lnTo>
                    <a:lnTo>
                      <a:pt x="7377" y="4794"/>
                    </a:lnTo>
                    <a:lnTo>
                      <a:pt x="7556" y="4731"/>
                    </a:lnTo>
                    <a:lnTo>
                      <a:pt x="7722" y="4628"/>
                    </a:lnTo>
                    <a:lnTo>
                      <a:pt x="7901" y="4513"/>
                    </a:lnTo>
                    <a:lnTo>
                      <a:pt x="8055" y="4373"/>
                    </a:lnTo>
                    <a:lnTo>
                      <a:pt x="8221" y="4206"/>
                    </a:lnTo>
                    <a:lnTo>
                      <a:pt x="8208" y="4334"/>
                    </a:lnTo>
                    <a:lnTo>
                      <a:pt x="8221" y="4462"/>
                    </a:lnTo>
                    <a:lnTo>
                      <a:pt x="8234" y="4564"/>
                    </a:lnTo>
                    <a:lnTo>
                      <a:pt x="8272" y="4667"/>
                    </a:lnTo>
                    <a:lnTo>
                      <a:pt x="8310" y="4756"/>
                    </a:lnTo>
                    <a:lnTo>
                      <a:pt x="8362" y="4846"/>
                    </a:lnTo>
                    <a:lnTo>
                      <a:pt x="8425" y="4922"/>
                    </a:lnTo>
                    <a:lnTo>
                      <a:pt x="8489" y="4986"/>
                    </a:lnTo>
                    <a:lnTo>
                      <a:pt x="8579" y="5050"/>
                    </a:lnTo>
                    <a:lnTo>
                      <a:pt x="8656" y="5101"/>
                    </a:lnTo>
                    <a:lnTo>
                      <a:pt x="8758" y="5140"/>
                    </a:lnTo>
                    <a:lnTo>
                      <a:pt x="8847" y="5178"/>
                    </a:lnTo>
                    <a:lnTo>
                      <a:pt x="8962" y="5204"/>
                    </a:lnTo>
                    <a:lnTo>
                      <a:pt x="9065" y="5229"/>
                    </a:lnTo>
                    <a:lnTo>
                      <a:pt x="9295" y="5255"/>
                    </a:lnTo>
                    <a:lnTo>
                      <a:pt x="9525" y="5255"/>
                    </a:lnTo>
                    <a:lnTo>
                      <a:pt x="9755" y="5229"/>
                    </a:lnTo>
                    <a:lnTo>
                      <a:pt x="9985" y="5178"/>
                    </a:lnTo>
                    <a:lnTo>
                      <a:pt x="10190" y="5101"/>
                    </a:lnTo>
                    <a:lnTo>
                      <a:pt x="10394" y="4999"/>
                    </a:lnTo>
                    <a:lnTo>
                      <a:pt x="10484" y="4935"/>
                    </a:lnTo>
                    <a:lnTo>
                      <a:pt x="10560" y="4871"/>
                    </a:lnTo>
                    <a:lnTo>
                      <a:pt x="10637" y="4807"/>
                    </a:lnTo>
                    <a:lnTo>
                      <a:pt x="10701" y="4743"/>
                    </a:lnTo>
                    <a:lnTo>
                      <a:pt x="10765" y="4667"/>
                    </a:lnTo>
                    <a:lnTo>
                      <a:pt x="10803" y="4577"/>
                    </a:lnTo>
                    <a:lnTo>
                      <a:pt x="10816" y="4705"/>
                    </a:lnTo>
                    <a:lnTo>
                      <a:pt x="10829" y="4820"/>
                    </a:lnTo>
                    <a:lnTo>
                      <a:pt x="10854" y="4935"/>
                    </a:lnTo>
                    <a:lnTo>
                      <a:pt x="10906" y="5025"/>
                    </a:lnTo>
                    <a:lnTo>
                      <a:pt x="10944" y="5114"/>
                    </a:lnTo>
                    <a:lnTo>
                      <a:pt x="11008" y="5191"/>
                    </a:lnTo>
                    <a:lnTo>
                      <a:pt x="11072" y="5268"/>
                    </a:lnTo>
                    <a:lnTo>
                      <a:pt x="11148" y="5319"/>
                    </a:lnTo>
                    <a:lnTo>
                      <a:pt x="11238" y="5383"/>
                    </a:lnTo>
                    <a:lnTo>
                      <a:pt x="11327" y="5421"/>
                    </a:lnTo>
                    <a:lnTo>
                      <a:pt x="11417" y="5459"/>
                    </a:lnTo>
                    <a:lnTo>
                      <a:pt x="11519" y="5485"/>
                    </a:lnTo>
                    <a:lnTo>
                      <a:pt x="11621" y="5510"/>
                    </a:lnTo>
                    <a:lnTo>
                      <a:pt x="11724" y="5523"/>
                    </a:lnTo>
                    <a:lnTo>
                      <a:pt x="11954" y="5536"/>
                    </a:lnTo>
                    <a:lnTo>
                      <a:pt x="12184" y="5523"/>
                    </a:lnTo>
                    <a:lnTo>
                      <a:pt x="12414" y="5485"/>
                    </a:lnTo>
                    <a:lnTo>
                      <a:pt x="12644" y="5421"/>
                    </a:lnTo>
                    <a:lnTo>
                      <a:pt x="12874" y="5344"/>
                    </a:lnTo>
                    <a:lnTo>
                      <a:pt x="13079" y="5242"/>
                    </a:lnTo>
                    <a:lnTo>
                      <a:pt x="13258" y="5140"/>
                    </a:lnTo>
                    <a:lnTo>
                      <a:pt x="13424" y="5012"/>
                    </a:lnTo>
                    <a:lnTo>
                      <a:pt x="13488" y="4948"/>
                    </a:lnTo>
                    <a:lnTo>
                      <a:pt x="13552" y="4871"/>
                    </a:lnTo>
                    <a:lnTo>
                      <a:pt x="13539" y="4973"/>
                    </a:lnTo>
                    <a:lnTo>
                      <a:pt x="13552" y="5063"/>
                    </a:lnTo>
                    <a:lnTo>
                      <a:pt x="13565" y="5152"/>
                    </a:lnTo>
                    <a:lnTo>
                      <a:pt x="13590" y="5242"/>
                    </a:lnTo>
                    <a:lnTo>
                      <a:pt x="13616" y="5319"/>
                    </a:lnTo>
                    <a:lnTo>
                      <a:pt x="13667" y="5395"/>
                    </a:lnTo>
                    <a:lnTo>
                      <a:pt x="13756" y="5536"/>
                    </a:lnTo>
                    <a:lnTo>
                      <a:pt x="13884" y="5677"/>
                    </a:lnTo>
                    <a:lnTo>
                      <a:pt x="14025" y="5792"/>
                    </a:lnTo>
                    <a:lnTo>
                      <a:pt x="14191" y="5881"/>
                    </a:lnTo>
                    <a:lnTo>
                      <a:pt x="14357" y="5971"/>
                    </a:lnTo>
                    <a:lnTo>
                      <a:pt x="14549" y="6035"/>
                    </a:lnTo>
                    <a:lnTo>
                      <a:pt x="14741" y="6086"/>
                    </a:lnTo>
                    <a:lnTo>
                      <a:pt x="14933" y="6124"/>
                    </a:lnTo>
                    <a:lnTo>
                      <a:pt x="15124" y="6150"/>
                    </a:lnTo>
                    <a:lnTo>
                      <a:pt x="15316" y="6150"/>
                    </a:lnTo>
                    <a:lnTo>
                      <a:pt x="15508" y="6137"/>
                    </a:lnTo>
                    <a:lnTo>
                      <a:pt x="15687" y="6111"/>
                    </a:lnTo>
                    <a:lnTo>
                      <a:pt x="15840" y="6060"/>
                    </a:lnTo>
                    <a:lnTo>
                      <a:pt x="15840" y="6060"/>
                    </a:lnTo>
                    <a:lnTo>
                      <a:pt x="15738" y="6214"/>
                    </a:lnTo>
                    <a:lnTo>
                      <a:pt x="15648" y="6367"/>
                    </a:lnTo>
                    <a:lnTo>
                      <a:pt x="15585" y="6533"/>
                    </a:lnTo>
                    <a:lnTo>
                      <a:pt x="15533" y="6687"/>
                    </a:lnTo>
                    <a:lnTo>
                      <a:pt x="15495" y="6840"/>
                    </a:lnTo>
                    <a:lnTo>
                      <a:pt x="15482" y="7006"/>
                    </a:lnTo>
                    <a:lnTo>
                      <a:pt x="15482" y="7160"/>
                    </a:lnTo>
                    <a:lnTo>
                      <a:pt x="15495" y="7300"/>
                    </a:lnTo>
                    <a:lnTo>
                      <a:pt x="15521" y="7441"/>
                    </a:lnTo>
                    <a:lnTo>
                      <a:pt x="15572" y="7581"/>
                    </a:lnTo>
                    <a:lnTo>
                      <a:pt x="15610" y="7709"/>
                    </a:lnTo>
                    <a:lnTo>
                      <a:pt x="15674" y="7837"/>
                    </a:lnTo>
                    <a:lnTo>
                      <a:pt x="15738" y="7939"/>
                    </a:lnTo>
                    <a:lnTo>
                      <a:pt x="15815" y="8042"/>
                    </a:lnTo>
                    <a:lnTo>
                      <a:pt x="15904" y="8131"/>
                    </a:lnTo>
                    <a:lnTo>
                      <a:pt x="15994" y="8208"/>
                    </a:lnTo>
                    <a:lnTo>
                      <a:pt x="16083" y="8272"/>
                    </a:lnTo>
                    <a:lnTo>
                      <a:pt x="16173" y="8323"/>
                    </a:lnTo>
                    <a:lnTo>
                      <a:pt x="16275" y="8348"/>
                    </a:lnTo>
                    <a:lnTo>
                      <a:pt x="16377" y="8361"/>
                    </a:lnTo>
                    <a:lnTo>
                      <a:pt x="16467" y="8361"/>
                    </a:lnTo>
                    <a:lnTo>
                      <a:pt x="16569" y="8336"/>
                    </a:lnTo>
                    <a:lnTo>
                      <a:pt x="16671" y="8297"/>
                    </a:lnTo>
                    <a:lnTo>
                      <a:pt x="16761" y="8233"/>
                    </a:lnTo>
                    <a:lnTo>
                      <a:pt x="16850" y="8144"/>
                    </a:lnTo>
                    <a:lnTo>
                      <a:pt x="16927" y="8029"/>
                    </a:lnTo>
                    <a:lnTo>
                      <a:pt x="17004" y="7888"/>
                    </a:lnTo>
                    <a:lnTo>
                      <a:pt x="17067" y="7735"/>
                    </a:lnTo>
                    <a:lnTo>
                      <a:pt x="17131" y="7543"/>
                    </a:lnTo>
                    <a:lnTo>
                      <a:pt x="17183" y="7326"/>
                    </a:lnTo>
                    <a:lnTo>
                      <a:pt x="17221" y="7083"/>
                    </a:lnTo>
                    <a:lnTo>
                      <a:pt x="17246" y="6802"/>
                    </a:lnTo>
                    <a:lnTo>
                      <a:pt x="17272" y="6559"/>
                    </a:lnTo>
                    <a:lnTo>
                      <a:pt x="17272" y="6316"/>
                    </a:lnTo>
                    <a:lnTo>
                      <a:pt x="17272" y="6073"/>
                    </a:lnTo>
                    <a:lnTo>
                      <a:pt x="17259" y="5830"/>
                    </a:lnTo>
                    <a:lnTo>
                      <a:pt x="17246" y="5600"/>
                    </a:lnTo>
                    <a:lnTo>
                      <a:pt x="17221" y="5370"/>
                    </a:lnTo>
                    <a:lnTo>
                      <a:pt x="17183" y="5152"/>
                    </a:lnTo>
                    <a:lnTo>
                      <a:pt x="17144" y="4935"/>
                    </a:lnTo>
                    <a:lnTo>
                      <a:pt x="17093" y="4718"/>
                    </a:lnTo>
                    <a:lnTo>
                      <a:pt x="17029" y="4500"/>
                    </a:lnTo>
                    <a:lnTo>
                      <a:pt x="16965" y="4296"/>
                    </a:lnTo>
                    <a:lnTo>
                      <a:pt x="16889" y="4091"/>
                    </a:lnTo>
                    <a:lnTo>
                      <a:pt x="16812" y="3900"/>
                    </a:lnTo>
                    <a:lnTo>
                      <a:pt x="16710" y="3708"/>
                    </a:lnTo>
                    <a:lnTo>
                      <a:pt x="16620" y="3516"/>
                    </a:lnTo>
                    <a:lnTo>
                      <a:pt x="16505" y="3337"/>
                    </a:lnTo>
                    <a:lnTo>
                      <a:pt x="16390" y="3145"/>
                    </a:lnTo>
                    <a:lnTo>
                      <a:pt x="16275" y="2979"/>
                    </a:lnTo>
                    <a:lnTo>
                      <a:pt x="16134" y="2800"/>
                    </a:lnTo>
                    <a:lnTo>
                      <a:pt x="16006" y="2634"/>
                    </a:lnTo>
                    <a:lnTo>
                      <a:pt x="15853" y="2481"/>
                    </a:lnTo>
                    <a:lnTo>
                      <a:pt x="15700" y="2327"/>
                    </a:lnTo>
                    <a:lnTo>
                      <a:pt x="15546" y="2174"/>
                    </a:lnTo>
                    <a:lnTo>
                      <a:pt x="15380" y="2020"/>
                    </a:lnTo>
                    <a:lnTo>
                      <a:pt x="15201" y="1880"/>
                    </a:lnTo>
                    <a:lnTo>
                      <a:pt x="15022" y="1739"/>
                    </a:lnTo>
                    <a:lnTo>
                      <a:pt x="14830" y="1611"/>
                    </a:lnTo>
                    <a:lnTo>
                      <a:pt x="14626" y="1483"/>
                    </a:lnTo>
                    <a:lnTo>
                      <a:pt x="14421" y="1356"/>
                    </a:lnTo>
                    <a:lnTo>
                      <a:pt x="14217" y="1241"/>
                    </a:lnTo>
                    <a:lnTo>
                      <a:pt x="13999" y="1138"/>
                    </a:lnTo>
                    <a:lnTo>
                      <a:pt x="13769" y="1023"/>
                    </a:lnTo>
                    <a:lnTo>
                      <a:pt x="13411" y="870"/>
                    </a:lnTo>
                    <a:lnTo>
                      <a:pt x="13053" y="716"/>
                    </a:lnTo>
                    <a:lnTo>
                      <a:pt x="12670" y="589"/>
                    </a:lnTo>
                    <a:lnTo>
                      <a:pt x="12286" y="461"/>
                    </a:lnTo>
                    <a:lnTo>
                      <a:pt x="11890" y="358"/>
                    </a:lnTo>
                    <a:lnTo>
                      <a:pt x="11494" y="269"/>
                    </a:lnTo>
                    <a:lnTo>
                      <a:pt x="11085" y="192"/>
                    </a:lnTo>
                    <a:lnTo>
                      <a:pt x="10675" y="116"/>
                    </a:lnTo>
                    <a:lnTo>
                      <a:pt x="10254" y="64"/>
                    </a:lnTo>
                    <a:lnTo>
                      <a:pt x="9832" y="39"/>
                    </a:lnTo>
                    <a:lnTo>
                      <a:pt x="9410" y="13"/>
                    </a:lnTo>
                    <a:lnTo>
                      <a:pt x="897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720;p18">
                <a:extLst>
                  <a:ext uri="{FF2B5EF4-FFF2-40B4-BE49-F238E27FC236}">
                    <a16:creationId xmlns:a16="http://schemas.microsoft.com/office/drawing/2014/main" id="{50BB1C25-8FCA-3504-CC44-DED205E7EB58}"/>
                  </a:ext>
                </a:extLst>
              </p:cNvPr>
              <p:cNvSpPr/>
              <p:nvPr/>
            </p:nvSpPr>
            <p:spPr>
              <a:xfrm>
                <a:off x="1052150" y="1270000"/>
                <a:ext cx="110600" cy="59800"/>
              </a:xfrm>
              <a:custGeom>
                <a:avLst/>
                <a:gdLst/>
                <a:ahLst/>
                <a:cxnLst/>
                <a:rect l="l" t="t" r="r" b="b"/>
                <a:pathLst>
                  <a:path w="4424" h="2392" extrusionOk="0">
                    <a:moveTo>
                      <a:pt x="0" y="1"/>
                    </a:moveTo>
                    <a:lnTo>
                      <a:pt x="13" y="180"/>
                    </a:lnTo>
                    <a:lnTo>
                      <a:pt x="38" y="359"/>
                    </a:lnTo>
                    <a:lnTo>
                      <a:pt x="77" y="525"/>
                    </a:lnTo>
                    <a:lnTo>
                      <a:pt x="141" y="704"/>
                    </a:lnTo>
                    <a:lnTo>
                      <a:pt x="217" y="870"/>
                    </a:lnTo>
                    <a:lnTo>
                      <a:pt x="307" y="1024"/>
                    </a:lnTo>
                    <a:lnTo>
                      <a:pt x="409" y="1177"/>
                    </a:lnTo>
                    <a:lnTo>
                      <a:pt x="524" y="1318"/>
                    </a:lnTo>
                    <a:lnTo>
                      <a:pt x="652" y="1458"/>
                    </a:lnTo>
                    <a:lnTo>
                      <a:pt x="780" y="1586"/>
                    </a:lnTo>
                    <a:lnTo>
                      <a:pt x="921" y="1714"/>
                    </a:lnTo>
                    <a:lnTo>
                      <a:pt x="1061" y="1816"/>
                    </a:lnTo>
                    <a:lnTo>
                      <a:pt x="1215" y="1919"/>
                    </a:lnTo>
                    <a:lnTo>
                      <a:pt x="1381" y="2021"/>
                    </a:lnTo>
                    <a:lnTo>
                      <a:pt x="1534" y="2098"/>
                    </a:lnTo>
                    <a:lnTo>
                      <a:pt x="1713" y="2174"/>
                    </a:lnTo>
                    <a:lnTo>
                      <a:pt x="1879" y="2238"/>
                    </a:lnTo>
                    <a:lnTo>
                      <a:pt x="2058" y="2289"/>
                    </a:lnTo>
                    <a:lnTo>
                      <a:pt x="2237" y="2328"/>
                    </a:lnTo>
                    <a:lnTo>
                      <a:pt x="2416" y="2366"/>
                    </a:lnTo>
                    <a:lnTo>
                      <a:pt x="2608" y="2379"/>
                    </a:lnTo>
                    <a:lnTo>
                      <a:pt x="2787" y="2392"/>
                    </a:lnTo>
                    <a:lnTo>
                      <a:pt x="2979" y="2379"/>
                    </a:lnTo>
                    <a:lnTo>
                      <a:pt x="3158" y="2366"/>
                    </a:lnTo>
                    <a:lnTo>
                      <a:pt x="3337" y="2328"/>
                    </a:lnTo>
                    <a:lnTo>
                      <a:pt x="3516" y="2289"/>
                    </a:lnTo>
                    <a:lnTo>
                      <a:pt x="3695" y="2225"/>
                    </a:lnTo>
                    <a:lnTo>
                      <a:pt x="3861" y="2149"/>
                    </a:lnTo>
                    <a:lnTo>
                      <a:pt x="4014" y="2059"/>
                    </a:lnTo>
                    <a:lnTo>
                      <a:pt x="4168" y="1970"/>
                    </a:lnTo>
                    <a:lnTo>
                      <a:pt x="4308" y="1855"/>
                    </a:lnTo>
                    <a:lnTo>
                      <a:pt x="4423" y="1714"/>
                    </a:lnTo>
                    <a:lnTo>
                      <a:pt x="4423" y="1714"/>
                    </a:lnTo>
                    <a:lnTo>
                      <a:pt x="4270" y="1791"/>
                    </a:lnTo>
                    <a:lnTo>
                      <a:pt x="4104" y="1842"/>
                    </a:lnTo>
                    <a:lnTo>
                      <a:pt x="3938" y="1893"/>
                    </a:lnTo>
                    <a:lnTo>
                      <a:pt x="3784" y="1919"/>
                    </a:lnTo>
                    <a:lnTo>
                      <a:pt x="3618" y="1957"/>
                    </a:lnTo>
                    <a:lnTo>
                      <a:pt x="3452" y="1970"/>
                    </a:lnTo>
                    <a:lnTo>
                      <a:pt x="3298" y="1982"/>
                    </a:lnTo>
                    <a:lnTo>
                      <a:pt x="3132" y="1982"/>
                    </a:lnTo>
                    <a:lnTo>
                      <a:pt x="2979" y="1970"/>
                    </a:lnTo>
                    <a:lnTo>
                      <a:pt x="2813" y="1957"/>
                    </a:lnTo>
                    <a:lnTo>
                      <a:pt x="2506" y="1906"/>
                    </a:lnTo>
                    <a:lnTo>
                      <a:pt x="2199" y="1816"/>
                    </a:lnTo>
                    <a:lnTo>
                      <a:pt x="1892" y="1714"/>
                    </a:lnTo>
                    <a:lnTo>
                      <a:pt x="1598" y="1586"/>
                    </a:lnTo>
                    <a:lnTo>
                      <a:pt x="1317" y="1433"/>
                    </a:lnTo>
                    <a:lnTo>
                      <a:pt x="1048" y="1254"/>
                    </a:lnTo>
                    <a:lnTo>
                      <a:pt x="805" y="1049"/>
                    </a:lnTo>
                    <a:lnTo>
                      <a:pt x="678" y="947"/>
                    </a:lnTo>
                    <a:lnTo>
                      <a:pt x="563" y="832"/>
                    </a:lnTo>
                    <a:lnTo>
                      <a:pt x="460" y="704"/>
                    </a:lnTo>
                    <a:lnTo>
                      <a:pt x="358" y="576"/>
                    </a:lnTo>
                    <a:lnTo>
                      <a:pt x="256" y="448"/>
                    </a:lnTo>
                    <a:lnTo>
                      <a:pt x="166" y="308"/>
                    </a:lnTo>
                    <a:lnTo>
                      <a:pt x="77" y="15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5765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721;p18">
                <a:extLst>
                  <a:ext uri="{FF2B5EF4-FFF2-40B4-BE49-F238E27FC236}">
                    <a16:creationId xmlns:a16="http://schemas.microsoft.com/office/drawing/2014/main" id="{F4C2B192-C58D-BCDC-081C-6FEC03AADD5A}"/>
                  </a:ext>
                </a:extLst>
              </p:cNvPr>
              <p:cNvSpPr/>
              <p:nvPr/>
            </p:nvSpPr>
            <p:spPr>
              <a:xfrm>
                <a:off x="1114450" y="1124900"/>
                <a:ext cx="58850" cy="115725"/>
              </a:xfrm>
              <a:custGeom>
                <a:avLst/>
                <a:gdLst/>
                <a:ahLst/>
                <a:cxnLst/>
                <a:rect l="l" t="t" r="r" b="b"/>
                <a:pathLst>
                  <a:path w="2354" h="4629" extrusionOk="0">
                    <a:moveTo>
                      <a:pt x="1983" y="1"/>
                    </a:moveTo>
                    <a:lnTo>
                      <a:pt x="1765" y="346"/>
                    </a:lnTo>
                    <a:lnTo>
                      <a:pt x="1561" y="704"/>
                    </a:lnTo>
                    <a:lnTo>
                      <a:pt x="1471" y="883"/>
                    </a:lnTo>
                    <a:lnTo>
                      <a:pt x="1382" y="1075"/>
                    </a:lnTo>
                    <a:lnTo>
                      <a:pt x="1305" y="1267"/>
                    </a:lnTo>
                    <a:lnTo>
                      <a:pt x="1254" y="1471"/>
                    </a:lnTo>
                    <a:lnTo>
                      <a:pt x="1228" y="1586"/>
                    </a:lnTo>
                    <a:lnTo>
                      <a:pt x="1203" y="1688"/>
                    </a:lnTo>
                    <a:lnTo>
                      <a:pt x="1203" y="1804"/>
                    </a:lnTo>
                    <a:lnTo>
                      <a:pt x="1190" y="1919"/>
                    </a:lnTo>
                    <a:lnTo>
                      <a:pt x="1190" y="2034"/>
                    </a:lnTo>
                    <a:lnTo>
                      <a:pt x="1203" y="2149"/>
                    </a:lnTo>
                    <a:lnTo>
                      <a:pt x="1228" y="2264"/>
                    </a:lnTo>
                    <a:lnTo>
                      <a:pt x="1241" y="2328"/>
                    </a:lnTo>
                    <a:lnTo>
                      <a:pt x="1267" y="2392"/>
                    </a:lnTo>
                    <a:lnTo>
                      <a:pt x="1318" y="2494"/>
                    </a:lnTo>
                    <a:lnTo>
                      <a:pt x="1382" y="2596"/>
                    </a:lnTo>
                    <a:lnTo>
                      <a:pt x="1497" y="2775"/>
                    </a:lnTo>
                    <a:lnTo>
                      <a:pt x="1612" y="2941"/>
                    </a:lnTo>
                    <a:lnTo>
                      <a:pt x="1714" y="3095"/>
                    </a:lnTo>
                    <a:lnTo>
                      <a:pt x="1804" y="3248"/>
                    </a:lnTo>
                    <a:lnTo>
                      <a:pt x="1855" y="3389"/>
                    </a:lnTo>
                    <a:lnTo>
                      <a:pt x="1867" y="3453"/>
                    </a:lnTo>
                    <a:lnTo>
                      <a:pt x="1880" y="3517"/>
                    </a:lnTo>
                    <a:lnTo>
                      <a:pt x="1880" y="3581"/>
                    </a:lnTo>
                    <a:lnTo>
                      <a:pt x="1867" y="3644"/>
                    </a:lnTo>
                    <a:lnTo>
                      <a:pt x="1842" y="3708"/>
                    </a:lnTo>
                    <a:lnTo>
                      <a:pt x="1816" y="3772"/>
                    </a:lnTo>
                    <a:lnTo>
                      <a:pt x="1727" y="3887"/>
                    </a:lnTo>
                    <a:lnTo>
                      <a:pt x="1599" y="4002"/>
                    </a:lnTo>
                    <a:lnTo>
                      <a:pt x="1458" y="4092"/>
                    </a:lnTo>
                    <a:lnTo>
                      <a:pt x="1292" y="4181"/>
                    </a:lnTo>
                    <a:lnTo>
                      <a:pt x="1126" y="4258"/>
                    </a:lnTo>
                    <a:lnTo>
                      <a:pt x="947" y="4322"/>
                    </a:lnTo>
                    <a:lnTo>
                      <a:pt x="768" y="4386"/>
                    </a:lnTo>
                    <a:lnTo>
                      <a:pt x="576" y="4424"/>
                    </a:lnTo>
                    <a:lnTo>
                      <a:pt x="397" y="4450"/>
                    </a:lnTo>
                    <a:lnTo>
                      <a:pt x="295" y="4463"/>
                    </a:lnTo>
                    <a:lnTo>
                      <a:pt x="193" y="4463"/>
                    </a:lnTo>
                    <a:lnTo>
                      <a:pt x="103" y="4450"/>
                    </a:lnTo>
                    <a:lnTo>
                      <a:pt x="1" y="4437"/>
                    </a:lnTo>
                    <a:lnTo>
                      <a:pt x="1" y="4437"/>
                    </a:lnTo>
                    <a:lnTo>
                      <a:pt x="90" y="4488"/>
                    </a:lnTo>
                    <a:lnTo>
                      <a:pt x="180" y="4527"/>
                    </a:lnTo>
                    <a:lnTo>
                      <a:pt x="282" y="4565"/>
                    </a:lnTo>
                    <a:lnTo>
                      <a:pt x="385" y="4590"/>
                    </a:lnTo>
                    <a:lnTo>
                      <a:pt x="589" y="4616"/>
                    </a:lnTo>
                    <a:lnTo>
                      <a:pt x="806" y="4629"/>
                    </a:lnTo>
                    <a:lnTo>
                      <a:pt x="1011" y="4603"/>
                    </a:lnTo>
                    <a:lnTo>
                      <a:pt x="1228" y="4578"/>
                    </a:lnTo>
                    <a:lnTo>
                      <a:pt x="1433" y="4514"/>
                    </a:lnTo>
                    <a:lnTo>
                      <a:pt x="1637" y="4437"/>
                    </a:lnTo>
                    <a:lnTo>
                      <a:pt x="1740" y="4399"/>
                    </a:lnTo>
                    <a:lnTo>
                      <a:pt x="1829" y="4335"/>
                    </a:lnTo>
                    <a:lnTo>
                      <a:pt x="1931" y="4271"/>
                    </a:lnTo>
                    <a:lnTo>
                      <a:pt x="2021" y="4207"/>
                    </a:lnTo>
                    <a:lnTo>
                      <a:pt x="2110" y="4117"/>
                    </a:lnTo>
                    <a:lnTo>
                      <a:pt x="2187" y="4015"/>
                    </a:lnTo>
                    <a:lnTo>
                      <a:pt x="2264" y="3900"/>
                    </a:lnTo>
                    <a:lnTo>
                      <a:pt x="2315" y="3785"/>
                    </a:lnTo>
                    <a:lnTo>
                      <a:pt x="2340" y="3657"/>
                    </a:lnTo>
                    <a:lnTo>
                      <a:pt x="2353" y="3517"/>
                    </a:lnTo>
                    <a:lnTo>
                      <a:pt x="2353" y="3389"/>
                    </a:lnTo>
                    <a:lnTo>
                      <a:pt x="2328" y="3261"/>
                    </a:lnTo>
                    <a:lnTo>
                      <a:pt x="2289" y="3133"/>
                    </a:lnTo>
                    <a:lnTo>
                      <a:pt x="2238" y="3031"/>
                    </a:lnTo>
                    <a:lnTo>
                      <a:pt x="2123" y="2826"/>
                    </a:lnTo>
                    <a:lnTo>
                      <a:pt x="2008" y="2660"/>
                    </a:lnTo>
                    <a:lnTo>
                      <a:pt x="1893" y="2494"/>
                    </a:lnTo>
                    <a:lnTo>
                      <a:pt x="1778" y="2340"/>
                    </a:lnTo>
                    <a:lnTo>
                      <a:pt x="1701" y="2200"/>
                    </a:lnTo>
                    <a:lnTo>
                      <a:pt x="1688" y="2174"/>
                    </a:lnTo>
                    <a:lnTo>
                      <a:pt x="1676" y="2136"/>
                    </a:lnTo>
                    <a:lnTo>
                      <a:pt x="1650" y="2059"/>
                    </a:lnTo>
                    <a:lnTo>
                      <a:pt x="1637" y="1982"/>
                    </a:lnTo>
                    <a:lnTo>
                      <a:pt x="1625" y="1893"/>
                    </a:lnTo>
                    <a:lnTo>
                      <a:pt x="1625" y="1727"/>
                    </a:lnTo>
                    <a:lnTo>
                      <a:pt x="1637" y="1548"/>
                    </a:lnTo>
                    <a:lnTo>
                      <a:pt x="1663" y="1356"/>
                    </a:lnTo>
                    <a:lnTo>
                      <a:pt x="1688" y="1164"/>
                    </a:lnTo>
                    <a:lnTo>
                      <a:pt x="1778" y="794"/>
                    </a:lnTo>
                    <a:lnTo>
                      <a:pt x="1880" y="397"/>
                    </a:lnTo>
                    <a:lnTo>
                      <a:pt x="1931" y="206"/>
                    </a:lnTo>
                    <a:lnTo>
                      <a:pt x="1983" y="1"/>
                    </a:lnTo>
                    <a:close/>
                  </a:path>
                </a:pathLst>
              </a:custGeom>
              <a:solidFill>
                <a:srgbClr val="A5765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722;p18">
                <a:extLst>
                  <a:ext uri="{FF2B5EF4-FFF2-40B4-BE49-F238E27FC236}">
                    <a16:creationId xmlns:a16="http://schemas.microsoft.com/office/drawing/2014/main" id="{D3A93D88-745A-FF30-62FF-8B8FF2EFB0B1}"/>
                  </a:ext>
                </a:extLst>
              </p:cNvPr>
              <p:cNvSpPr/>
              <p:nvPr/>
            </p:nvSpPr>
            <p:spPr>
              <a:xfrm>
                <a:off x="1033600" y="1003775"/>
                <a:ext cx="59475" cy="38375"/>
              </a:xfrm>
              <a:custGeom>
                <a:avLst/>
                <a:gdLst/>
                <a:ahLst/>
                <a:cxnLst/>
                <a:rect l="l" t="t" r="r" b="b"/>
                <a:pathLst>
                  <a:path w="2379" h="1535" extrusionOk="0">
                    <a:moveTo>
                      <a:pt x="1611" y="1"/>
                    </a:moveTo>
                    <a:lnTo>
                      <a:pt x="1407" y="14"/>
                    </a:lnTo>
                    <a:lnTo>
                      <a:pt x="1202" y="52"/>
                    </a:lnTo>
                    <a:lnTo>
                      <a:pt x="1011" y="116"/>
                    </a:lnTo>
                    <a:lnTo>
                      <a:pt x="819" y="193"/>
                    </a:lnTo>
                    <a:lnTo>
                      <a:pt x="640" y="295"/>
                    </a:lnTo>
                    <a:lnTo>
                      <a:pt x="474" y="423"/>
                    </a:lnTo>
                    <a:lnTo>
                      <a:pt x="320" y="576"/>
                    </a:lnTo>
                    <a:lnTo>
                      <a:pt x="256" y="653"/>
                    </a:lnTo>
                    <a:lnTo>
                      <a:pt x="192" y="742"/>
                    </a:lnTo>
                    <a:lnTo>
                      <a:pt x="141" y="832"/>
                    </a:lnTo>
                    <a:lnTo>
                      <a:pt x="90" y="921"/>
                    </a:lnTo>
                    <a:lnTo>
                      <a:pt x="52" y="1024"/>
                    </a:lnTo>
                    <a:lnTo>
                      <a:pt x="26" y="1126"/>
                    </a:lnTo>
                    <a:lnTo>
                      <a:pt x="13" y="1228"/>
                    </a:lnTo>
                    <a:lnTo>
                      <a:pt x="1" y="1330"/>
                    </a:lnTo>
                    <a:lnTo>
                      <a:pt x="1" y="1433"/>
                    </a:lnTo>
                    <a:lnTo>
                      <a:pt x="26" y="1535"/>
                    </a:lnTo>
                    <a:lnTo>
                      <a:pt x="128" y="1369"/>
                    </a:lnTo>
                    <a:lnTo>
                      <a:pt x="244" y="1228"/>
                    </a:lnTo>
                    <a:lnTo>
                      <a:pt x="371" y="1100"/>
                    </a:lnTo>
                    <a:lnTo>
                      <a:pt x="486" y="985"/>
                    </a:lnTo>
                    <a:lnTo>
                      <a:pt x="614" y="883"/>
                    </a:lnTo>
                    <a:lnTo>
                      <a:pt x="755" y="793"/>
                    </a:lnTo>
                    <a:lnTo>
                      <a:pt x="895" y="717"/>
                    </a:lnTo>
                    <a:lnTo>
                      <a:pt x="1036" y="640"/>
                    </a:lnTo>
                    <a:lnTo>
                      <a:pt x="1343" y="499"/>
                    </a:lnTo>
                    <a:lnTo>
                      <a:pt x="1675" y="384"/>
                    </a:lnTo>
                    <a:lnTo>
                      <a:pt x="2020" y="269"/>
                    </a:lnTo>
                    <a:lnTo>
                      <a:pt x="2378" y="154"/>
                    </a:lnTo>
                    <a:lnTo>
                      <a:pt x="2289" y="116"/>
                    </a:lnTo>
                    <a:lnTo>
                      <a:pt x="2199" y="77"/>
                    </a:lnTo>
                    <a:lnTo>
                      <a:pt x="2008" y="26"/>
                    </a:lnTo>
                    <a:lnTo>
                      <a:pt x="1803" y="1"/>
                    </a:lnTo>
                    <a:close/>
                  </a:path>
                </a:pathLst>
              </a:custGeom>
              <a:solidFill>
                <a:srgbClr val="7A453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723;p18">
                <a:extLst>
                  <a:ext uri="{FF2B5EF4-FFF2-40B4-BE49-F238E27FC236}">
                    <a16:creationId xmlns:a16="http://schemas.microsoft.com/office/drawing/2014/main" id="{0291075C-8A92-772A-BADE-DA28E234767F}"/>
                  </a:ext>
                </a:extLst>
              </p:cNvPr>
              <p:cNvSpPr/>
              <p:nvPr/>
            </p:nvSpPr>
            <p:spPr>
              <a:xfrm>
                <a:off x="1239100" y="1007625"/>
                <a:ext cx="41575" cy="56900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2276" extrusionOk="0">
                    <a:moveTo>
                      <a:pt x="205" y="0"/>
                    </a:moveTo>
                    <a:lnTo>
                      <a:pt x="103" y="13"/>
                    </a:lnTo>
                    <a:lnTo>
                      <a:pt x="1" y="39"/>
                    </a:lnTo>
                    <a:lnTo>
                      <a:pt x="180" y="141"/>
                    </a:lnTo>
                    <a:lnTo>
                      <a:pt x="333" y="230"/>
                    </a:lnTo>
                    <a:lnTo>
                      <a:pt x="474" y="333"/>
                    </a:lnTo>
                    <a:lnTo>
                      <a:pt x="602" y="448"/>
                    </a:lnTo>
                    <a:lnTo>
                      <a:pt x="717" y="563"/>
                    </a:lnTo>
                    <a:lnTo>
                      <a:pt x="806" y="691"/>
                    </a:lnTo>
                    <a:lnTo>
                      <a:pt x="908" y="818"/>
                    </a:lnTo>
                    <a:lnTo>
                      <a:pt x="985" y="959"/>
                    </a:lnTo>
                    <a:lnTo>
                      <a:pt x="1139" y="1253"/>
                    </a:lnTo>
                    <a:lnTo>
                      <a:pt x="1279" y="1573"/>
                    </a:lnTo>
                    <a:lnTo>
                      <a:pt x="1407" y="1918"/>
                    </a:lnTo>
                    <a:lnTo>
                      <a:pt x="1548" y="2276"/>
                    </a:lnTo>
                    <a:lnTo>
                      <a:pt x="1612" y="2084"/>
                    </a:lnTo>
                    <a:lnTo>
                      <a:pt x="1650" y="1892"/>
                    </a:lnTo>
                    <a:lnTo>
                      <a:pt x="1663" y="1688"/>
                    </a:lnTo>
                    <a:lnTo>
                      <a:pt x="1663" y="1496"/>
                    </a:lnTo>
                    <a:lnTo>
                      <a:pt x="1624" y="1291"/>
                    </a:lnTo>
                    <a:lnTo>
                      <a:pt x="1586" y="1087"/>
                    </a:lnTo>
                    <a:lnTo>
                      <a:pt x="1509" y="895"/>
                    </a:lnTo>
                    <a:lnTo>
                      <a:pt x="1420" y="716"/>
                    </a:lnTo>
                    <a:lnTo>
                      <a:pt x="1305" y="537"/>
                    </a:lnTo>
                    <a:lnTo>
                      <a:pt x="1164" y="371"/>
                    </a:lnTo>
                    <a:lnTo>
                      <a:pt x="1087" y="307"/>
                    </a:lnTo>
                    <a:lnTo>
                      <a:pt x="998" y="230"/>
                    </a:lnTo>
                    <a:lnTo>
                      <a:pt x="908" y="179"/>
                    </a:lnTo>
                    <a:lnTo>
                      <a:pt x="819" y="128"/>
                    </a:lnTo>
                    <a:lnTo>
                      <a:pt x="717" y="77"/>
                    </a:lnTo>
                    <a:lnTo>
                      <a:pt x="614" y="39"/>
                    </a:lnTo>
                    <a:lnTo>
                      <a:pt x="512" y="13"/>
                    </a:lnTo>
                    <a:lnTo>
                      <a:pt x="410" y="0"/>
                    </a:lnTo>
                    <a:close/>
                  </a:path>
                </a:pathLst>
              </a:custGeom>
              <a:solidFill>
                <a:srgbClr val="7A453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724;p18">
                <a:extLst>
                  <a:ext uri="{FF2B5EF4-FFF2-40B4-BE49-F238E27FC236}">
                    <a16:creationId xmlns:a16="http://schemas.microsoft.com/office/drawing/2014/main" id="{29556486-4479-766B-93AD-5B353AF240FF}"/>
                  </a:ext>
                </a:extLst>
              </p:cNvPr>
              <p:cNvSpPr/>
              <p:nvPr/>
            </p:nvSpPr>
            <p:spPr>
              <a:xfrm>
                <a:off x="1039350" y="1084000"/>
                <a:ext cx="29125" cy="546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2187" extrusionOk="0">
                    <a:moveTo>
                      <a:pt x="640" y="1"/>
                    </a:moveTo>
                    <a:lnTo>
                      <a:pt x="589" y="26"/>
                    </a:lnTo>
                    <a:lnTo>
                      <a:pt x="525" y="52"/>
                    </a:lnTo>
                    <a:lnTo>
                      <a:pt x="474" y="90"/>
                    </a:lnTo>
                    <a:lnTo>
                      <a:pt x="410" y="141"/>
                    </a:lnTo>
                    <a:lnTo>
                      <a:pt x="308" y="256"/>
                    </a:lnTo>
                    <a:lnTo>
                      <a:pt x="218" y="410"/>
                    </a:lnTo>
                    <a:lnTo>
                      <a:pt x="141" y="589"/>
                    </a:lnTo>
                    <a:lnTo>
                      <a:pt x="65" y="780"/>
                    </a:lnTo>
                    <a:lnTo>
                      <a:pt x="26" y="1011"/>
                    </a:lnTo>
                    <a:lnTo>
                      <a:pt x="1" y="1228"/>
                    </a:lnTo>
                    <a:lnTo>
                      <a:pt x="1" y="1432"/>
                    </a:lnTo>
                    <a:lnTo>
                      <a:pt x="26" y="1637"/>
                    </a:lnTo>
                    <a:lnTo>
                      <a:pt x="65" y="1803"/>
                    </a:lnTo>
                    <a:lnTo>
                      <a:pt x="129" y="1957"/>
                    </a:lnTo>
                    <a:lnTo>
                      <a:pt x="167" y="2008"/>
                    </a:lnTo>
                    <a:lnTo>
                      <a:pt x="205" y="2072"/>
                    </a:lnTo>
                    <a:lnTo>
                      <a:pt x="244" y="2110"/>
                    </a:lnTo>
                    <a:lnTo>
                      <a:pt x="295" y="2148"/>
                    </a:lnTo>
                    <a:lnTo>
                      <a:pt x="346" y="2174"/>
                    </a:lnTo>
                    <a:lnTo>
                      <a:pt x="410" y="2187"/>
                    </a:lnTo>
                    <a:lnTo>
                      <a:pt x="525" y="2187"/>
                    </a:lnTo>
                    <a:lnTo>
                      <a:pt x="576" y="2161"/>
                    </a:lnTo>
                    <a:lnTo>
                      <a:pt x="640" y="2136"/>
                    </a:lnTo>
                    <a:lnTo>
                      <a:pt x="691" y="2097"/>
                    </a:lnTo>
                    <a:lnTo>
                      <a:pt x="755" y="2046"/>
                    </a:lnTo>
                    <a:lnTo>
                      <a:pt x="857" y="1931"/>
                    </a:lnTo>
                    <a:lnTo>
                      <a:pt x="947" y="1778"/>
                    </a:lnTo>
                    <a:lnTo>
                      <a:pt x="1023" y="1599"/>
                    </a:lnTo>
                    <a:lnTo>
                      <a:pt x="1100" y="1407"/>
                    </a:lnTo>
                    <a:lnTo>
                      <a:pt x="1139" y="1190"/>
                    </a:lnTo>
                    <a:lnTo>
                      <a:pt x="1164" y="959"/>
                    </a:lnTo>
                    <a:lnTo>
                      <a:pt x="1164" y="755"/>
                    </a:lnTo>
                    <a:lnTo>
                      <a:pt x="1139" y="563"/>
                    </a:lnTo>
                    <a:lnTo>
                      <a:pt x="1100" y="384"/>
                    </a:lnTo>
                    <a:lnTo>
                      <a:pt x="1036" y="243"/>
                    </a:lnTo>
                    <a:lnTo>
                      <a:pt x="998" y="180"/>
                    </a:lnTo>
                    <a:lnTo>
                      <a:pt x="960" y="116"/>
                    </a:lnTo>
                    <a:lnTo>
                      <a:pt x="921" y="77"/>
                    </a:lnTo>
                    <a:lnTo>
                      <a:pt x="870" y="39"/>
                    </a:lnTo>
                    <a:lnTo>
                      <a:pt x="819" y="13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725;p18">
                <a:extLst>
                  <a:ext uri="{FF2B5EF4-FFF2-40B4-BE49-F238E27FC236}">
                    <a16:creationId xmlns:a16="http://schemas.microsoft.com/office/drawing/2014/main" id="{AB2B0349-79AD-3CFF-CE7A-FAACF244770C}"/>
                  </a:ext>
                </a:extLst>
              </p:cNvPr>
              <p:cNvSpPr/>
              <p:nvPr/>
            </p:nvSpPr>
            <p:spPr>
              <a:xfrm>
                <a:off x="1213550" y="1111500"/>
                <a:ext cx="29100" cy="54675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2187" extrusionOk="0">
                    <a:moveTo>
                      <a:pt x="639" y="0"/>
                    </a:moveTo>
                    <a:lnTo>
                      <a:pt x="575" y="26"/>
                    </a:lnTo>
                    <a:lnTo>
                      <a:pt x="524" y="51"/>
                    </a:lnTo>
                    <a:lnTo>
                      <a:pt x="473" y="90"/>
                    </a:lnTo>
                    <a:lnTo>
                      <a:pt x="409" y="141"/>
                    </a:lnTo>
                    <a:lnTo>
                      <a:pt x="307" y="256"/>
                    </a:lnTo>
                    <a:lnTo>
                      <a:pt x="217" y="409"/>
                    </a:lnTo>
                    <a:lnTo>
                      <a:pt x="128" y="588"/>
                    </a:lnTo>
                    <a:lnTo>
                      <a:pt x="64" y="780"/>
                    </a:lnTo>
                    <a:lnTo>
                      <a:pt x="26" y="997"/>
                    </a:lnTo>
                    <a:lnTo>
                      <a:pt x="0" y="1227"/>
                    </a:lnTo>
                    <a:lnTo>
                      <a:pt x="0" y="1432"/>
                    </a:lnTo>
                    <a:lnTo>
                      <a:pt x="13" y="1624"/>
                    </a:lnTo>
                    <a:lnTo>
                      <a:pt x="64" y="1803"/>
                    </a:lnTo>
                    <a:lnTo>
                      <a:pt x="128" y="1943"/>
                    </a:lnTo>
                    <a:lnTo>
                      <a:pt x="153" y="2007"/>
                    </a:lnTo>
                    <a:lnTo>
                      <a:pt x="205" y="2071"/>
                    </a:lnTo>
                    <a:lnTo>
                      <a:pt x="243" y="2109"/>
                    </a:lnTo>
                    <a:lnTo>
                      <a:pt x="294" y="2148"/>
                    </a:lnTo>
                    <a:lnTo>
                      <a:pt x="345" y="2173"/>
                    </a:lnTo>
                    <a:lnTo>
                      <a:pt x="409" y="2186"/>
                    </a:lnTo>
                    <a:lnTo>
                      <a:pt x="524" y="2186"/>
                    </a:lnTo>
                    <a:lnTo>
                      <a:pt x="575" y="2161"/>
                    </a:lnTo>
                    <a:lnTo>
                      <a:pt x="639" y="2135"/>
                    </a:lnTo>
                    <a:lnTo>
                      <a:pt x="690" y="2097"/>
                    </a:lnTo>
                    <a:lnTo>
                      <a:pt x="742" y="2045"/>
                    </a:lnTo>
                    <a:lnTo>
                      <a:pt x="857" y="1930"/>
                    </a:lnTo>
                    <a:lnTo>
                      <a:pt x="946" y="1777"/>
                    </a:lnTo>
                    <a:lnTo>
                      <a:pt x="1023" y="1598"/>
                    </a:lnTo>
                    <a:lnTo>
                      <a:pt x="1087" y="1393"/>
                    </a:lnTo>
                    <a:lnTo>
                      <a:pt x="1138" y="1176"/>
                    </a:lnTo>
                    <a:lnTo>
                      <a:pt x="1163" y="959"/>
                    </a:lnTo>
                    <a:lnTo>
                      <a:pt x="1163" y="754"/>
                    </a:lnTo>
                    <a:lnTo>
                      <a:pt x="1138" y="550"/>
                    </a:lnTo>
                    <a:lnTo>
                      <a:pt x="1099" y="384"/>
                    </a:lnTo>
                    <a:lnTo>
                      <a:pt x="1036" y="230"/>
                    </a:lnTo>
                    <a:lnTo>
                      <a:pt x="997" y="179"/>
                    </a:lnTo>
                    <a:lnTo>
                      <a:pt x="959" y="115"/>
                    </a:lnTo>
                    <a:lnTo>
                      <a:pt x="908" y="77"/>
                    </a:lnTo>
                    <a:lnTo>
                      <a:pt x="869" y="38"/>
                    </a:lnTo>
                    <a:lnTo>
                      <a:pt x="805" y="13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726;p18">
                <a:extLst>
                  <a:ext uri="{FF2B5EF4-FFF2-40B4-BE49-F238E27FC236}">
                    <a16:creationId xmlns:a16="http://schemas.microsoft.com/office/drawing/2014/main" id="{AC30D647-685B-00F9-5F4B-502EE9CBE595}"/>
                  </a:ext>
                </a:extLst>
              </p:cNvPr>
              <p:cNvSpPr/>
              <p:nvPr/>
            </p:nvSpPr>
            <p:spPr>
              <a:xfrm>
                <a:off x="626750" y="2912775"/>
                <a:ext cx="481350" cy="1691025"/>
              </a:xfrm>
              <a:custGeom>
                <a:avLst/>
                <a:gdLst/>
                <a:ahLst/>
                <a:cxnLst/>
                <a:rect l="l" t="t" r="r" b="b"/>
                <a:pathLst>
                  <a:path w="19254" h="67641" extrusionOk="0">
                    <a:moveTo>
                      <a:pt x="448" y="0"/>
                    </a:moveTo>
                    <a:lnTo>
                      <a:pt x="358" y="192"/>
                    </a:lnTo>
                    <a:lnTo>
                      <a:pt x="269" y="396"/>
                    </a:lnTo>
                    <a:lnTo>
                      <a:pt x="205" y="627"/>
                    </a:lnTo>
                    <a:lnTo>
                      <a:pt x="154" y="857"/>
                    </a:lnTo>
                    <a:lnTo>
                      <a:pt x="103" y="1087"/>
                    </a:lnTo>
                    <a:lnTo>
                      <a:pt x="64" y="1330"/>
                    </a:lnTo>
                    <a:lnTo>
                      <a:pt x="39" y="1585"/>
                    </a:lnTo>
                    <a:lnTo>
                      <a:pt x="13" y="1841"/>
                    </a:lnTo>
                    <a:lnTo>
                      <a:pt x="0" y="2110"/>
                    </a:lnTo>
                    <a:lnTo>
                      <a:pt x="0" y="2378"/>
                    </a:lnTo>
                    <a:lnTo>
                      <a:pt x="13" y="2928"/>
                    </a:lnTo>
                    <a:lnTo>
                      <a:pt x="64" y="3503"/>
                    </a:lnTo>
                    <a:lnTo>
                      <a:pt x="128" y="4065"/>
                    </a:lnTo>
                    <a:lnTo>
                      <a:pt x="205" y="4641"/>
                    </a:lnTo>
                    <a:lnTo>
                      <a:pt x="294" y="5216"/>
                    </a:lnTo>
                    <a:lnTo>
                      <a:pt x="410" y="5779"/>
                    </a:lnTo>
                    <a:lnTo>
                      <a:pt x="512" y="6315"/>
                    </a:lnTo>
                    <a:lnTo>
                      <a:pt x="742" y="7338"/>
                    </a:lnTo>
                    <a:lnTo>
                      <a:pt x="959" y="8246"/>
                    </a:lnTo>
                    <a:lnTo>
                      <a:pt x="1087" y="8770"/>
                    </a:lnTo>
                    <a:lnTo>
                      <a:pt x="1228" y="9307"/>
                    </a:lnTo>
                    <a:lnTo>
                      <a:pt x="1368" y="9844"/>
                    </a:lnTo>
                    <a:lnTo>
                      <a:pt x="1535" y="10381"/>
                    </a:lnTo>
                    <a:lnTo>
                      <a:pt x="1701" y="10918"/>
                    </a:lnTo>
                    <a:lnTo>
                      <a:pt x="1880" y="11455"/>
                    </a:lnTo>
                    <a:lnTo>
                      <a:pt x="2250" y="12529"/>
                    </a:lnTo>
                    <a:lnTo>
                      <a:pt x="2647" y="13577"/>
                    </a:lnTo>
                    <a:lnTo>
                      <a:pt x="3056" y="14625"/>
                    </a:lnTo>
                    <a:lnTo>
                      <a:pt x="3491" y="15635"/>
                    </a:lnTo>
                    <a:lnTo>
                      <a:pt x="3925" y="16619"/>
                    </a:lnTo>
                    <a:lnTo>
                      <a:pt x="4155" y="17144"/>
                    </a:lnTo>
                    <a:lnTo>
                      <a:pt x="4385" y="17681"/>
                    </a:lnTo>
                    <a:lnTo>
                      <a:pt x="4820" y="18742"/>
                    </a:lnTo>
                    <a:lnTo>
                      <a:pt x="5242" y="19803"/>
                    </a:lnTo>
                    <a:lnTo>
                      <a:pt x="5625" y="20864"/>
                    </a:lnTo>
                    <a:lnTo>
                      <a:pt x="6393" y="22999"/>
                    </a:lnTo>
                    <a:lnTo>
                      <a:pt x="7147" y="25121"/>
                    </a:lnTo>
                    <a:lnTo>
                      <a:pt x="7914" y="27115"/>
                    </a:lnTo>
                    <a:lnTo>
                      <a:pt x="8285" y="28087"/>
                    </a:lnTo>
                    <a:lnTo>
                      <a:pt x="8643" y="29071"/>
                    </a:lnTo>
                    <a:lnTo>
                      <a:pt x="8988" y="30056"/>
                    </a:lnTo>
                    <a:lnTo>
                      <a:pt x="9307" y="31053"/>
                    </a:lnTo>
                    <a:lnTo>
                      <a:pt x="9448" y="31551"/>
                    </a:lnTo>
                    <a:lnTo>
                      <a:pt x="9589" y="32063"/>
                    </a:lnTo>
                    <a:lnTo>
                      <a:pt x="9729" y="32587"/>
                    </a:lnTo>
                    <a:lnTo>
                      <a:pt x="9857" y="33111"/>
                    </a:lnTo>
                    <a:lnTo>
                      <a:pt x="10228" y="35144"/>
                    </a:lnTo>
                    <a:lnTo>
                      <a:pt x="10598" y="37189"/>
                    </a:lnTo>
                    <a:lnTo>
                      <a:pt x="10956" y="39235"/>
                    </a:lnTo>
                    <a:lnTo>
                      <a:pt x="11289" y="41293"/>
                    </a:lnTo>
                    <a:lnTo>
                      <a:pt x="11596" y="43351"/>
                    </a:lnTo>
                    <a:lnTo>
                      <a:pt x="11902" y="45396"/>
                    </a:lnTo>
                    <a:lnTo>
                      <a:pt x="12171" y="47442"/>
                    </a:lnTo>
                    <a:lnTo>
                      <a:pt x="12427" y="49475"/>
                    </a:lnTo>
                    <a:lnTo>
                      <a:pt x="12567" y="50536"/>
                    </a:lnTo>
                    <a:lnTo>
                      <a:pt x="12721" y="51597"/>
                    </a:lnTo>
                    <a:lnTo>
                      <a:pt x="12900" y="52658"/>
                    </a:lnTo>
                    <a:lnTo>
                      <a:pt x="13091" y="53706"/>
                    </a:lnTo>
                    <a:lnTo>
                      <a:pt x="13296" y="54767"/>
                    </a:lnTo>
                    <a:lnTo>
                      <a:pt x="13500" y="55815"/>
                    </a:lnTo>
                    <a:lnTo>
                      <a:pt x="13922" y="57912"/>
                    </a:lnTo>
                    <a:lnTo>
                      <a:pt x="14140" y="58973"/>
                    </a:lnTo>
                    <a:lnTo>
                      <a:pt x="14331" y="60021"/>
                    </a:lnTo>
                    <a:lnTo>
                      <a:pt x="14523" y="61070"/>
                    </a:lnTo>
                    <a:lnTo>
                      <a:pt x="14689" y="62118"/>
                    </a:lnTo>
                    <a:lnTo>
                      <a:pt x="14843" y="63179"/>
                    </a:lnTo>
                    <a:lnTo>
                      <a:pt x="14971" y="64240"/>
                    </a:lnTo>
                    <a:lnTo>
                      <a:pt x="15022" y="64764"/>
                    </a:lnTo>
                    <a:lnTo>
                      <a:pt x="15073" y="65301"/>
                    </a:lnTo>
                    <a:lnTo>
                      <a:pt x="15111" y="65825"/>
                    </a:lnTo>
                    <a:lnTo>
                      <a:pt x="15137" y="66362"/>
                    </a:lnTo>
                    <a:lnTo>
                      <a:pt x="15137" y="67641"/>
                    </a:lnTo>
                    <a:lnTo>
                      <a:pt x="18742" y="67129"/>
                    </a:lnTo>
                    <a:lnTo>
                      <a:pt x="18742" y="65966"/>
                    </a:lnTo>
                    <a:lnTo>
                      <a:pt x="18729" y="64815"/>
                    </a:lnTo>
                    <a:lnTo>
                      <a:pt x="18716" y="63652"/>
                    </a:lnTo>
                    <a:lnTo>
                      <a:pt x="18716" y="62502"/>
                    </a:lnTo>
                    <a:lnTo>
                      <a:pt x="18716" y="61364"/>
                    </a:lnTo>
                    <a:lnTo>
                      <a:pt x="18742" y="60226"/>
                    </a:lnTo>
                    <a:lnTo>
                      <a:pt x="18793" y="59101"/>
                    </a:lnTo>
                    <a:lnTo>
                      <a:pt x="18831" y="58538"/>
                    </a:lnTo>
                    <a:lnTo>
                      <a:pt x="18870" y="57976"/>
                    </a:lnTo>
                    <a:lnTo>
                      <a:pt x="19087" y="54384"/>
                    </a:lnTo>
                    <a:lnTo>
                      <a:pt x="19177" y="52530"/>
                    </a:lnTo>
                    <a:lnTo>
                      <a:pt x="19215" y="51584"/>
                    </a:lnTo>
                    <a:lnTo>
                      <a:pt x="19241" y="50651"/>
                    </a:lnTo>
                    <a:lnTo>
                      <a:pt x="19253" y="49717"/>
                    </a:lnTo>
                    <a:lnTo>
                      <a:pt x="19253" y="48784"/>
                    </a:lnTo>
                    <a:lnTo>
                      <a:pt x="19228" y="47864"/>
                    </a:lnTo>
                    <a:lnTo>
                      <a:pt x="19177" y="46943"/>
                    </a:lnTo>
                    <a:lnTo>
                      <a:pt x="19113" y="46036"/>
                    </a:lnTo>
                    <a:lnTo>
                      <a:pt x="19023" y="45154"/>
                    </a:lnTo>
                    <a:lnTo>
                      <a:pt x="18959" y="44706"/>
                    </a:lnTo>
                    <a:lnTo>
                      <a:pt x="18895" y="44271"/>
                    </a:lnTo>
                    <a:lnTo>
                      <a:pt x="18819" y="43850"/>
                    </a:lnTo>
                    <a:lnTo>
                      <a:pt x="18742" y="43415"/>
                    </a:lnTo>
                    <a:lnTo>
                      <a:pt x="18640" y="42891"/>
                    </a:lnTo>
                    <a:lnTo>
                      <a:pt x="18512" y="42367"/>
                    </a:lnTo>
                    <a:lnTo>
                      <a:pt x="18384" y="41855"/>
                    </a:lnTo>
                    <a:lnTo>
                      <a:pt x="18243" y="41331"/>
                    </a:lnTo>
                    <a:lnTo>
                      <a:pt x="17924" y="40321"/>
                    </a:lnTo>
                    <a:lnTo>
                      <a:pt x="17604" y="39311"/>
                    </a:lnTo>
                    <a:lnTo>
                      <a:pt x="17285" y="38314"/>
                    </a:lnTo>
                    <a:lnTo>
                      <a:pt x="17131" y="37815"/>
                    </a:lnTo>
                    <a:lnTo>
                      <a:pt x="16991" y="37317"/>
                    </a:lnTo>
                    <a:lnTo>
                      <a:pt x="16850" y="36818"/>
                    </a:lnTo>
                    <a:lnTo>
                      <a:pt x="16735" y="36307"/>
                    </a:lnTo>
                    <a:lnTo>
                      <a:pt x="16633" y="35808"/>
                    </a:lnTo>
                    <a:lnTo>
                      <a:pt x="16556" y="35297"/>
                    </a:lnTo>
                    <a:lnTo>
                      <a:pt x="16415" y="34185"/>
                    </a:lnTo>
                    <a:lnTo>
                      <a:pt x="16300" y="33085"/>
                    </a:lnTo>
                    <a:lnTo>
                      <a:pt x="16211" y="31973"/>
                    </a:lnTo>
                    <a:lnTo>
                      <a:pt x="16134" y="30874"/>
                    </a:lnTo>
                    <a:lnTo>
                      <a:pt x="16070" y="29774"/>
                    </a:lnTo>
                    <a:lnTo>
                      <a:pt x="16006" y="28688"/>
                    </a:lnTo>
                    <a:lnTo>
                      <a:pt x="15904" y="26540"/>
                    </a:lnTo>
                    <a:lnTo>
                      <a:pt x="15853" y="25428"/>
                    </a:lnTo>
                    <a:lnTo>
                      <a:pt x="15789" y="24315"/>
                    </a:lnTo>
                    <a:lnTo>
                      <a:pt x="15648" y="22117"/>
                    </a:lnTo>
                    <a:lnTo>
                      <a:pt x="15495" y="19918"/>
                    </a:lnTo>
                    <a:lnTo>
                      <a:pt x="15329" y="17732"/>
                    </a:lnTo>
                    <a:lnTo>
                      <a:pt x="15162" y="15546"/>
                    </a:lnTo>
                    <a:lnTo>
                      <a:pt x="14996" y="13360"/>
                    </a:lnTo>
                    <a:lnTo>
                      <a:pt x="14856" y="11186"/>
                    </a:lnTo>
                    <a:lnTo>
                      <a:pt x="14804" y="10100"/>
                    </a:lnTo>
                    <a:lnTo>
                      <a:pt x="14753" y="9013"/>
                    </a:lnTo>
                    <a:lnTo>
                      <a:pt x="14741" y="8438"/>
                    </a:lnTo>
                    <a:lnTo>
                      <a:pt x="14728" y="7888"/>
                    </a:lnTo>
                    <a:lnTo>
                      <a:pt x="14715" y="7607"/>
                    </a:lnTo>
                    <a:lnTo>
                      <a:pt x="14689" y="7338"/>
                    </a:lnTo>
                    <a:lnTo>
                      <a:pt x="14664" y="7083"/>
                    </a:lnTo>
                    <a:lnTo>
                      <a:pt x="14625" y="6827"/>
                    </a:lnTo>
                    <a:lnTo>
                      <a:pt x="14562" y="6571"/>
                    </a:lnTo>
                    <a:lnTo>
                      <a:pt x="14498" y="6328"/>
                    </a:lnTo>
                    <a:lnTo>
                      <a:pt x="14408" y="6085"/>
                    </a:lnTo>
                    <a:lnTo>
                      <a:pt x="14319" y="5855"/>
                    </a:lnTo>
                    <a:lnTo>
                      <a:pt x="14191" y="5638"/>
                    </a:lnTo>
                    <a:lnTo>
                      <a:pt x="14063" y="5421"/>
                    </a:lnTo>
                    <a:lnTo>
                      <a:pt x="13897" y="5216"/>
                    </a:lnTo>
                    <a:lnTo>
                      <a:pt x="13718" y="5024"/>
                    </a:lnTo>
                    <a:lnTo>
                      <a:pt x="13475" y="4833"/>
                    </a:lnTo>
                    <a:lnTo>
                      <a:pt x="13206" y="4666"/>
                    </a:lnTo>
                    <a:lnTo>
                      <a:pt x="12938" y="4500"/>
                    </a:lnTo>
                    <a:lnTo>
                      <a:pt x="12669" y="4360"/>
                    </a:lnTo>
                    <a:lnTo>
                      <a:pt x="12388" y="4219"/>
                    </a:lnTo>
                    <a:lnTo>
                      <a:pt x="12094" y="4091"/>
                    </a:lnTo>
                    <a:lnTo>
                      <a:pt x="11800" y="3976"/>
                    </a:lnTo>
                    <a:lnTo>
                      <a:pt x="11506" y="3861"/>
                    </a:lnTo>
                    <a:lnTo>
                      <a:pt x="10918" y="3656"/>
                    </a:lnTo>
                    <a:lnTo>
                      <a:pt x="10330" y="3465"/>
                    </a:lnTo>
                    <a:lnTo>
                      <a:pt x="9755" y="3273"/>
                    </a:lnTo>
                    <a:lnTo>
                      <a:pt x="9205" y="3081"/>
                    </a:lnTo>
                    <a:lnTo>
                      <a:pt x="8668" y="2877"/>
                    </a:lnTo>
                    <a:lnTo>
                      <a:pt x="8131" y="2672"/>
                    </a:lnTo>
                    <a:lnTo>
                      <a:pt x="7581" y="2480"/>
                    </a:lnTo>
                    <a:lnTo>
                      <a:pt x="7019" y="2301"/>
                    </a:lnTo>
                    <a:lnTo>
                      <a:pt x="5907" y="1943"/>
                    </a:lnTo>
                    <a:lnTo>
                      <a:pt x="4782" y="1585"/>
                    </a:lnTo>
                    <a:lnTo>
                      <a:pt x="3657" y="1227"/>
                    </a:lnTo>
                    <a:lnTo>
                      <a:pt x="3107" y="1048"/>
                    </a:lnTo>
                    <a:lnTo>
                      <a:pt x="2557" y="857"/>
                    </a:lnTo>
                    <a:lnTo>
                      <a:pt x="2020" y="665"/>
                    </a:lnTo>
                    <a:lnTo>
                      <a:pt x="1483" y="448"/>
                    </a:lnTo>
                    <a:lnTo>
                      <a:pt x="959" y="230"/>
                    </a:lnTo>
                    <a:lnTo>
                      <a:pt x="448" y="0"/>
                    </a:lnTo>
                    <a:close/>
                  </a:path>
                </a:pathLst>
              </a:custGeom>
              <a:solidFill>
                <a:srgbClr val="D7A57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727;p18">
                <a:extLst>
                  <a:ext uri="{FF2B5EF4-FFF2-40B4-BE49-F238E27FC236}">
                    <a16:creationId xmlns:a16="http://schemas.microsoft.com/office/drawing/2014/main" id="{1CD6A534-47F2-B61F-BFEF-C79FFCD0E913}"/>
                  </a:ext>
                </a:extLst>
              </p:cNvPr>
              <p:cNvSpPr/>
              <p:nvPr/>
            </p:nvSpPr>
            <p:spPr>
              <a:xfrm>
                <a:off x="748200" y="4712775"/>
                <a:ext cx="404950" cy="247400"/>
              </a:xfrm>
              <a:custGeom>
                <a:avLst/>
                <a:gdLst/>
                <a:ahLst/>
                <a:cxnLst/>
                <a:rect l="l" t="t" r="r" b="b"/>
                <a:pathLst>
                  <a:path w="16198" h="9896" extrusionOk="0">
                    <a:moveTo>
                      <a:pt x="15060" y="0"/>
                    </a:moveTo>
                    <a:lnTo>
                      <a:pt x="14919" y="26"/>
                    </a:lnTo>
                    <a:lnTo>
                      <a:pt x="1573" y="4922"/>
                    </a:lnTo>
                    <a:lnTo>
                      <a:pt x="1445" y="4909"/>
                    </a:lnTo>
                    <a:lnTo>
                      <a:pt x="1279" y="4909"/>
                    </a:lnTo>
                    <a:lnTo>
                      <a:pt x="1100" y="4935"/>
                    </a:lnTo>
                    <a:lnTo>
                      <a:pt x="921" y="4960"/>
                    </a:lnTo>
                    <a:lnTo>
                      <a:pt x="742" y="5011"/>
                    </a:lnTo>
                    <a:lnTo>
                      <a:pt x="576" y="5075"/>
                    </a:lnTo>
                    <a:lnTo>
                      <a:pt x="448" y="5152"/>
                    </a:lnTo>
                    <a:lnTo>
                      <a:pt x="397" y="5203"/>
                    </a:lnTo>
                    <a:lnTo>
                      <a:pt x="358" y="5242"/>
                    </a:lnTo>
                    <a:lnTo>
                      <a:pt x="282" y="5344"/>
                    </a:lnTo>
                    <a:lnTo>
                      <a:pt x="231" y="5459"/>
                    </a:lnTo>
                    <a:lnTo>
                      <a:pt x="179" y="5587"/>
                    </a:lnTo>
                    <a:lnTo>
                      <a:pt x="128" y="5727"/>
                    </a:lnTo>
                    <a:lnTo>
                      <a:pt x="90" y="5881"/>
                    </a:lnTo>
                    <a:lnTo>
                      <a:pt x="64" y="6047"/>
                    </a:lnTo>
                    <a:lnTo>
                      <a:pt x="26" y="6379"/>
                    </a:lnTo>
                    <a:lnTo>
                      <a:pt x="0" y="6725"/>
                    </a:lnTo>
                    <a:lnTo>
                      <a:pt x="0" y="7044"/>
                    </a:lnTo>
                    <a:lnTo>
                      <a:pt x="13" y="7338"/>
                    </a:lnTo>
                    <a:lnTo>
                      <a:pt x="26" y="7568"/>
                    </a:lnTo>
                    <a:lnTo>
                      <a:pt x="64" y="7850"/>
                    </a:lnTo>
                    <a:lnTo>
                      <a:pt x="115" y="8092"/>
                    </a:lnTo>
                    <a:lnTo>
                      <a:pt x="141" y="8208"/>
                    </a:lnTo>
                    <a:lnTo>
                      <a:pt x="179" y="8297"/>
                    </a:lnTo>
                    <a:lnTo>
                      <a:pt x="231" y="8386"/>
                    </a:lnTo>
                    <a:lnTo>
                      <a:pt x="282" y="8476"/>
                    </a:lnTo>
                    <a:lnTo>
                      <a:pt x="346" y="8553"/>
                    </a:lnTo>
                    <a:lnTo>
                      <a:pt x="410" y="8629"/>
                    </a:lnTo>
                    <a:lnTo>
                      <a:pt x="499" y="8706"/>
                    </a:lnTo>
                    <a:lnTo>
                      <a:pt x="588" y="8770"/>
                    </a:lnTo>
                    <a:lnTo>
                      <a:pt x="793" y="8911"/>
                    </a:lnTo>
                    <a:lnTo>
                      <a:pt x="1061" y="9051"/>
                    </a:lnTo>
                    <a:lnTo>
                      <a:pt x="1292" y="9154"/>
                    </a:lnTo>
                    <a:lnTo>
                      <a:pt x="1522" y="9256"/>
                    </a:lnTo>
                    <a:lnTo>
                      <a:pt x="1765" y="9358"/>
                    </a:lnTo>
                    <a:lnTo>
                      <a:pt x="2008" y="9448"/>
                    </a:lnTo>
                    <a:lnTo>
                      <a:pt x="2276" y="9524"/>
                    </a:lnTo>
                    <a:lnTo>
                      <a:pt x="2544" y="9588"/>
                    </a:lnTo>
                    <a:lnTo>
                      <a:pt x="2813" y="9652"/>
                    </a:lnTo>
                    <a:lnTo>
                      <a:pt x="3094" y="9716"/>
                    </a:lnTo>
                    <a:lnTo>
                      <a:pt x="3375" y="9767"/>
                    </a:lnTo>
                    <a:lnTo>
                      <a:pt x="3669" y="9806"/>
                    </a:lnTo>
                    <a:lnTo>
                      <a:pt x="3963" y="9844"/>
                    </a:lnTo>
                    <a:lnTo>
                      <a:pt x="4258" y="9869"/>
                    </a:lnTo>
                    <a:lnTo>
                      <a:pt x="4858" y="9895"/>
                    </a:lnTo>
                    <a:lnTo>
                      <a:pt x="5472" y="9895"/>
                    </a:lnTo>
                    <a:lnTo>
                      <a:pt x="6073" y="9869"/>
                    </a:lnTo>
                    <a:lnTo>
                      <a:pt x="6674" y="9818"/>
                    </a:lnTo>
                    <a:lnTo>
                      <a:pt x="7262" y="9742"/>
                    </a:lnTo>
                    <a:lnTo>
                      <a:pt x="7543" y="9690"/>
                    </a:lnTo>
                    <a:lnTo>
                      <a:pt x="7837" y="9627"/>
                    </a:lnTo>
                    <a:lnTo>
                      <a:pt x="8106" y="9563"/>
                    </a:lnTo>
                    <a:lnTo>
                      <a:pt x="8374" y="9486"/>
                    </a:lnTo>
                    <a:lnTo>
                      <a:pt x="8642" y="9409"/>
                    </a:lnTo>
                    <a:lnTo>
                      <a:pt x="8898" y="9320"/>
                    </a:lnTo>
                    <a:lnTo>
                      <a:pt x="9141" y="9230"/>
                    </a:lnTo>
                    <a:lnTo>
                      <a:pt x="9384" y="9128"/>
                    </a:lnTo>
                    <a:lnTo>
                      <a:pt x="9614" y="9026"/>
                    </a:lnTo>
                    <a:lnTo>
                      <a:pt x="9831" y="8923"/>
                    </a:lnTo>
                    <a:lnTo>
                      <a:pt x="10023" y="8783"/>
                    </a:lnTo>
                    <a:lnTo>
                      <a:pt x="10228" y="8642"/>
                    </a:lnTo>
                    <a:lnTo>
                      <a:pt x="10419" y="8476"/>
                    </a:lnTo>
                    <a:lnTo>
                      <a:pt x="10611" y="8297"/>
                    </a:lnTo>
                    <a:lnTo>
                      <a:pt x="10790" y="8105"/>
                    </a:lnTo>
                    <a:lnTo>
                      <a:pt x="10956" y="7888"/>
                    </a:lnTo>
                    <a:lnTo>
                      <a:pt x="11123" y="7683"/>
                    </a:lnTo>
                    <a:lnTo>
                      <a:pt x="11263" y="7453"/>
                    </a:lnTo>
                    <a:lnTo>
                      <a:pt x="11404" y="7223"/>
                    </a:lnTo>
                    <a:lnTo>
                      <a:pt x="11519" y="6980"/>
                    </a:lnTo>
                    <a:lnTo>
                      <a:pt x="11634" y="6737"/>
                    </a:lnTo>
                    <a:lnTo>
                      <a:pt x="11723" y="6494"/>
                    </a:lnTo>
                    <a:lnTo>
                      <a:pt x="11787" y="6239"/>
                    </a:lnTo>
                    <a:lnTo>
                      <a:pt x="11838" y="5996"/>
                    </a:lnTo>
                    <a:lnTo>
                      <a:pt x="11877" y="5740"/>
                    </a:lnTo>
                    <a:lnTo>
                      <a:pt x="11890" y="5497"/>
                    </a:lnTo>
                    <a:lnTo>
                      <a:pt x="12043" y="5472"/>
                    </a:lnTo>
                    <a:lnTo>
                      <a:pt x="12196" y="5433"/>
                    </a:lnTo>
                    <a:lnTo>
                      <a:pt x="12503" y="5344"/>
                    </a:lnTo>
                    <a:lnTo>
                      <a:pt x="12810" y="5229"/>
                    </a:lnTo>
                    <a:lnTo>
                      <a:pt x="13117" y="5101"/>
                    </a:lnTo>
                    <a:lnTo>
                      <a:pt x="13718" y="4833"/>
                    </a:lnTo>
                    <a:lnTo>
                      <a:pt x="14025" y="4705"/>
                    </a:lnTo>
                    <a:lnTo>
                      <a:pt x="14331" y="4602"/>
                    </a:lnTo>
                    <a:lnTo>
                      <a:pt x="14651" y="4513"/>
                    </a:lnTo>
                    <a:lnTo>
                      <a:pt x="14945" y="4423"/>
                    </a:lnTo>
                    <a:lnTo>
                      <a:pt x="15188" y="4334"/>
                    </a:lnTo>
                    <a:lnTo>
                      <a:pt x="15303" y="4270"/>
                    </a:lnTo>
                    <a:lnTo>
                      <a:pt x="15418" y="4206"/>
                    </a:lnTo>
                    <a:lnTo>
                      <a:pt x="15508" y="4129"/>
                    </a:lnTo>
                    <a:lnTo>
                      <a:pt x="15610" y="4040"/>
                    </a:lnTo>
                    <a:lnTo>
                      <a:pt x="15686" y="3950"/>
                    </a:lnTo>
                    <a:lnTo>
                      <a:pt x="15763" y="3835"/>
                    </a:lnTo>
                    <a:lnTo>
                      <a:pt x="15840" y="3695"/>
                    </a:lnTo>
                    <a:lnTo>
                      <a:pt x="15904" y="3554"/>
                    </a:lnTo>
                    <a:lnTo>
                      <a:pt x="15955" y="3375"/>
                    </a:lnTo>
                    <a:lnTo>
                      <a:pt x="16006" y="3183"/>
                    </a:lnTo>
                    <a:lnTo>
                      <a:pt x="16057" y="2979"/>
                    </a:lnTo>
                    <a:lnTo>
                      <a:pt x="16108" y="2736"/>
                    </a:lnTo>
                    <a:lnTo>
                      <a:pt x="16147" y="2480"/>
                    </a:lnTo>
                    <a:lnTo>
                      <a:pt x="16172" y="2212"/>
                    </a:lnTo>
                    <a:lnTo>
                      <a:pt x="16198" y="1931"/>
                    </a:lnTo>
                    <a:lnTo>
                      <a:pt x="16198" y="1649"/>
                    </a:lnTo>
                    <a:lnTo>
                      <a:pt x="16198" y="1368"/>
                    </a:lnTo>
                    <a:lnTo>
                      <a:pt x="16160" y="1100"/>
                    </a:lnTo>
                    <a:lnTo>
                      <a:pt x="16108" y="844"/>
                    </a:lnTo>
                    <a:lnTo>
                      <a:pt x="16083" y="729"/>
                    </a:lnTo>
                    <a:lnTo>
                      <a:pt x="16032" y="614"/>
                    </a:lnTo>
                    <a:lnTo>
                      <a:pt x="15993" y="512"/>
                    </a:lnTo>
                    <a:lnTo>
                      <a:pt x="15929" y="409"/>
                    </a:lnTo>
                    <a:lnTo>
                      <a:pt x="15878" y="320"/>
                    </a:lnTo>
                    <a:lnTo>
                      <a:pt x="15802" y="243"/>
                    </a:lnTo>
                    <a:lnTo>
                      <a:pt x="15725" y="166"/>
                    </a:lnTo>
                    <a:lnTo>
                      <a:pt x="15635" y="115"/>
                    </a:lnTo>
                    <a:lnTo>
                      <a:pt x="15546" y="64"/>
                    </a:lnTo>
                    <a:lnTo>
                      <a:pt x="15431" y="26"/>
                    </a:lnTo>
                    <a:lnTo>
                      <a:pt x="15316" y="0"/>
                    </a:lnTo>
                    <a:close/>
                  </a:path>
                </a:pathLst>
              </a:custGeom>
              <a:solidFill>
                <a:srgbClr val="2F4C7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728;p18">
                <a:extLst>
                  <a:ext uri="{FF2B5EF4-FFF2-40B4-BE49-F238E27FC236}">
                    <a16:creationId xmlns:a16="http://schemas.microsoft.com/office/drawing/2014/main" id="{DA27D4C4-F32F-8D35-94BC-3649269ADAC2}"/>
                  </a:ext>
                </a:extLst>
              </p:cNvPr>
              <p:cNvSpPr/>
              <p:nvPr/>
            </p:nvSpPr>
            <p:spPr>
              <a:xfrm>
                <a:off x="761300" y="4527400"/>
                <a:ext cx="388350" cy="364675"/>
              </a:xfrm>
              <a:custGeom>
                <a:avLst/>
                <a:gdLst/>
                <a:ahLst/>
                <a:cxnLst/>
                <a:rect l="l" t="t" r="r" b="b"/>
                <a:pathLst>
                  <a:path w="15534" h="14587" extrusionOk="0">
                    <a:moveTo>
                      <a:pt x="11685" y="0"/>
                    </a:moveTo>
                    <a:lnTo>
                      <a:pt x="11417" y="13"/>
                    </a:lnTo>
                    <a:lnTo>
                      <a:pt x="11148" y="39"/>
                    </a:lnTo>
                    <a:lnTo>
                      <a:pt x="10880" y="90"/>
                    </a:lnTo>
                    <a:lnTo>
                      <a:pt x="10586" y="167"/>
                    </a:lnTo>
                    <a:lnTo>
                      <a:pt x="10292" y="256"/>
                    </a:lnTo>
                    <a:lnTo>
                      <a:pt x="10023" y="371"/>
                    </a:lnTo>
                    <a:lnTo>
                      <a:pt x="9780" y="499"/>
                    </a:lnTo>
                    <a:lnTo>
                      <a:pt x="9550" y="652"/>
                    </a:lnTo>
                    <a:lnTo>
                      <a:pt x="9359" y="806"/>
                    </a:lnTo>
                    <a:lnTo>
                      <a:pt x="9180" y="985"/>
                    </a:lnTo>
                    <a:lnTo>
                      <a:pt x="9013" y="1189"/>
                    </a:lnTo>
                    <a:lnTo>
                      <a:pt x="8873" y="1394"/>
                    </a:lnTo>
                    <a:lnTo>
                      <a:pt x="8732" y="1611"/>
                    </a:lnTo>
                    <a:lnTo>
                      <a:pt x="8617" y="1841"/>
                    </a:lnTo>
                    <a:lnTo>
                      <a:pt x="8502" y="2084"/>
                    </a:lnTo>
                    <a:lnTo>
                      <a:pt x="8400" y="2340"/>
                    </a:lnTo>
                    <a:lnTo>
                      <a:pt x="8208" y="2877"/>
                    </a:lnTo>
                    <a:lnTo>
                      <a:pt x="8016" y="3452"/>
                    </a:lnTo>
                    <a:lnTo>
                      <a:pt x="7927" y="3682"/>
                    </a:lnTo>
                    <a:lnTo>
                      <a:pt x="7863" y="3925"/>
                    </a:lnTo>
                    <a:lnTo>
                      <a:pt x="7748" y="4475"/>
                    </a:lnTo>
                    <a:lnTo>
                      <a:pt x="7684" y="4743"/>
                    </a:lnTo>
                    <a:lnTo>
                      <a:pt x="7620" y="4999"/>
                    </a:lnTo>
                    <a:lnTo>
                      <a:pt x="7543" y="5229"/>
                    </a:lnTo>
                    <a:lnTo>
                      <a:pt x="7492" y="5344"/>
                    </a:lnTo>
                    <a:lnTo>
                      <a:pt x="7428" y="5446"/>
                    </a:lnTo>
                    <a:lnTo>
                      <a:pt x="7351" y="5561"/>
                    </a:lnTo>
                    <a:lnTo>
                      <a:pt x="7249" y="5677"/>
                    </a:lnTo>
                    <a:lnTo>
                      <a:pt x="7147" y="5804"/>
                    </a:lnTo>
                    <a:lnTo>
                      <a:pt x="7019" y="5907"/>
                    </a:lnTo>
                    <a:lnTo>
                      <a:pt x="6738" y="6137"/>
                    </a:lnTo>
                    <a:lnTo>
                      <a:pt x="6444" y="6341"/>
                    </a:lnTo>
                    <a:lnTo>
                      <a:pt x="6137" y="6546"/>
                    </a:lnTo>
                    <a:lnTo>
                      <a:pt x="5830" y="6725"/>
                    </a:lnTo>
                    <a:lnTo>
                      <a:pt x="5549" y="6904"/>
                    </a:lnTo>
                    <a:lnTo>
                      <a:pt x="5306" y="7057"/>
                    </a:lnTo>
                    <a:lnTo>
                      <a:pt x="5063" y="7223"/>
                    </a:lnTo>
                    <a:lnTo>
                      <a:pt x="4807" y="7390"/>
                    </a:lnTo>
                    <a:lnTo>
                      <a:pt x="4258" y="7709"/>
                    </a:lnTo>
                    <a:lnTo>
                      <a:pt x="3145" y="8336"/>
                    </a:lnTo>
                    <a:lnTo>
                      <a:pt x="2583" y="8655"/>
                    </a:lnTo>
                    <a:lnTo>
                      <a:pt x="2314" y="8834"/>
                    </a:lnTo>
                    <a:lnTo>
                      <a:pt x="2059" y="9000"/>
                    </a:lnTo>
                    <a:lnTo>
                      <a:pt x="1803" y="9179"/>
                    </a:lnTo>
                    <a:lnTo>
                      <a:pt x="1560" y="9371"/>
                    </a:lnTo>
                    <a:lnTo>
                      <a:pt x="1330" y="9563"/>
                    </a:lnTo>
                    <a:lnTo>
                      <a:pt x="1113" y="9755"/>
                    </a:lnTo>
                    <a:lnTo>
                      <a:pt x="972" y="9895"/>
                    </a:lnTo>
                    <a:lnTo>
                      <a:pt x="832" y="10061"/>
                    </a:lnTo>
                    <a:lnTo>
                      <a:pt x="691" y="10228"/>
                    </a:lnTo>
                    <a:lnTo>
                      <a:pt x="576" y="10407"/>
                    </a:lnTo>
                    <a:lnTo>
                      <a:pt x="474" y="10598"/>
                    </a:lnTo>
                    <a:lnTo>
                      <a:pt x="371" y="10803"/>
                    </a:lnTo>
                    <a:lnTo>
                      <a:pt x="282" y="11007"/>
                    </a:lnTo>
                    <a:lnTo>
                      <a:pt x="205" y="11212"/>
                    </a:lnTo>
                    <a:lnTo>
                      <a:pt x="141" y="11429"/>
                    </a:lnTo>
                    <a:lnTo>
                      <a:pt x="90" y="11647"/>
                    </a:lnTo>
                    <a:lnTo>
                      <a:pt x="52" y="11877"/>
                    </a:lnTo>
                    <a:lnTo>
                      <a:pt x="26" y="12094"/>
                    </a:lnTo>
                    <a:lnTo>
                      <a:pt x="1" y="12299"/>
                    </a:lnTo>
                    <a:lnTo>
                      <a:pt x="1" y="12516"/>
                    </a:lnTo>
                    <a:lnTo>
                      <a:pt x="1" y="12721"/>
                    </a:lnTo>
                    <a:lnTo>
                      <a:pt x="26" y="12912"/>
                    </a:lnTo>
                    <a:lnTo>
                      <a:pt x="256" y="13078"/>
                    </a:lnTo>
                    <a:lnTo>
                      <a:pt x="832" y="13462"/>
                    </a:lnTo>
                    <a:lnTo>
                      <a:pt x="1177" y="13692"/>
                    </a:lnTo>
                    <a:lnTo>
                      <a:pt x="1547" y="13897"/>
                    </a:lnTo>
                    <a:lnTo>
                      <a:pt x="1893" y="14076"/>
                    </a:lnTo>
                    <a:lnTo>
                      <a:pt x="2059" y="14152"/>
                    </a:lnTo>
                    <a:lnTo>
                      <a:pt x="2212" y="14203"/>
                    </a:lnTo>
                    <a:lnTo>
                      <a:pt x="2506" y="14319"/>
                    </a:lnTo>
                    <a:lnTo>
                      <a:pt x="2787" y="14408"/>
                    </a:lnTo>
                    <a:lnTo>
                      <a:pt x="3069" y="14472"/>
                    </a:lnTo>
                    <a:lnTo>
                      <a:pt x="3350" y="14523"/>
                    </a:lnTo>
                    <a:lnTo>
                      <a:pt x="3631" y="14561"/>
                    </a:lnTo>
                    <a:lnTo>
                      <a:pt x="3925" y="14574"/>
                    </a:lnTo>
                    <a:lnTo>
                      <a:pt x="4219" y="14587"/>
                    </a:lnTo>
                    <a:lnTo>
                      <a:pt x="4539" y="14587"/>
                    </a:lnTo>
                    <a:lnTo>
                      <a:pt x="5114" y="14574"/>
                    </a:lnTo>
                    <a:lnTo>
                      <a:pt x="5395" y="14561"/>
                    </a:lnTo>
                    <a:lnTo>
                      <a:pt x="5677" y="14536"/>
                    </a:lnTo>
                    <a:lnTo>
                      <a:pt x="5945" y="14498"/>
                    </a:lnTo>
                    <a:lnTo>
                      <a:pt x="6226" y="14459"/>
                    </a:lnTo>
                    <a:lnTo>
                      <a:pt x="6495" y="14408"/>
                    </a:lnTo>
                    <a:lnTo>
                      <a:pt x="6776" y="14357"/>
                    </a:lnTo>
                    <a:lnTo>
                      <a:pt x="7313" y="14216"/>
                    </a:lnTo>
                    <a:lnTo>
                      <a:pt x="7850" y="14050"/>
                    </a:lnTo>
                    <a:lnTo>
                      <a:pt x="8387" y="13858"/>
                    </a:lnTo>
                    <a:lnTo>
                      <a:pt x="8911" y="13628"/>
                    </a:lnTo>
                    <a:lnTo>
                      <a:pt x="9205" y="13488"/>
                    </a:lnTo>
                    <a:lnTo>
                      <a:pt x="9474" y="13347"/>
                    </a:lnTo>
                    <a:lnTo>
                      <a:pt x="9742" y="13194"/>
                    </a:lnTo>
                    <a:lnTo>
                      <a:pt x="9985" y="13040"/>
                    </a:lnTo>
                    <a:lnTo>
                      <a:pt x="10228" y="12874"/>
                    </a:lnTo>
                    <a:lnTo>
                      <a:pt x="10471" y="12708"/>
                    </a:lnTo>
                    <a:lnTo>
                      <a:pt x="10688" y="12516"/>
                    </a:lnTo>
                    <a:lnTo>
                      <a:pt x="10893" y="12324"/>
                    </a:lnTo>
                    <a:lnTo>
                      <a:pt x="11097" y="12132"/>
                    </a:lnTo>
                    <a:lnTo>
                      <a:pt x="11289" y="11915"/>
                    </a:lnTo>
                    <a:lnTo>
                      <a:pt x="11468" y="11698"/>
                    </a:lnTo>
                    <a:lnTo>
                      <a:pt x="11634" y="11455"/>
                    </a:lnTo>
                    <a:lnTo>
                      <a:pt x="11787" y="11212"/>
                    </a:lnTo>
                    <a:lnTo>
                      <a:pt x="11941" y="10956"/>
                    </a:lnTo>
                    <a:lnTo>
                      <a:pt x="12069" y="10688"/>
                    </a:lnTo>
                    <a:lnTo>
                      <a:pt x="12197" y="10407"/>
                    </a:lnTo>
                    <a:lnTo>
                      <a:pt x="12337" y="10100"/>
                    </a:lnTo>
                    <a:lnTo>
                      <a:pt x="12465" y="9857"/>
                    </a:lnTo>
                    <a:lnTo>
                      <a:pt x="12580" y="9665"/>
                    </a:lnTo>
                    <a:lnTo>
                      <a:pt x="12644" y="9576"/>
                    </a:lnTo>
                    <a:lnTo>
                      <a:pt x="12721" y="9499"/>
                    </a:lnTo>
                    <a:lnTo>
                      <a:pt x="12797" y="9435"/>
                    </a:lnTo>
                    <a:lnTo>
                      <a:pt x="12874" y="9371"/>
                    </a:lnTo>
                    <a:lnTo>
                      <a:pt x="13066" y="9243"/>
                    </a:lnTo>
                    <a:lnTo>
                      <a:pt x="13309" y="9128"/>
                    </a:lnTo>
                    <a:lnTo>
                      <a:pt x="13616" y="8988"/>
                    </a:lnTo>
                    <a:lnTo>
                      <a:pt x="13833" y="8885"/>
                    </a:lnTo>
                    <a:lnTo>
                      <a:pt x="14076" y="8796"/>
                    </a:lnTo>
                    <a:lnTo>
                      <a:pt x="14344" y="8681"/>
                    </a:lnTo>
                    <a:lnTo>
                      <a:pt x="14613" y="8566"/>
                    </a:lnTo>
                    <a:lnTo>
                      <a:pt x="14868" y="8438"/>
                    </a:lnTo>
                    <a:lnTo>
                      <a:pt x="14996" y="8374"/>
                    </a:lnTo>
                    <a:lnTo>
                      <a:pt x="15099" y="8297"/>
                    </a:lnTo>
                    <a:lnTo>
                      <a:pt x="15201" y="8221"/>
                    </a:lnTo>
                    <a:lnTo>
                      <a:pt x="15290" y="8144"/>
                    </a:lnTo>
                    <a:lnTo>
                      <a:pt x="15367" y="8054"/>
                    </a:lnTo>
                    <a:lnTo>
                      <a:pt x="15418" y="7952"/>
                    </a:lnTo>
                    <a:lnTo>
                      <a:pt x="15469" y="7811"/>
                    </a:lnTo>
                    <a:lnTo>
                      <a:pt x="15508" y="7658"/>
                    </a:lnTo>
                    <a:lnTo>
                      <a:pt x="15533" y="7479"/>
                    </a:lnTo>
                    <a:lnTo>
                      <a:pt x="15533" y="7287"/>
                    </a:lnTo>
                    <a:lnTo>
                      <a:pt x="15533" y="7083"/>
                    </a:lnTo>
                    <a:lnTo>
                      <a:pt x="15520" y="6865"/>
                    </a:lnTo>
                    <a:lnTo>
                      <a:pt x="15469" y="6431"/>
                    </a:lnTo>
                    <a:lnTo>
                      <a:pt x="15405" y="5983"/>
                    </a:lnTo>
                    <a:lnTo>
                      <a:pt x="15329" y="5549"/>
                    </a:lnTo>
                    <a:lnTo>
                      <a:pt x="15265" y="5152"/>
                    </a:lnTo>
                    <a:lnTo>
                      <a:pt x="15226" y="4794"/>
                    </a:lnTo>
                    <a:lnTo>
                      <a:pt x="15188" y="4155"/>
                    </a:lnTo>
                    <a:lnTo>
                      <a:pt x="15150" y="3605"/>
                    </a:lnTo>
                    <a:lnTo>
                      <a:pt x="15099" y="3005"/>
                    </a:lnTo>
                    <a:lnTo>
                      <a:pt x="15035" y="2429"/>
                    </a:lnTo>
                    <a:lnTo>
                      <a:pt x="14958" y="1931"/>
                    </a:lnTo>
                    <a:lnTo>
                      <a:pt x="14920" y="1726"/>
                    </a:lnTo>
                    <a:lnTo>
                      <a:pt x="14868" y="1586"/>
                    </a:lnTo>
                    <a:lnTo>
                      <a:pt x="14830" y="1483"/>
                    </a:lnTo>
                    <a:lnTo>
                      <a:pt x="14805" y="1458"/>
                    </a:lnTo>
                    <a:lnTo>
                      <a:pt x="14779" y="1445"/>
                    </a:lnTo>
                    <a:lnTo>
                      <a:pt x="14638" y="1458"/>
                    </a:lnTo>
                    <a:lnTo>
                      <a:pt x="14498" y="1471"/>
                    </a:lnTo>
                    <a:lnTo>
                      <a:pt x="14370" y="1496"/>
                    </a:lnTo>
                    <a:lnTo>
                      <a:pt x="14242" y="1534"/>
                    </a:lnTo>
                    <a:lnTo>
                      <a:pt x="13986" y="1611"/>
                    </a:lnTo>
                    <a:lnTo>
                      <a:pt x="13743" y="1701"/>
                    </a:lnTo>
                    <a:lnTo>
                      <a:pt x="13667" y="1394"/>
                    </a:lnTo>
                    <a:lnTo>
                      <a:pt x="13564" y="1125"/>
                    </a:lnTo>
                    <a:lnTo>
                      <a:pt x="13501" y="998"/>
                    </a:lnTo>
                    <a:lnTo>
                      <a:pt x="13449" y="882"/>
                    </a:lnTo>
                    <a:lnTo>
                      <a:pt x="13373" y="780"/>
                    </a:lnTo>
                    <a:lnTo>
                      <a:pt x="13309" y="678"/>
                    </a:lnTo>
                    <a:lnTo>
                      <a:pt x="13232" y="588"/>
                    </a:lnTo>
                    <a:lnTo>
                      <a:pt x="13155" y="499"/>
                    </a:lnTo>
                    <a:lnTo>
                      <a:pt x="13079" y="422"/>
                    </a:lnTo>
                    <a:lnTo>
                      <a:pt x="12989" y="346"/>
                    </a:lnTo>
                    <a:lnTo>
                      <a:pt x="12900" y="282"/>
                    </a:lnTo>
                    <a:lnTo>
                      <a:pt x="12797" y="230"/>
                    </a:lnTo>
                    <a:lnTo>
                      <a:pt x="12606" y="141"/>
                    </a:lnTo>
                    <a:lnTo>
                      <a:pt x="12388" y="64"/>
                    </a:lnTo>
                    <a:lnTo>
                      <a:pt x="12171" y="26"/>
                    </a:lnTo>
                    <a:lnTo>
                      <a:pt x="11928" y="0"/>
                    </a:lnTo>
                    <a:close/>
                  </a:path>
                </a:pathLst>
              </a:custGeom>
              <a:solidFill>
                <a:srgbClr val="4778A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729;p18">
                <a:extLst>
                  <a:ext uri="{FF2B5EF4-FFF2-40B4-BE49-F238E27FC236}">
                    <a16:creationId xmlns:a16="http://schemas.microsoft.com/office/drawing/2014/main" id="{36E794AA-BFD3-CE9E-FE29-969EDC22BD4B}"/>
                  </a:ext>
                </a:extLst>
              </p:cNvPr>
              <p:cNvSpPr/>
              <p:nvPr/>
            </p:nvSpPr>
            <p:spPr>
              <a:xfrm>
                <a:off x="1144825" y="2912775"/>
                <a:ext cx="352875" cy="1691025"/>
              </a:xfrm>
              <a:custGeom>
                <a:avLst/>
                <a:gdLst/>
                <a:ahLst/>
                <a:cxnLst/>
                <a:rect l="l" t="t" r="r" b="b"/>
                <a:pathLst>
                  <a:path w="14115" h="67641" extrusionOk="0">
                    <a:moveTo>
                      <a:pt x="13232" y="0"/>
                    </a:moveTo>
                    <a:lnTo>
                      <a:pt x="12746" y="230"/>
                    </a:lnTo>
                    <a:lnTo>
                      <a:pt x="12248" y="448"/>
                    </a:lnTo>
                    <a:lnTo>
                      <a:pt x="11749" y="665"/>
                    </a:lnTo>
                    <a:lnTo>
                      <a:pt x="11238" y="857"/>
                    </a:lnTo>
                    <a:lnTo>
                      <a:pt x="10714" y="1048"/>
                    </a:lnTo>
                    <a:lnTo>
                      <a:pt x="10189" y="1227"/>
                    </a:lnTo>
                    <a:lnTo>
                      <a:pt x="9116" y="1585"/>
                    </a:lnTo>
                    <a:lnTo>
                      <a:pt x="8042" y="1943"/>
                    </a:lnTo>
                    <a:lnTo>
                      <a:pt x="6968" y="2301"/>
                    </a:lnTo>
                    <a:lnTo>
                      <a:pt x="6444" y="2480"/>
                    </a:lnTo>
                    <a:lnTo>
                      <a:pt x="5920" y="2672"/>
                    </a:lnTo>
                    <a:lnTo>
                      <a:pt x="5408" y="2877"/>
                    </a:lnTo>
                    <a:lnTo>
                      <a:pt x="4897" y="3081"/>
                    </a:lnTo>
                    <a:lnTo>
                      <a:pt x="4373" y="3273"/>
                    </a:lnTo>
                    <a:lnTo>
                      <a:pt x="3823" y="3465"/>
                    </a:lnTo>
                    <a:lnTo>
                      <a:pt x="3260" y="3656"/>
                    </a:lnTo>
                    <a:lnTo>
                      <a:pt x="2698" y="3861"/>
                    </a:lnTo>
                    <a:lnTo>
                      <a:pt x="2417" y="3976"/>
                    </a:lnTo>
                    <a:lnTo>
                      <a:pt x="2148" y="4091"/>
                    </a:lnTo>
                    <a:lnTo>
                      <a:pt x="1880" y="4219"/>
                    </a:lnTo>
                    <a:lnTo>
                      <a:pt x="1611" y="4360"/>
                    </a:lnTo>
                    <a:lnTo>
                      <a:pt x="1356" y="4500"/>
                    </a:lnTo>
                    <a:lnTo>
                      <a:pt x="1113" y="4666"/>
                    </a:lnTo>
                    <a:lnTo>
                      <a:pt x="883" y="4833"/>
                    </a:lnTo>
                    <a:lnTo>
                      <a:pt x="652" y="5024"/>
                    </a:lnTo>
                    <a:lnTo>
                      <a:pt x="499" y="5216"/>
                    </a:lnTo>
                    <a:lnTo>
                      <a:pt x="371" y="5421"/>
                    </a:lnTo>
                    <a:lnTo>
                      <a:pt x="269" y="5638"/>
                    </a:lnTo>
                    <a:lnTo>
                      <a:pt x="179" y="5855"/>
                    </a:lnTo>
                    <a:lnTo>
                      <a:pt x="116" y="6085"/>
                    </a:lnTo>
                    <a:lnTo>
                      <a:pt x="64" y="6328"/>
                    </a:lnTo>
                    <a:lnTo>
                      <a:pt x="26" y="6571"/>
                    </a:lnTo>
                    <a:lnTo>
                      <a:pt x="13" y="6827"/>
                    </a:lnTo>
                    <a:lnTo>
                      <a:pt x="0" y="7083"/>
                    </a:lnTo>
                    <a:lnTo>
                      <a:pt x="13" y="7338"/>
                    </a:lnTo>
                    <a:lnTo>
                      <a:pt x="26" y="7607"/>
                    </a:lnTo>
                    <a:lnTo>
                      <a:pt x="39" y="7888"/>
                    </a:lnTo>
                    <a:lnTo>
                      <a:pt x="103" y="8438"/>
                    </a:lnTo>
                    <a:lnTo>
                      <a:pt x="192" y="9013"/>
                    </a:lnTo>
                    <a:lnTo>
                      <a:pt x="282" y="10100"/>
                    </a:lnTo>
                    <a:lnTo>
                      <a:pt x="384" y="11186"/>
                    </a:lnTo>
                    <a:lnTo>
                      <a:pt x="537" y="13360"/>
                    </a:lnTo>
                    <a:lnTo>
                      <a:pt x="691" y="15546"/>
                    </a:lnTo>
                    <a:lnTo>
                      <a:pt x="831" y="17732"/>
                    </a:lnTo>
                    <a:lnTo>
                      <a:pt x="972" y="19918"/>
                    </a:lnTo>
                    <a:lnTo>
                      <a:pt x="1113" y="22117"/>
                    </a:lnTo>
                    <a:lnTo>
                      <a:pt x="1292" y="24315"/>
                    </a:lnTo>
                    <a:lnTo>
                      <a:pt x="1381" y="25428"/>
                    </a:lnTo>
                    <a:lnTo>
                      <a:pt x="1483" y="26540"/>
                    </a:lnTo>
                    <a:lnTo>
                      <a:pt x="1688" y="28688"/>
                    </a:lnTo>
                    <a:lnTo>
                      <a:pt x="1777" y="29774"/>
                    </a:lnTo>
                    <a:lnTo>
                      <a:pt x="1867" y="30874"/>
                    </a:lnTo>
                    <a:lnTo>
                      <a:pt x="1944" y="31973"/>
                    </a:lnTo>
                    <a:lnTo>
                      <a:pt x="2008" y="33085"/>
                    </a:lnTo>
                    <a:lnTo>
                      <a:pt x="2046" y="34185"/>
                    </a:lnTo>
                    <a:lnTo>
                      <a:pt x="2071" y="35297"/>
                    </a:lnTo>
                    <a:lnTo>
                      <a:pt x="2059" y="35808"/>
                    </a:lnTo>
                    <a:lnTo>
                      <a:pt x="2020" y="36307"/>
                    </a:lnTo>
                    <a:lnTo>
                      <a:pt x="1982" y="36818"/>
                    </a:lnTo>
                    <a:lnTo>
                      <a:pt x="1918" y="37317"/>
                    </a:lnTo>
                    <a:lnTo>
                      <a:pt x="1841" y="37815"/>
                    </a:lnTo>
                    <a:lnTo>
                      <a:pt x="1765" y="38314"/>
                    </a:lnTo>
                    <a:lnTo>
                      <a:pt x="1586" y="39311"/>
                    </a:lnTo>
                    <a:lnTo>
                      <a:pt x="1394" y="40321"/>
                    </a:lnTo>
                    <a:lnTo>
                      <a:pt x="1228" y="41331"/>
                    </a:lnTo>
                    <a:lnTo>
                      <a:pt x="1151" y="41855"/>
                    </a:lnTo>
                    <a:lnTo>
                      <a:pt x="1100" y="42367"/>
                    </a:lnTo>
                    <a:lnTo>
                      <a:pt x="1049" y="42891"/>
                    </a:lnTo>
                    <a:lnTo>
                      <a:pt x="1010" y="43415"/>
                    </a:lnTo>
                    <a:lnTo>
                      <a:pt x="998" y="43850"/>
                    </a:lnTo>
                    <a:lnTo>
                      <a:pt x="985" y="44271"/>
                    </a:lnTo>
                    <a:lnTo>
                      <a:pt x="985" y="44706"/>
                    </a:lnTo>
                    <a:lnTo>
                      <a:pt x="985" y="45154"/>
                    </a:lnTo>
                    <a:lnTo>
                      <a:pt x="1010" y="46036"/>
                    </a:lnTo>
                    <a:lnTo>
                      <a:pt x="1074" y="46943"/>
                    </a:lnTo>
                    <a:lnTo>
                      <a:pt x="1151" y="47864"/>
                    </a:lnTo>
                    <a:lnTo>
                      <a:pt x="1266" y="48784"/>
                    </a:lnTo>
                    <a:lnTo>
                      <a:pt x="1394" y="49717"/>
                    </a:lnTo>
                    <a:lnTo>
                      <a:pt x="1535" y="50651"/>
                    </a:lnTo>
                    <a:lnTo>
                      <a:pt x="1688" y="51584"/>
                    </a:lnTo>
                    <a:lnTo>
                      <a:pt x="1854" y="52530"/>
                    </a:lnTo>
                    <a:lnTo>
                      <a:pt x="2212" y="54384"/>
                    </a:lnTo>
                    <a:lnTo>
                      <a:pt x="2928" y="57976"/>
                    </a:lnTo>
                    <a:lnTo>
                      <a:pt x="3056" y="58538"/>
                    </a:lnTo>
                    <a:lnTo>
                      <a:pt x="3171" y="59101"/>
                    </a:lnTo>
                    <a:lnTo>
                      <a:pt x="3375" y="60226"/>
                    </a:lnTo>
                    <a:lnTo>
                      <a:pt x="3554" y="61364"/>
                    </a:lnTo>
                    <a:lnTo>
                      <a:pt x="3721" y="62502"/>
                    </a:lnTo>
                    <a:lnTo>
                      <a:pt x="3874" y="63652"/>
                    </a:lnTo>
                    <a:lnTo>
                      <a:pt x="4027" y="64815"/>
                    </a:lnTo>
                    <a:lnTo>
                      <a:pt x="4181" y="65966"/>
                    </a:lnTo>
                    <a:lnTo>
                      <a:pt x="4334" y="67129"/>
                    </a:lnTo>
                    <a:lnTo>
                      <a:pt x="8016" y="67641"/>
                    </a:lnTo>
                    <a:lnTo>
                      <a:pt x="7837" y="66362"/>
                    </a:lnTo>
                    <a:lnTo>
                      <a:pt x="7799" y="65825"/>
                    </a:lnTo>
                    <a:lnTo>
                      <a:pt x="7760" y="65301"/>
                    </a:lnTo>
                    <a:lnTo>
                      <a:pt x="7722" y="64764"/>
                    </a:lnTo>
                    <a:lnTo>
                      <a:pt x="7709" y="64240"/>
                    </a:lnTo>
                    <a:lnTo>
                      <a:pt x="7684" y="63179"/>
                    </a:lnTo>
                    <a:lnTo>
                      <a:pt x="7684" y="62118"/>
                    </a:lnTo>
                    <a:lnTo>
                      <a:pt x="7709" y="61070"/>
                    </a:lnTo>
                    <a:lnTo>
                      <a:pt x="7748" y="60021"/>
                    </a:lnTo>
                    <a:lnTo>
                      <a:pt x="7799" y="58973"/>
                    </a:lnTo>
                    <a:lnTo>
                      <a:pt x="7863" y="57912"/>
                    </a:lnTo>
                    <a:lnTo>
                      <a:pt x="7991" y="55815"/>
                    </a:lnTo>
                    <a:lnTo>
                      <a:pt x="8054" y="54767"/>
                    </a:lnTo>
                    <a:lnTo>
                      <a:pt x="8118" y="53706"/>
                    </a:lnTo>
                    <a:lnTo>
                      <a:pt x="8157" y="52658"/>
                    </a:lnTo>
                    <a:lnTo>
                      <a:pt x="8182" y="51597"/>
                    </a:lnTo>
                    <a:lnTo>
                      <a:pt x="8195" y="50536"/>
                    </a:lnTo>
                    <a:lnTo>
                      <a:pt x="8182" y="49475"/>
                    </a:lnTo>
                    <a:lnTo>
                      <a:pt x="8144" y="47442"/>
                    </a:lnTo>
                    <a:lnTo>
                      <a:pt x="8131" y="45396"/>
                    </a:lnTo>
                    <a:lnTo>
                      <a:pt x="8144" y="43351"/>
                    </a:lnTo>
                    <a:lnTo>
                      <a:pt x="8170" y="41293"/>
                    </a:lnTo>
                    <a:lnTo>
                      <a:pt x="8221" y="39235"/>
                    </a:lnTo>
                    <a:lnTo>
                      <a:pt x="8285" y="37189"/>
                    </a:lnTo>
                    <a:lnTo>
                      <a:pt x="8361" y="35144"/>
                    </a:lnTo>
                    <a:lnTo>
                      <a:pt x="8464" y="33111"/>
                    </a:lnTo>
                    <a:lnTo>
                      <a:pt x="8515" y="32587"/>
                    </a:lnTo>
                    <a:lnTo>
                      <a:pt x="8579" y="32063"/>
                    </a:lnTo>
                    <a:lnTo>
                      <a:pt x="8643" y="31551"/>
                    </a:lnTo>
                    <a:lnTo>
                      <a:pt x="8719" y="31053"/>
                    </a:lnTo>
                    <a:lnTo>
                      <a:pt x="8809" y="30541"/>
                    </a:lnTo>
                    <a:lnTo>
                      <a:pt x="8898" y="30056"/>
                    </a:lnTo>
                    <a:lnTo>
                      <a:pt x="9103" y="29071"/>
                    </a:lnTo>
                    <a:lnTo>
                      <a:pt x="9320" y="28087"/>
                    </a:lnTo>
                    <a:lnTo>
                      <a:pt x="9563" y="27115"/>
                    </a:lnTo>
                    <a:lnTo>
                      <a:pt x="10049" y="25121"/>
                    </a:lnTo>
                    <a:lnTo>
                      <a:pt x="10279" y="24060"/>
                    </a:lnTo>
                    <a:lnTo>
                      <a:pt x="10509" y="22999"/>
                    </a:lnTo>
                    <a:lnTo>
                      <a:pt x="10739" y="21938"/>
                    </a:lnTo>
                    <a:lnTo>
                      <a:pt x="10969" y="20864"/>
                    </a:lnTo>
                    <a:lnTo>
                      <a:pt x="11212" y="19803"/>
                    </a:lnTo>
                    <a:lnTo>
                      <a:pt x="11468" y="18742"/>
                    </a:lnTo>
                    <a:lnTo>
                      <a:pt x="11762" y="17681"/>
                    </a:lnTo>
                    <a:lnTo>
                      <a:pt x="11915" y="17144"/>
                    </a:lnTo>
                    <a:lnTo>
                      <a:pt x="12081" y="16619"/>
                    </a:lnTo>
                    <a:lnTo>
                      <a:pt x="12375" y="15635"/>
                    </a:lnTo>
                    <a:lnTo>
                      <a:pt x="12657" y="14625"/>
                    </a:lnTo>
                    <a:lnTo>
                      <a:pt x="12925" y="13577"/>
                    </a:lnTo>
                    <a:lnTo>
                      <a:pt x="13181" y="12529"/>
                    </a:lnTo>
                    <a:lnTo>
                      <a:pt x="13398" y="11455"/>
                    </a:lnTo>
                    <a:lnTo>
                      <a:pt x="13500" y="10918"/>
                    </a:lnTo>
                    <a:lnTo>
                      <a:pt x="13590" y="10381"/>
                    </a:lnTo>
                    <a:lnTo>
                      <a:pt x="13679" y="9844"/>
                    </a:lnTo>
                    <a:lnTo>
                      <a:pt x="13756" y="9307"/>
                    </a:lnTo>
                    <a:lnTo>
                      <a:pt x="13820" y="8770"/>
                    </a:lnTo>
                    <a:lnTo>
                      <a:pt x="13871" y="8246"/>
                    </a:lnTo>
                    <a:lnTo>
                      <a:pt x="13948" y="7338"/>
                    </a:lnTo>
                    <a:lnTo>
                      <a:pt x="14037" y="6315"/>
                    </a:lnTo>
                    <a:lnTo>
                      <a:pt x="14076" y="5779"/>
                    </a:lnTo>
                    <a:lnTo>
                      <a:pt x="14101" y="5216"/>
                    </a:lnTo>
                    <a:lnTo>
                      <a:pt x="14114" y="4641"/>
                    </a:lnTo>
                    <a:lnTo>
                      <a:pt x="14114" y="4065"/>
                    </a:lnTo>
                    <a:lnTo>
                      <a:pt x="14101" y="3503"/>
                    </a:lnTo>
                    <a:lnTo>
                      <a:pt x="14063" y="2928"/>
                    </a:lnTo>
                    <a:lnTo>
                      <a:pt x="13999" y="2378"/>
                    </a:lnTo>
                    <a:lnTo>
                      <a:pt x="13961" y="2110"/>
                    </a:lnTo>
                    <a:lnTo>
                      <a:pt x="13910" y="1841"/>
                    </a:lnTo>
                    <a:lnTo>
                      <a:pt x="13858" y="1585"/>
                    </a:lnTo>
                    <a:lnTo>
                      <a:pt x="13795" y="1330"/>
                    </a:lnTo>
                    <a:lnTo>
                      <a:pt x="13718" y="1087"/>
                    </a:lnTo>
                    <a:lnTo>
                      <a:pt x="13641" y="857"/>
                    </a:lnTo>
                    <a:lnTo>
                      <a:pt x="13552" y="627"/>
                    </a:lnTo>
                    <a:lnTo>
                      <a:pt x="13449" y="396"/>
                    </a:lnTo>
                    <a:lnTo>
                      <a:pt x="13347" y="192"/>
                    </a:lnTo>
                    <a:lnTo>
                      <a:pt x="13232" y="0"/>
                    </a:lnTo>
                    <a:close/>
                  </a:path>
                </a:pathLst>
              </a:custGeom>
              <a:solidFill>
                <a:srgbClr val="D7A57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730;p18">
                <a:extLst>
                  <a:ext uri="{FF2B5EF4-FFF2-40B4-BE49-F238E27FC236}">
                    <a16:creationId xmlns:a16="http://schemas.microsoft.com/office/drawing/2014/main" id="{C475C5F2-0ADD-AA54-7562-3DF31FA8D658}"/>
                  </a:ext>
                </a:extLst>
              </p:cNvPr>
              <p:cNvSpPr/>
              <p:nvPr/>
            </p:nvSpPr>
            <p:spPr>
              <a:xfrm>
                <a:off x="1242950" y="4712775"/>
                <a:ext cx="426375" cy="247400"/>
              </a:xfrm>
              <a:custGeom>
                <a:avLst/>
                <a:gdLst/>
                <a:ahLst/>
                <a:cxnLst/>
                <a:rect l="l" t="t" r="r" b="b"/>
                <a:pathLst>
                  <a:path w="17055" h="9896" extrusionOk="0">
                    <a:moveTo>
                      <a:pt x="691" y="0"/>
                    </a:moveTo>
                    <a:lnTo>
                      <a:pt x="575" y="26"/>
                    </a:lnTo>
                    <a:lnTo>
                      <a:pt x="486" y="64"/>
                    </a:lnTo>
                    <a:lnTo>
                      <a:pt x="396" y="115"/>
                    </a:lnTo>
                    <a:lnTo>
                      <a:pt x="307" y="166"/>
                    </a:lnTo>
                    <a:lnTo>
                      <a:pt x="243" y="243"/>
                    </a:lnTo>
                    <a:lnTo>
                      <a:pt x="179" y="320"/>
                    </a:lnTo>
                    <a:lnTo>
                      <a:pt x="141" y="409"/>
                    </a:lnTo>
                    <a:lnTo>
                      <a:pt x="90" y="512"/>
                    </a:lnTo>
                    <a:lnTo>
                      <a:pt x="64" y="614"/>
                    </a:lnTo>
                    <a:lnTo>
                      <a:pt x="39" y="729"/>
                    </a:lnTo>
                    <a:lnTo>
                      <a:pt x="13" y="844"/>
                    </a:lnTo>
                    <a:lnTo>
                      <a:pt x="0" y="1100"/>
                    </a:lnTo>
                    <a:lnTo>
                      <a:pt x="13" y="1368"/>
                    </a:lnTo>
                    <a:lnTo>
                      <a:pt x="39" y="1649"/>
                    </a:lnTo>
                    <a:lnTo>
                      <a:pt x="90" y="1931"/>
                    </a:lnTo>
                    <a:lnTo>
                      <a:pt x="154" y="2212"/>
                    </a:lnTo>
                    <a:lnTo>
                      <a:pt x="218" y="2480"/>
                    </a:lnTo>
                    <a:lnTo>
                      <a:pt x="294" y="2736"/>
                    </a:lnTo>
                    <a:lnTo>
                      <a:pt x="371" y="2979"/>
                    </a:lnTo>
                    <a:lnTo>
                      <a:pt x="448" y="3183"/>
                    </a:lnTo>
                    <a:lnTo>
                      <a:pt x="524" y="3375"/>
                    </a:lnTo>
                    <a:lnTo>
                      <a:pt x="614" y="3554"/>
                    </a:lnTo>
                    <a:lnTo>
                      <a:pt x="691" y="3695"/>
                    </a:lnTo>
                    <a:lnTo>
                      <a:pt x="780" y="3835"/>
                    </a:lnTo>
                    <a:lnTo>
                      <a:pt x="882" y="3950"/>
                    </a:lnTo>
                    <a:lnTo>
                      <a:pt x="972" y="4040"/>
                    </a:lnTo>
                    <a:lnTo>
                      <a:pt x="1074" y="4129"/>
                    </a:lnTo>
                    <a:lnTo>
                      <a:pt x="1189" y="4206"/>
                    </a:lnTo>
                    <a:lnTo>
                      <a:pt x="1304" y="4270"/>
                    </a:lnTo>
                    <a:lnTo>
                      <a:pt x="1432" y="4334"/>
                    </a:lnTo>
                    <a:lnTo>
                      <a:pt x="1688" y="4423"/>
                    </a:lnTo>
                    <a:lnTo>
                      <a:pt x="1995" y="4513"/>
                    </a:lnTo>
                    <a:lnTo>
                      <a:pt x="2327" y="4602"/>
                    </a:lnTo>
                    <a:lnTo>
                      <a:pt x="2646" y="4705"/>
                    </a:lnTo>
                    <a:lnTo>
                      <a:pt x="2979" y="4833"/>
                    </a:lnTo>
                    <a:lnTo>
                      <a:pt x="3618" y="5101"/>
                    </a:lnTo>
                    <a:lnTo>
                      <a:pt x="3938" y="5229"/>
                    </a:lnTo>
                    <a:lnTo>
                      <a:pt x="4257" y="5344"/>
                    </a:lnTo>
                    <a:lnTo>
                      <a:pt x="4577" y="5433"/>
                    </a:lnTo>
                    <a:lnTo>
                      <a:pt x="4743" y="5472"/>
                    </a:lnTo>
                    <a:lnTo>
                      <a:pt x="4896" y="5497"/>
                    </a:lnTo>
                    <a:lnTo>
                      <a:pt x="4948" y="5740"/>
                    </a:lnTo>
                    <a:lnTo>
                      <a:pt x="5012" y="5996"/>
                    </a:lnTo>
                    <a:lnTo>
                      <a:pt x="5101" y="6239"/>
                    </a:lnTo>
                    <a:lnTo>
                      <a:pt x="5203" y="6494"/>
                    </a:lnTo>
                    <a:lnTo>
                      <a:pt x="5331" y="6737"/>
                    </a:lnTo>
                    <a:lnTo>
                      <a:pt x="5472" y="6980"/>
                    </a:lnTo>
                    <a:lnTo>
                      <a:pt x="5625" y="7223"/>
                    </a:lnTo>
                    <a:lnTo>
                      <a:pt x="5791" y="7453"/>
                    </a:lnTo>
                    <a:lnTo>
                      <a:pt x="5970" y="7683"/>
                    </a:lnTo>
                    <a:lnTo>
                      <a:pt x="6162" y="7888"/>
                    </a:lnTo>
                    <a:lnTo>
                      <a:pt x="6354" y="8105"/>
                    </a:lnTo>
                    <a:lnTo>
                      <a:pt x="6571" y="8297"/>
                    </a:lnTo>
                    <a:lnTo>
                      <a:pt x="6776" y="8476"/>
                    </a:lnTo>
                    <a:lnTo>
                      <a:pt x="6993" y="8642"/>
                    </a:lnTo>
                    <a:lnTo>
                      <a:pt x="7210" y="8783"/>
                    </a:lnTo>
                    <a:lnTo>
                      <a:pt x="7441" y="8923"/>
                    </a:lnTo>
                    <a:lnTo>
                      <a:pt x="7671" y="9026"/>
                    </a:lnTo>
                    <a:lnTo>
                      <a:pt x="7914" y="9128"/>
                    </a:lnTo>
                    <a:lnTo>
                      <a:pt x="8169" y="9230"/>
                    </a:lnTo>
                    <a:lnTo>
                      <a:pt x="8425" y="9320"/>
                    </a:lnTo>
                    <a:lnTo>
                      <a:pt x="8693" y="9409"/>
                    </a:lnTo>
                    <a:lnTo>
                      <a:pt x="8962" y="9486"/>
                    </a:lnTo>
                    <a:lnTo>
                      <a:pt x="9243" y="9563"/>
                    </a:lnTo>
                    <a:lnTo>
                      <a:pt x="9537" y="9627"/>
                    </a:lnTo>
                    <a:lnTo>
                      <a:pt x="10112" y="9742"/>
                    </a:lnTo>
                    <a:lnTo>
                      <a:pt x="10713" y="9818"/>
                    </a:lnTo>
                    <a:lnTo>
                      <a:pt x="11327" y="9869"/>
                    </a:lnTo>
                    <a:lnTo>
                      <a:pt x="11928" y="9895"/>
                    </a:lnTo>
                    <a:lnTo>
                      <a:pt x="12541" y="9895"/>
                    </a:lnTo>
                    <a:lnTo>
                      <a:pt x="13142" y="9869"/>
                    </a:lnTo>
                    <a:lnTo>
                      <a:pt x="13423" y="9844"/>
                    </a:lnTo>
                    <a:lnTo>
                      <a:pt x="13718" y="9806"/>
                    </a:lnTo>
                    <a:lnTo>
                      <a:pt x="13999" y="9767"/>
                    </a:lnTo>
                    <a:lnTo>
                      <a:pt x="14280" y="9716"/>
                    </a:lnTo>
                    <a:lnTo>
                      <a:pt x="14548" y="9652"/>
                    </a:lnTo>
                    <a:lnTo>
                      <a:pt x="14817" y="9588"/>
                    </a:lnTo>
                    <a:lnTo>
                      <a:pt x="15073" y="9524"/>
                    </a:lnTo>
                    <a:lnTo>
                      <a:pt x="15328" y="9448"/>
                    </a:lnTo>
                    <a:lnTo>
                      <a:pt x="15558" y="9358"/>
                    </a:lnTo>
                    <a:lnTo>
                      <a:pt x="15789" y="9256"/>
                    </a:lnTo>
                    <a:lnTo>
                      <a:pt x="16006" y="9154"/>
                    </a:lnTo>
                    <a:lnTo>
                      <a:pt x="16223" y="9051"/>
                    </a:lnTo>
                    <a:lnTo>
                      <a:pt x="16466" y="8911"/>
                    </a:lnTo>
                    <a:lnTo>
                      <a:pt x="16658" y="8770"/>
                    </a:lnTo>
                    <a:lnTo>
                      <a:pt x="16735" y="8706"/>
                    </a:lnTo>
                    <a:lnTo>
                      <a:pt x="16811" y="8629"/>
                    </a:lnTo>
                    <a:lnTo>
                      <a:pt x="16875" y="8553"/>
                    </a:lnTo>
                    <a:lnTo>
                      <a:pt x="16914" y="8476"/>
                    </a:lnTo>
                    <a:lnTo>
                      <a:pt x="16965" y="8386"/>
                    </a:lnTo>
                    <a:lnTo>
                      <a:pt x="16990" y="8297"/>
                    </a:lnTo>
                    <a:lnTo>
                      <a:pt x="17016" y="8208"/>
                    </a:lnTo>
                    <a:lnTo>
                      <a:pt x="17041" y="8092"/>
                    </a:lnTo>
                    <a:lnTo>
                      <a:pt x="17054" y="7850"/>
                    </a:lnTo>
                    <a:lnTo>
                      <a:pt x="17041" y="7568"/>
                    </a:lnTo>
                    <a:lnTo>
                      <a:pt x="17029" y="7338"/>
                    </a:lnTo>
                    <a:lnTo>
                      <a:pt x="17003" y="7044"/>
                    </a:lnTo>
                    <a:lnTo>
                      <a:pt x="16952" y="6725"/>
                    </a:lnTo>
                    <a:lnTo>
                      <a:pt x="16888" y="6379"/>
                    </a:lnTo>
                    <a:lnTo>
                      <a:pt x="16798" y="6047"/>
                    </a:lnTo>
                    <a:lnTo>
                      <a:pt x="16747" y="5881"/>
                    </a:lnTo>
                    <a:lnTo>
                      <a:pt x="16683" y="5727"/>
                    </a:lnTo>
                    <a:lnTo>
                      <a:pt x="16620" y="5587"/>
                    </a:lnTo>
                    <a:lnTo>
                      <a:pt x="16556" y="5459"/>
                    </a:lnTo>
                    <a:lnTo>
                      <a:pt x="16479" y="5344"/>
                    </a:lnTo>
                    <a:lnTo>
                      <a:pt x="16389" y="5242"/>
                    </a:lnTo>
                    <a:lnTo>
                      <a:pt x="16351" y="5203"/>
                    </a:lnTo>
                    <a:lnTo>
                      <a:pt x="16287" y="5152"/>
                    </a:lnTo>
                    <a:lnTo>
                      <a:pt x="16146" y="5075"/>
                    </a:lnTo>
                    <a:lnTo>
                      <a:pt x="15980" y="5011"/>
                    </a:lnTo>
                    <a:lnTo>
                      <a:pt x="15789" y="4960"/>
                    </a:lnTo>
                    <a:lnTo>
                      <a:pt x="15610" y="4935"/>
                    </a:lnTo>
                    <a:lnTo>
                      <a:pt x="15418" y="4909"/>
                    </a:lnTo>
                    <a:lnTo>
                      <a:pt x="15264" y="4909"/>
                    </a:lnTo>
                    <a:lnTo>
                      <a:pt x="15124" y="4922"/>
                    </a:lnTo>
                    <a:lnTo>
                      <a:pt x="1100" y="26"/>
                    </a:lnTo>
                    <a:lnTo>
                      <a:pt x="946" y="0"/>
                    </a:lnTo>
                    <a:close/>
                  </a:path>
                </a:pathLst>
              </a:custGeom>
              <a:solidFill>
                <a:srgbClr val="2F4C7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731;p18">
                <a:extLst>
                  <a:ext uri="{FF2B5EF4-FFF2-40B4-BE49-F238E27FC236}">
                    <a16:creationId xmlns:a16="http://schemas.microsoft.com/office/drawing/2014/main" id="{9D609912-B6EF-3D7E-AA8C-A55B3B8172FA}"/>
                  </a:ext>
                </a:extLst>
              </p:cNvPr>
              <p:cNvSpPr/>
              <p:nvPr/>
            </p:nvSpPr>
            <p:spPr>
              <a:xfrm>
                <a:off x="1236875" y="4527400"/>
                <a:ext cx="411975" cy="364675"/>
              </a:xfrm>
              <a:custGeom>
                <a:avLst/>
                <a:gdLst/>
                <a:ahLst/>
                <a:cxnLst/>
                <a:rect l="l" t="t" r="r" b="b"/>
                <a:pathLst>
                  <a:path w="16479" h="14587" extrusionOk="0">
                    <a:moveTo>
                      <a:pt x="2762" y="0"/>
                    </a:moveTo>
                    <a:lnTo>
                      <a:pt x="2532" y="26"/>
                    </a:lnTo>
                    <a:lnTo>
                      <a:pt x="2314" y="64"/>
                    </a:lnTo>
                    <a:lnTo>
                      <a:pt x="2110" y="141"/>
                    </a:lnTo>
                    <a:lnTo>
                      <a:pt x="2007" y="179"/>
                    </a:lnTo>
                    <a:lnTo>
                      <a:pt x="1918" y="230"/>
                    </a:lnTo>
                    <a:lnTo>
                      <a:pt x="1841" y="282"/>
                    </a:lnTo>
                    <a:lnTo>
                      <a:pt x="1752" y="346"/>
                    </a:lnTo>
                    <a:lnTo>
                      <a:pt x="1675" y="422"/>
                    </a:lnTo>
                    <a:lnTo>
                      <a:pt x="1611" y="499"/>
                    </a:lnTo>
                    <a:lnTo>
                      <a:pt x="1547" y="588"/>
                    </a:lnTo>
                    <a:lnTo>
                      <a:pt x="1483" y="678"/>
                    </a:lnTo>
                    <a:lnTo>
                      <a:pt x="1419" y="780"/>
                    </a:lnTo>
                    <a:lnTo>
                      <a:pt x="1368" y="882"/>
                    </a:lnTo>
                    <a:lnTo>
                      <a:pt x="1330" y="998"/>
                    </a:lnTo>
                    <a:lnTo>
                      <a:pt x="1291" y="1125"/>
                    </a:lnTo>
                    <a:lnTo>
                      <a:pt x="1228" y="1394"/>
                    </a:lnTo>
                    <a:lnTo>
                      <a:pt x="1189" y="1701"/>
                    </a:lnTo>
                    <a:lnTo>
                      <a:pt x="934" y="1611"/>
                    </a:lnTo>
                    <a:lnTo>
                      <a:pt x="665" y="1534"/>
                    </a:lnTo>
                    <a:lnTo>
                      <a:pt x="537" y="1496"/>
                    </a:lnTo>
                    <a:lnTo>
                      <a:pt x="397" y="1471"/>
                    </a:lnTo>
                    <a:lnTo>
                      <a:pt x="256" y="1458"/>
                    </a:lnTo>
                    <a:lnTo>
                      <a:pt x="115" y="1445"/>
                    </a:lnTo>
                    <a:lnTo>
                      <a:pt x="90" y="1458"/>
                    </a:lnTo>
                    <a:lnTo>
                      <a:pt x="77" y="1483"/>
                    </a:lnTo>
                    <a:lnTo>
                      <a:pt x="39" y="1586"/>
                    </a:lnTo>
                    <a:lnTo>
                      <a:pt x="13" y="1726"/>
                    </a:lnTo>
                    <a:lnTo>
                      <a:pt x="0" y="1931"/>
                    </a:lnTo>
                    <a:lnTo>
                      <a:pt x="0" y="2429"/>
                    </a:lnTo>
                    <a:lnTo>
                      <a:pt x="13" y="3005"/>
                    </a:lnTo>
                    <a:lnTo>
                      <a:pt x="51" y="3605"/>
                    </a:lnTo>
                    <a:lnTo>
                      <a:pt x="90" y="4155"/>
                    </a:lnTo>
                    <a:lnTo>
                      <a:pt x="141" y="4794"/>
                    </a:lnTo>
                    <a:lnTo>
                      <a:pt x="141" y="5152"/>
                    </a:lnTo>
                    <a:lnTo>
                      <a:pt x="141" y="5549"/>
                    </a:lnTo>
                    <a:lnTo>
                      <a:pt x="128" y="5983"/>
                    </a:lnTo>
                    <a:lnTo>
                      <a:pt x="128" y="6431"/>
                    </a:lnTo>
                    <a:lnTo>
                      <a:pt x="141" y="6865"/>
                    </a:lnTo>
                    <a:lnTo>
                      <a:pt x="154" y="7083"/>
                    </a:lnTo>
                    <a:lnTo>
                      <a:pt x="179" y="7287"/>
                    </a:lnTo>
                    <a:lnTo>
                      <a:pt x="205" y="7479"/>
                    </a:lnTo>
                    <a:lnTo>
                      <a:pt x="256" y="7658"/>
                    </a:lnTo>
                    <a:lnTo>
                      <a:pt x="320" y="7811"/>
                    </a:lnTo>
                    <a:lnTo>
                      <a:pt x="384" y="7952"/>
                    </a:lnTo>
                    <a:lnTo>
                      <a:pt x="461" y="8054"/>
                    </a:lnTo>
                    <a:lnTo>
                      <a:pt x="537" y="8144"/>
                    </a:lnTo>
                    <a:lnTo>
                      <a:pt x="639" y="8221"/>
                    </a:lnTo>
                    <a:lnTo>
                      <a:pt x="755" y="8297"/>
                    </a:lnTo>
                    <a:lnTo>
                      <a:pt x="870" y="8374"/>
                    </a:lnTo>
                    <a:lnTo>
                      <a:pt x="997" y="8438"/>
                    </a:lnTo>
                    <a:lnTo>
                      <a:pt x="1279" y="8566"/>
                    </a:lnTo>
                    <a:lnTo>
                      <a:pt x="1560" y="8681"/>
                    </a:lnTo>
                    <a:lnTo>
                      <a:pt x="1841" y="8796"/>
                    </a:lnTo>
                    <a:lnTo>
                      <a:pt x="2110" y="8885"/>
                    </a:lnTo>
                    <a:lnTo>
                      <a:pt x="2340" y="8988"/>
                    </a:lnTo>
                    <a:lnTo>
                      <a:pt x="2659" y="9128"/>
                    </a:lnTo>
                    <a:lnTo>
                      <a:pt x="2915" y="9243"/>
                    </a:lnTo>
                    <a:lnTo>
                      <a:pt x="3132" y="9371"/>
                    </a:lnTo>
                    <a:lnTo>
                      <a:pt x="3222" y="9435"/>
                    </a:lnTo>
                    <a:lnTo>
                      <a:pt x="3311" y="9499"/>
                    </a:lnTo>
                    <a:lnTo>
                      <a:pt x="3388" y="9576"/>
                    </a:lnTo>
                    <a:lnTo>
                      <a:pt x="3465" y="9665"/>
                    </a:lnTo>
                    <a:lnTo>
                      <a:pt x="3618" y="9857"/>
                    </a:lnTo>
                    <a:lnTo>
                      <a:pt x="3772" y="10100"/>
                    </a:lnTo>
                    <a:lnTo>
                      <a:pt x="3951" y="10407"/>
                    </a:lnTo>
                    <a:lnTo>
                      <a:pt x="4117" y="10688"/>
                    </a:lnTo>
                    <a:lnTo>
                      <a:pt x="4296" y="10956"/>
                    </a:lnTo>
                    <a:lnTo>
                      <a:pt x="4475" y="11212"/>
                    </a:lnTo>
                    <a:lnTo>
                      <a:pt x="4666" y="11455"/>
                    </a:lnTo>
                    <a:lnTo>
                      <a:pt x="4871" y="11698"/>
                    </a:lnTo>
                    <a:lnTo>
                      <a:pt x="5076" y="11915"/>
                    </a:lnTo>
                    <a:lnTo>
                      <a:pt x="5293" y="12132"/>
                    </a:lnTo>
                    <a:lnTo>
                      <a:pt x="5523" y="12324"/>
                    </a:lnTo>
                    <a:lnTo>
                      <a:pt x="5766" y="12516"/>
                    </a:lnTo>
                    <a:lnTo>
                      <a:pt x="6009" y="12708"/>
                    </a:lnTo>
                    <a:lnTo>
                      <a:pt x="6264" y="12874"/>
                    </a:lnTo>
                    <a:lnTo>
                      <a:pt x="6533" y="13040"/>
                    </a:lnTo>
                    <a:lnTo>
                      <a:pt x="6801" y="13194"/>
                    </a:lnTo>
                    <a:lnTo>
                      <a:pt x="7095" y="13347"/>
                    </a:lnTo>
                    <a:lnTo>
                      <a:pt x="7389" y="13488"/>
                    </a:lnTo>
                    <a:lnTo>
                      <a:pt x="7684" y="13628"/>
                    </a:lnTo>
                    <a:lnTo>
                      <a:pt x="8246" y="13858"/>
                    </a:lnTo>
                    <a:lnTo>
                      <a:pt x="8809" y="14050"/>
                    </a:lnTo>
                    <a:lnTo>
                      <a:pt x="9371" y="14216"/>
                    </a:lnTo>
                    <a:lnTo>
                      <a:pt x="9934" y="14357"/>
                    </a:lnTo>
                    <a:lnTo>
                      <a:pt x="10496" y="14459"/>
                    </a:lnTo>
                    <a:lnTo>
                      <a:pt x="11059" y="14536"/>
                    </a:lnTo>
                    <a:lnTo>
                      <a:pt x="11634" y="14574"/>
                    </a:lnTo>
                    <a:lnTo>
                      <a:pt x="12209" y="14587"/>
                    </a:lnTo>
                    <a:lnTo>
                      <a:pt x="12516" y="14587"/>
                    </a:lnTo>
                    <a:lnTo>
                      <a:pt x="12810" y="14574"/>
                    </a:lnTo>
                    <a:lnTo>
                      <a:pt x="13091" y="14561"/>
                    </a:lnTo>
                    <a:lnTo>
                      <a:pt x="13372" y="14523"/>
                    </a:lnTo>
                    <a:lnTo>
                      <a:pt x="13654" y="14472"/>
                    </a:lnTo>
                    <a:lnTo>
                      <a:pt x="13922" y="14408"/>
                    </a:lnTo>
                    <a:lnTo>
                      <a:pt x="14203" y="14319"/>
                    </a:lnTo>
                    <a:lnTo>
                      <a:pt x="14472" y="14203"/>
                    </a:lnTo>
                    <a:lnTo>
                      <a:pt x="14613" y="14152"/>
                    </a:lnTo>
                    <a:lnTo>
                      <a:pt x="14766" y="14076"/>
                    </a:lnTo>
                    <a:lnTo>
                      <a:pt x="15098" y="13897"/>
                    </a:lnTo>
                    <a:lnTo>
                      <a:pt x="15431" y="13692"/>
                    </a:lnTo>
                    <a:lnTo>
                      <a:pt x="15750" y="13462"/>
                    </a:lnTo>
                    <a:lnTo>
                      <a:pt x="16044" y="13257"/>
                    </a:lnTo>
                    <a:lnTo>
                      <a:pt x="16274" y="13078"/>
                    </a:lnTo>
                    <a:lnTo>
                      <a:pt x="16479" y="12912"/>
                    </a:lnTo>
                    <a:lnTo>
                      <a:pt x="16466" y="12721"/>
                    </a:lnTo>
                    <a:lnTo>
                      <a:pt x="16453" y="12516"/>
                    </a:lnTo>
                    <a:lnTo>
                      <a:pt x="16415" y="12299"/>
                    </a:lnTo>
                    <a:lnTo>
                      <a:pt x="16364" y="12094"/>
                    </a:lnTo>
                    <a:lnTo>
                      <a:pt x="16300" y="11877"/>
                    </a:lnTo>
                    <a:lnTo>
                      <a:pt x="16236" y="11647"/>
                    </a:lnTo>
                    <a:lnTo>
                      <a:pt x="16147" y="11429"/>
                    </a:lnTo>
                    <a:lnTo>
                      <a:pt x="16057" y="11212"/>
                    </a:lnTo>
                    <a:lnTo>
                      <a:pt x="15955" y="11007"/>
                    </a:lnTo>
                    <a:lnTo>
                      <a:pt x="15840" y="10803"/>
                    </a:lnTo>
                    <a:lnTo>
                      <a:pt x="15712" y="10598"/>
                    </a:lnTo>
                    <a:lnTo>
                      <a:pt x="15571" y="10407"/>
                    </a:lnTo>
                    <a:lnTo>
                      <a:pt x="15431" y="10228"/>
                    </a:lnTo>
                    <a:lnTo>
                      <a:pt x="15277" y="10061"/>
                    </a:lnTo>
                    <a:lnTo>
                      <a:pt x="15111" y="9895"/>
                    </a:lnTo>
                    <a:lnTo>
                      <a:pt x="14945" y="9755"/>
                    </a:lnTo>
                    <a:lnTo>
                      <a:pt x="14702" y="9563"/>
                    </a:lnTo>
                    <a:lnTo>
                      <a:pt x="14446" y="9371"/>
                    </a:lnTo>
                    <a:lnTo>
                      <a:pt x="14178" y="9179"/>
                    </a:lnTo>
                    <a:lnTo>
                      <a:pt x="13897" y="9000"/>
                    </a:lnTo>
                    <a:lnTo>
                      <a:pt x="13615" y="8834"/>
                    </a:lnTo>
                    <a:lnTo>
                      <a:pt x="13321" y="8655"/>
                    </a:lnTo>
                    <a:lnTo>
                      <a:pt x="12720" y="8336"/>
                    </a:lnTo>
                    <a:lnTo>
                      <a:pt x="11506" y="7709"/>
                    </a:lnTo>
                    <a:lnTo>
                      <a:pt x="10931" y="7390"/>
                    </a:lnTo>
                    <a:lnTo>
                      <a:pt x="10649" y="7223"/>
                    </a:lnTo>
                    <a:lnTo>
                      <a:pt x="10381" y="7057"/>
                    </a:lnTo>
                    <a:lnTo>
                      <a:pt x="10113" y="6904"/>
                    </a:lnTo>
                    <a:lnTo>
                      <a:pt x="9806" y="6725"/>
                    </a:lnTo>
                    <a:lnTo>
                      <a:pt x="9473" y="6546"/>
                    </a:lnTo>
                    <a:lnTo>
                      <a:pt x="9141" y="6341"/>
                    </a:lnTo>
                    <a:lnTo>
                      <a:pt x="8809" y="6137"/>
                    </a:lnTo>
                    <a:lnTo>
                      <a:pt x="8502" y="5907"/>
                    </a:lnTo>
                    <a:lnTo>
                      <a:pt x="8361" y="5804"/>
                    </a:lnTo>
                    <a:lnTo>
                      <a:pt x="8233" y="5677"/>
                    </a:lnTo>
                    <a:lnTo>
                      <a:pt x="8118" y="5561"/>
                    </a:lnTo>
                    <a:lnTo>
                      <a:pt x="8029" y="5446"/>
                    </a:lnTo>
                    <a:lnTo>
                      <a:pt x="7952" y="5344"/>
                    </a:lnTo>
                    <a:lnTo>
                      <a:pt x="7888" y="5229"/>
                    </a:lnTo>
                    <a:lnTo>
                      <a:pt x="7773" y="4999"/>
                    </a:lnTo>
                    <a:lnTo>
                      <a:pt x="7671" y="4743"/>
                    </a:lnTo>
                    <a:lnTo>
                      <a:pt x="7568" y="4475"/>
                    </a:lnTo>
                    <a:lnTo>
                      <a:pt x="7389" y="3925"/>
                    </a:lnTo>
                    <a:lnTo>
                      <a:pt x="7287" y="3682"/>
                    </a:lnTo>
                    <a:lnTo>
                      <a:pt x="7159" y="3452"/>
                    </a:lnTo>
                    <a:lnTo>
                      <a:pt x="6891" y="2877"/>
                    </a:lnTo>
                    <a:lnTo>
                      <a:pt x="6622" y="2340"/>
                    </a:lnTo>
                    <a:lnTo>
                      <a:pt x="6482" y="2084"/>
                    </a:lnTo>
                    <a:lnTo>
                      <a:pt x="6341" y="1841"/>
                    </a:lnTo>
                    <a:lnTo>
                      <a:pt x="6188" y="1611"/>
                    </a:lnTo>
                    <a:lnTo>
                      <a:pt x="6022" y="1394"/>
                    </a:lnTo>
                    <a:lnTo>
                      <a:pt x="5843" y="1189"/>
                    </a:lnTo>
                    <a:lnTo>
                      <a:pt x="5651" y="985"/>
                    </a:lnTo>
                    <a:lnTo>
                      <a:pt x="5446" y="806"/>
                    </a:lnTo>
                    <a:lnTo>
                      <a:pt x="5229" y="652"/>
                    </a:lnTo>
                    <a:lnTo>
                      <a:pt x="4986" y="499"/>
                    </a:lnTo>
                    <a:lnTo>
                      <a:pt x="4730" y="371"/>
                    </a:lnTo>
                    <a:lnTo>
                      <a:pt x="4436" y="256"/>
                    </a:lnTo>
                    <a:lnTo>
                      <a:pt x="4130" y="167"/>
                    </a:lnTo>
                    <a:lnTo>
                      <a:pt x="3836" y="90"/>
                    </a:lnTo>
                    <a:lnTo>
                      <a:pt x="3541" y="39"/>
                    </a:lnTo>
                    <a:lnTo>
                      <a:pt x="3273" y="13"/>
                    </a:lnTo>
                    <a:lnTo>
                      <a:pt x="3005" y="0"/>
                    </a:lnTo>
                    <a:close/>
                  </a:path>
                </a:pathLst>
              </a:custGeom>
              <a:solidFill>
                <a:srgbClr val="4778A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732;p18">
                <a:extLst>
                  <a:ext uri="{FF2B5EF4-FFF2-40B4-BE49-F238E27FC236}">
                    <a16:creationId xmlns:a16="http://schemas.microsoft.com/office/drawing/2014/main" id="{67C7E156-7525-A08F-10DA-B2B540D5CB15}"/>
                  </a:ext>
                </a:extLst>
              </p:cNvPr>
              <p:cNvSpPr/>
              <p:nvPr/>
            </p:nvSpPr>
            <p:spPr>
              <a:xfrm>
                <a:off x="607900" y="2384475"/>
                <a:ext cx="924625" cy="833225"/>
              </a:xfrm>
              <a:custGeom>
                <a:avLst/>
                <a:gdLst/>
                <a:ahLst/>
                <a:cxnLst/>
                <a:rect l="l" t="t" r="r" b="b"/>
                <a:pathLst>
                  <a:path w="36985" h="33329" extrusionOk="0">
                    <a:moveTo>
                      <a:pt x="18627" y="0"/>
                    </a:moveTo>
                    <a:lnTo>
                      <a:pt x="18218" y="13"/>
                    </a:lnTo>
                    <a:lnTo>
                      <a:pt x="17796" y="26"/>
                    </a:lnTo>
                    <a:lnTo>
                      <a:pt x="17374" y="51"/>
                    </a:lnTo>
                    <a:lnTo>
                      <a:pt x="16952" y="90"/>
                    </a:lnTo>
                    <a:lnTo>
                      <a:pt x="16530" y="128"/>
                    </a:lnTo>
                    <a:lnTo>
                      <a:pt x="16108" y="179"/>
                    </a:lnTo>
                    <a:lnTo>
                      <a:pt x="15686" y="243"/>
                    </a:lnTo>
                    <a:lnTo>
                      <a:pt x="15264" y="320"/>
                    </a:lnTo>
                    <a:lnTo>
                      <a:pt x="14843" y="396"/>
                    </a:lnTo>
                    <a:lnTo>
                      <a:pt x="14433" y="499"/>
                    </a:lnTo>
                    <a:lnTo>
                      <a:pt x="14024" y="601"/>
                    </a:lnTo>
                    <a:lnTo>
                      <a:pt x="13615" y="716"/>
                    </a:lnTo>
                    <a:lnTo>
                      <a:pt x="13206" y="844"/>
                    </a:lnTo>
                    <a:lnTo>
                      <a:pt x="12810" y="984"/>
                    </a:lnTo>
                    <a:lnTo>
                      <a:pt x="12414" y="1138"/>
                    </a:lnTo>
                    <a:lnTo>
                      <a:pt x="12030" y="1291"/>
                    </a:lnTo>
                    <a:lnTo>
                      <a:pt x="11659" y="1470"/>
                    </a:lnTo>
                    <a:lnTo>
                      <a:pt x="11289" y="1662"/>
                    </a:lnTo>
                    <a:lnTo>
                      <a:pt x="10931" y="1854"/>
                    </a:lnTo>
                    <a:lnTo>
                      <a:pt x="10573" y="2071"/>
                    </a:lnTo>
                    <a:lnTo>
                      <a:pt x="10227" y="2301"/>
                    </a:lnTo>
                    <a:lnTo>
                      <a:pt x="9895" y="2544"/>
                    </a:lnTo>
                    <a:lnTo>
                      <a:pt x="9575" y="2787"/>
                    </a:lnTo>
                    <a:lnTo>
                      <a:pt x="9269" y="3055"/>
                    </a:lnTo>
                    <a:lnTo>
                      <a:pt x="8975" y="3349"/>
                    </a:lnTo>
                    <a:lnTo>
                      <a:pt x="8681" y="3656"/>
                    </a:lnTo>
                    <a:lnTo>
                      <a:pt x="8399" y="3976"/>
                    </a:lnTo>
                    <a:lnTo>
                      <a:pt x="8118" y="4321"/>
                    </a:lnTo>
                    <a:lnTo>
                      <a:pt x="7862" y="4666"/>
                    </a:lnTo>
                    <a:lnTo>
                      <a:pt x="7607" y="5011"/>
                    </a:lnTo>
                    <a:lnTo>
                      <a:pt x="7351" y="5369"/>
                    </a:lnTo>
                    <a:lnTo>
                      <a:pt x="7121" y="5740"/>
                    </a:lnTo>
                    <a:lnTo>
                      <a:pt x="6878" y="6111"/>
                    </a:lnTo>
                    <a:lnTo>
                      <a:pt x="6431" y="6865"/>
                    </a:lnTo>
                    <a:lnTo>
                      <a:pt x="5996" y="7619"/>
                    </a:lnTo>
                    <a:lnTo>
                      <a:pt x="5152" y="9128"/>
                    </a:lnTo>
                    <a:lnTo>
                      <a:pt x="4654" y="10048"/>
                    </a:lnTo>
                    <a:lnTo>
                      <a:pt x="4155" y="10982"/>
                    </a:lnTo>
                    <a:lnTo>
                      <a:pt x="3682" y="11915"/>
                    </a:lnTo>
                    <a:lnTo>
                      <a:pt x="3209" y="12861"/>
                    </a:lnTo>
                    <a:lnTo>
                      <a:pt x="2749" y="13807"/>
                    </a:lnTo>
                    <a:lnTo>
                      <a:pt x="2289" y="14753"/>
                    </a:lnTo>
                    <a:lnTo>
                      <a:pt x="1854" y="15712"/>
                    </a:lnTo>
                    <a:lnTo>
                      <a:pt x="1419" y="16671"/>
                    </a:lnTo>
                    <a:lnTo>
                      <a:pt x="1189" y="17233"/>
                    </a:lnTo>
                    <a:lnTo>
                      <a:pt x="972" y="17783"/>
                    </a:lnTo>
                    <a:lnTo>
                      <a:pt x="780" y="18320"/>
                    </a:lnTo>
                    <a:lnTo>
                      <a:pt x="614" y="18869"/>
                    </a:lnTo>
                    <a:lnTo>
                      <a:pt x="473" y="19406"/>
                    </a:lnTo>
                    <a:lnTo>
                      <a:pt x="345" y="19956"/>
                    </a:lnTo>
                    <a:lnTo>
                      <a:pt x="243" y="20493"/>
                    </a:lnTo>
                    <a:lnTo>
                      <a:pt x="154" y="21043"/>
                    </a:lnTo>
                    <a:lnTo>
                      <a:pt x="90" y="21592"/>
                    </a:lnTo>
                    <a:lnTo>
                      <a:pt x="39" y="22142"/>
                    </a:lnTo>
                    <a:lnTo>
                      <a:pt x="13" y="22692"/>
                    </a:lnTo>
                    <a:lnTo>
                      <a:pt x="0" y="23254"/>
                    </a:lnTo>
                    <a:lnTo>
                      <a:pt x="13" y="23830"/>
                    </a:lnTo>
                    <a:lnTo>
                      <a:pt x="39" y="24405"/>
                    </a:lnTo>
                    <a:lnTo>
                      <a:pt x="77" y="24993"/>
                    </a:lnTo>
                    <a:lnTo>
                      <a:pt x="128" y="25594"/>
                    </a:lnTo>
                    <a:lnTo>
                      <a:pt x="192" y="26259"/>
                    </a:lnTo>
                    <a:lnTo>
                      <a:pt x="269" y="26962"/>
                    </a:lnTo>
                    <a:lnTo>
                      <a:pt x="358" y="27639"/>
                    </a:lnTo>
                    <a:lnTo>
                      <a:pt x="409" y="27959"/>
                    </a:lnTo>
                    <a:lnTo>
                      <a:pt x="473" y="28253"/>
                    </a:lnTo>
                    <a:lnTo>
                      <a:pt x="729" y="30324"/>
                    </a:lnTo>
                    <a:lnTo>
                      <a:pt x="946" y="30465"/>
                    </a:lnTo>
                    <a:lnTo>
                      <a:pt x="1176" y="30618"/>
                    </a:lnTo>
                    <a:lnTo>
                      <a:pt x="1662" y="30899"/>
                    </a:lnTo>
                    <a:lnTo>
                      <a:pt x="2173" y="31168"/>
                    </a:lnTo>
                    <a:lnTo>
                      <a:pt x="2698" y="31411"/>
                    </a:lnTo>
                    <a:lnTo>
                      <a:pt x="3260" y="31653"/>
                    </a:lnTo>
                    <a:lnTo>
                      <a:pt x="3823" y="31871"/>
                    </a:lnTo>
                    <a:lnTo>
                      <a:pt x="4411" y="32075"/>
                    </a:lnTo>
                    <a:lnTo>
                      <a:pt x="4999" y="32267"/>
                    </a:lnTo>
                    <a:lnTo>
                      <a:pt x="5600" y="32433"/>
                    </a:lnTo>
                    <a:lnTo>
                      <a:pt x="6200" y="32599"/>
                    </a:lnTo>
                    <a:lnTo>
                      <a:pt x="6801" y="32740"/>
                    </a:lnTo>
                    <a:lnTo>
                      <a:pt x="7389" y="32868"/>
                    </a:lnTo>
                    <a:lnTo>
                      <a:pt x="7977" y="32983"/>
                    </a:lnTo>
                    <a:lnTo>
                      <a:pt x="8553" y="33085"/>
                    </a:lnTo>
                    <a:lnTo>
                      <a:pt x="9115" y="33162"/>
                    </a:lnTo>
                    <a:lnTo>
                      <a:pt x="9665" y="33239"/>
                    </a:lnTo>
                    <a:lnTo>
                      <a:pt x="10100" y="33277"/>
                    </a:lnTo>
                    <a:lnTo>
                      <a:pt x="10560" y="33303"/>
                    </a:lnTo>
                    <a:lnTo>
                      <a:pt x="11046" y="33328"/>
                    </a:lnTo>
                    <a:lnTo>
                      <a:pt x="11544" y="33328"/>
                    </a:lnTo>
                    <a:lnTo>
                      <a:pt x="12068" y="33315"/>
                    </a:lnTo>
                    <a:lnTo>
                      <a:pt x="12605" y="33303"/>
                    </a:lnTo>
                    <a:lnTo>
                      <a:pt x="13692" y="33251"/>
                    </a:lnTo>
                    <a:lnTo>
                      <a:pt x="14791" y="33188"/>
                    </a:lnTo>
                    <a:lnTo>
                      <a:pt x="15840" y="33111"/>
                    </a:lnTo>
                    <a:lnTo>
                      <a:pt x="17732" y="32957"/>
                    </a:lnTo>
                    <a:lnTo>
                      <a:pt x="17987" y="29928"/>
                    </a:lnTo>
                    <a:lnTo>
                      <a:pt x="18166" y="27716"/>
                    </a:lnTo>
                    <a:lnTo>
                      <a:pt x="18230" y="26911"/>
                    </a:lnTo>
                    <a:lnTo>
                      <a:pt x="18256" y="26450"/>
                    </a:lnTo>
                    <a:lnTo>
                      <a:pt x="18780" y="26450"/>
                    </a:lnTo>
                    <a:lnTo>
                      <a:pt x="19330" y="26476"/>
                    </a:lnTo>
                    <a:lnTo>
                      <a:pt x="19598" y="26489"/>
                    </a:lnTo>
                    <a:lnTo>
                      <a:pt x="19867" y="26527"/>
                    </a:lnTo>
                    <a:lnTo>
                      <a:pt x="20135" y="26565"/>
                    </a:lnTo>
                    <a:lnTo>
                      <a:pt x="20404" y="26629"/>
                    </a:lnTo>
                    <a:lnTo>
                      <a:pt x="20404" y="26859"/>
                    </a:lnTo>
                    <a:lnTo>
                      <a:pt x="20429" y="27179"/>
                    </a:lnTo>
                    <a:lnTo>
                      <a:pt x="20506" y="28010"/>
                    </a:lnTo>
                    <a:lnTo>
                      <a:pt x="20621" y="29007"/>
                    </a:lnTo>
                    <a:lnTo>
                      <a:pt x="20749" y="30055"/>
                    </a:lnTo>
                    <a:lnTo>
                      <a:pt x="20979" y="31909"/>
                    </a:lnTo>
                    <a:lnTo>
                      <a:pt x="21081" y="32727"/>
                    </a:lnTo>
                    <a:lnTo>
                      <a:pt x="21260" y="32791"/>
                    </a:lnTo>
                    <a:lnTo>
                      <a:pt x="21452" y="32868"/>
                    </a:lnTo>
                    <a:lnTo>
                      <a:pt x="21644" y="32919"/>
                    </a:lnTo>
                    <a:lnTo>
                      <a:pt x="21835" y="32970"/>
                    </a:lnTo>
                    <a:lnTo>
                      <a:pt x="22040" y="33009"/>
                    </a:lnTo>
                    <a:lnTo>
                      <a:pt x="22257" y="33047"/>
                    </a:lnTo>
                    <a:lnTo>
                      <a:pt x="22679" y="33085"/>
                    </a:lnTo>
                    <a:lnTo>
                      <a:pt x="23127" y="33111"/>
                    </a:lnTo>
                    <a:lnTo>
                      <a:pt x="23587" y="33111"/>
                    </a:lnTo>
                    <a:lnTo>
                      <a:pt x="24034" y="33098"/>
                    </a:lnTo>
                    <a:lnTo>
                      <a:pt x="24495" y="33072"/>
                    </a:lnTo>
                    <a:lnTo>
                      <a:pt x="24942" y="33034"/>
                    </a:lnTo>
                    <a:lnTo>
                      <a:pt x="25364" y="32983"/>
                    </a:lnTo>
                    <a:lnTo>
                      <a:pt x="26169" y="32881"/>
                    </a:lnTo>
                    <a:lnTo>
                      <a:pt x="26847" y="32778"/>
                    </a:lnTo>
                    <a:lnTo>
                      <a:pt x="27128" y="32740"/>
                    </a:lnTo>
                    <a:lnTo>
                      <a:pt x="27358" y="32727"/>
                    </a:lnTo>
                    <a:lnTo>
                      <a:pt x="28074" y="32651"/>
                    </a:lnTo>
                    <a:lnTo>
                      <a:pt x="28790" y="32561"/>
                    </a:lnTo>
                    <a:lnTo>
                      <a:pt x="29506" y="32459"/>
                    </a:lnTo>
                    <a:lnTo>
                      <a:pt x="30222" y="32331"/>
                    </a:lnTo>
                    <a:lnTo>
                      <a:pt x="30938" y="32203"/>
                    </a:lnTo>
                    <a:lnTo>
                      <a:pt x="31641" y="32050"/>
                    </a:lnTo>
                    <a:lnTo>
                      <a:pt x="32344" y="31884"/>
                    </a:lnTo>
                    <a:lnTo>
                      <a:pt x="33022" y="31692"/>
                    </a:lnTo>
                    <a:lnTo>
                      <a:pt x="33533" y="31551"/>
                    </a:lnTo>
                    <a:lnTo>
                      <a:pt x="34044" y="31385"/>
                    </a:lnTo>
                    <a:lnTo>
                      <a:pt x="34543" y="31193"/>
                    </a:lnTo>
                    <a:lnTo>
                      <a:pt x="35041" y="31001"/>
                    </a:lnTo>
                    <a:lnTo>
                      <a:pt x="35527" y="30810"/>
                    </a:lnTo>
                    <a:lnTo>
                      <a:pt x="36013" y="30631"/>
                    </a:lnTo>
                    <a:lnTo>
                      <a:pt x="36499" y="30465"/>
                    </a:lnTo>
                    <a:lnTo>
                      <a:pt x="36985" y="30324"/>
                    </a:lnTo>
                    <a:lnTo>
                      <a:pt x="36972" y="29915"/>
                    </a:lnTo>
                    <a:lnTo>
                      <a:pt x="36933" y="29403"/>
                    </a:lnTo>
                    <a:lnTo>
                      <a:pt x="36870" y="28790"/>
                    </a:lnTo>
                    <a:lnTo>
                      <a:pt x="36793" y="28087"/>
                    </a:lnTo>
                    <a:lnTo>
                      <a:pt x="36601" y="26527"/>
                    </a:lnTo>
                    <a:lnTo>
                      <a:pt x="36371" y="24814"/>
                    </a:lnTo>
                    <a:lnTo>
                      <a:pt x="36115" y="23114"/>
                    </a:lnTo>
                    <a:lnTo>
                      <a:pt x="35860" y="21554"/>
                    </a:lnTo>
                    <a:lnTo>
                      <a:pt x="35617" y="20237"/>
                    </a:lnTo>
                    <a:lnTo>
                      <a:pt x="35514" y="19726"/>
                    </a:lnTo>
                    <a:lnTo>
                      <a:pt x="35438" y="19317"/>
                    </a:lnTo>
                    <a:lnTo>
                      <a:pt x="35156" y="17898"/>
                    </a:lnTo>
                    <a:lnTo>
                      <a:pt x="34901" y="16479"/>
                    </a:lnTo>
                    <a:lnTo>
                      <a:pt x="34645" y="15047"/>
                    </a:lnTo>
                    <a:lnTo>
                      <a:pt x="34377" y="13628"/>
                    </a:lnTo>
                    <a:lnTo>
                      <a:pt x="34236" y="12925"/>
                    </a:lnTo>
                    <a:lnTo>
                      <a:pt x="34095" y="12222"/>
                    </a:lnTo>
                    <a:lnTo>
                      <a:pt x="33929" y="11519"/>
                    </a:lnTo>
                    <a:lnTo>
                      <a:pt x="33763" y="10815"/>
                    </a:lnTo>
                    <a:lnTo>
                      <a:pt x="33584" y="10125"/>
                    </a:lnTo>
                    <a:lnTo>
                      <a:pt x="33392" y="9435"/>
                    </a:lnTo>
                    <a:lnTo>
                      <a:pt x="33175" y="8744"/>
                    </a:lnTo>
                    <a:lnTo>
                      <a:pt x="32945" y="8067"/>
                    </a:lnTo>
                    <a:lnTo>
                      <a:pt x="32791" y="7671"/>
                    </a:lnTo>
                    <a:lnTo>
                      <a:pt x="32638" y="7274"/>
                    </a:lnTo>
                    <a:lnTo>
                      <a:pt x="32472" y="6903"/>
                    </a:lnTo>
                    <a:lnTo>
                      <a:pt x="32306" y="6533"/>
                    </a:lnTo>
                    <a:lnTo>
                      <a:pt x="32114" y="6162"/>
                    </a:lnTo>
                    <a:lnTo>
                      <a:pt x="31922" y="5817"/>
                    </a:lnTo>
                    <a:lnTo>
                      <a:pt x="31718" y="5472"/>
                    </a:lnTo>
                    <a:lnTo>
                      <a:pt x="31500" y="5152"/>
                    </a:lnTo>
                    <a:lnTo>
                      <a:pt x="31270" y="4832"/>
                    </a:lnTo>
                    <a:lnTo>
                      <a:pt x="31027" y="4526"/>
                    </a:lnTo>
                    <a:lnTo>
                      <a:pt x="30759" y="4232"/>
                    </a:lnTo>
                    <a:lnTo>
                      <a:pt x="30477" y="3963"/>
                    </a:lnTo>
                    <a:lnTo>
                      <a:pt x="30183" y="3695"/>
                    </a:lnTo>
                    <a:lnTo>
                      <a:pt x="29864" y="3452"/>
                    </a:lnTo>
                    <a:lnTo>
                      <a:pt x="29519" y="3222"/>
                    </a:lnTo>
                    <a:lnTo>
                      <a:pt x="29161" y="3004"/>
                    </a:lnTo>
                    <a:lnTo>
                      <a:pt x="28266" y="2544"/>
                    </a:lnTo>
                    <a:lnTo>
                      <a:pt x="27333" y="2084"/>
                    </a:lnTo>
                    <a:lnTo>
                      <a:pt x="26860" y="1867"/>
                    </a:lnTo>
                    <a:lnTo>
                      <a:pt x="26374" y="1636"/>
                    </a:lnTo>
                    <a:lnTo>
                      <a:pt x="25888" y="1432"/>
                    </a:lnTo>
                    <a:lnTo>
                      <a:pt x="25389" y="1227"/>
                    </a:lnTo>
                    <a:lnTo>
                      <a:pt x="24891" y="1036"/>
                    </a:lnTo>
                    <a:lnTo>
                      <a:pt x="24392" y="857"/>
                    </a:lnTo>
                    <a:lnTo>
                      <a:pt x="23894" y="690"/>
                    </a:lnTo>
                    <a:lnTo>
                      <a:pt x="23395" y="550"/>
                    </a:lnTo>
                    <a:lnTo>
                      <a:pt x="22897" y="422"/>
                    </a:lnTo>
                    <a:lnTo>
                      <a:pt x="22411" y="307"/>
                    </a:lnTo>
                    <a:lnTo>
                      <a:pt x="21912" y="230"/>
                    </a:lnTo>
                    <a:lnTo>
                      <a:pt x="21426" y="166"/>
                    </a:lnTo>
                    <a:lnTo>
                      <a:pt x="20659" y="77"/>
                    </a:lnTo>
                    <a:lnTo>
                      <a:pt x="20263" y="51"/>
                    </a:lnTo>
                    <a:lnTo>
                      <a:pt x="19867" y="26"/>
                    </a:lnTo>
                    <a:lnTo>
                      <a:pt x="19458" y="13"/>
                    </a:lnTo>
                    <a:lnTo>
                      <a:pt x="1904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733;p18">
                <a:extLst>
                  <a:ext uri="{FF2B5EF4-FFF2-40B4-BE49-F238E27FC236}">
                    <a16:creationId xmlns:a16="http://schemas.microsoft.com/office/drawing/2014/main" id="{25EAD448-23A6-EF9B-96A1-1460DDC5F306}"/>
                  </a:ext>
                </a:extLst>
              </p:cNvPr>
              <p:cNvSpPr/>
              <p:nvPr/>
            </p:nvSpPr>
            <p:spPr>
              <a:xfrm>
                <a:off x="940275" y="1665350"/>
                <a:ext cx="350000" cy="257000"/>
              </a:xfrm>
              <a:custGeom>
                <a:avLst/>
                <a:gdLst/>
                <a:ahLst/>
                <a:cxnLst/>
                <a:rect l="l" t="t" r="r" b="b"/>
                <a:pathLst>
                  <a:path w="14000" h="10280" extrusionOk="0">
                    <a:moveTo>
                      <a:pt x="13999" y="1"/>
                    </a:moveTo>
                    <a:lnTo>
                      <a:pt x="10432" y="448"/>
                    </a:lnTo>
                    <a:lnTo>
                      <a:pt x="8694" y="666"/>
                    </a:lnTo>
                    <a:lnTo>
                      <a:pt x="6981" y="870"/>
                    </a:lnTo>
                    <a:lnTo>
                      <a:pt x="5268" y="1049"/>
                    </a:lnTo>
                    <a:lnTo>
                      <a:pt x="3542" y="1215"/>
                    </a:lnTo>
                    <a:lnTo>
                      <a:pt x="2673" y="1292"/>
                    </a:lnTo>
                    <a:lnTo>
                      <a:pt x="1790" y="1356"/>
                    </a:lnTo>
                    <a:lnTo>
                      <a:pt x="896" y="1420"/>
                    </a:lnTo>
                    <a:lnTo>
                      <a:pt x="1" y="1471"/>
                    </a:lnTo>
                    <a:lnTo>
                      <a:pt x="2212" y="5396"/>
                    </a:lnTo>
                    <a:lnTo>
                      <a:pt x="2685" y="5894"/>
                    </a:lnTo>
                    <a:lnTo>
                      <a:pt x="3235" y="6444"/>
                    </a:lnTo>
                    <a:lnTo>
                      <a:pt x="3849" y="7019"/>
                    </a:lnTo>
                    <a:lnTo>
                      <a:pt x="4181" y="7326"/>
                    </a:lnTo>
                    <a:lnTo>
                      <a:pt x="4526" y="7620"/>
                    </a:lnTo>
                    <a:lnTo>
                      <a:pt x="4871" y="7914"/>
                    </a:lnTo>
                    <a:lnTo>
                      <a:pt x="5242" y="8195"/>
                    </a:lnTo>
                    <a:lnTo>
                      <a:pt x="5600" y="8477"/>
                    </a:lnTo>
                    <a:lnTo>
                      <a:pt x="5984" y="8745"/>
                    </a:lnTo>
                    <a:lnTo>
                      <a:pt x="6367" y="9001"/>
                    </a:lnTo>
                    <a:lnTo>
                      <a:pt x="6751" y="9244"/>
                    </a:lnTo>
                    <a:lnTo>
                      <a:pt x="7134" y="9461"/>
                    </a:lnTo>
                    <a:lnTo>
                      <a:pt x="7518" y="9666"/>
                    </a:lnTo>
                    <a:lnTo>
                      <a:pt x="7914" y="9845"/>
                    </a:lnTo>
                    <a:lnTo>
                      <a:pt x="8298" y="9998"/>
                    </a:lnTo>
                    <a:lnTo>
                      <a:pt x="8681" y="10113"/>
                    </a:lnTo>
                    <a:lnTo>
                      <a:pt x="8873" y="10164"/>
                    </a:lnTo>
                    <a:lnTo>
                      <a:pt x="9065" y="10203"/>
                    </a:lnTo>
                    <a:lnTo>
                      <a:pt x="9244" y="10241"/>
                    </a:lnTo>
                    <a:lnTo>
                      <a:pt x="9435" y="10266"/>
                    </a:lnTo>
                    <a:lnTo>
                      <a:pt x="9614" y="10279"/>
                    </a:lnTo>
                    <a:lnTo>
                      <a:pt x="9985" y="10279"/>
                    </a:lnTo>
                    <a:lnTo>
                      <a:pt x="10164" y="10266"/>
                    </a:lnTo>
                    <a:lnTo>
                      <a:pt x="10330" y="10241"/>
                    </a:lnTo>
                    <a:lnTo>
                      <a:pt x="10509" y="10203"/>
                    </a:lnTo>
                    <a:lnTo>
                      <a:pt x="10675" y="10151"/>
                    </a:lnTo>
                    <a:lnTo>
                      <a:pt x="10842" y="10088"/>
                    </a:lnTo>
                    <a:lnTo>
                      <a:pt x="11008" y="10024"/>
                    </a:lnTo>
                    <a:lnTo>
                      <a:pt x="11174" y="9934"/>
                    </a:lnTo>
                    <a:lnTo>
                      <a:pt x="11327" y="9845"/>
                    </a:lnTo>
                    <a:lnTo>
                      <a:pt x="11481" y="9742"/>
                    </a:lnTo>
                    <a:lnTo>
                      <a:pt x="11634" y="9614"/>
                    </a:lnTo>
                    <a:lnTo>
                      <a:pt x="11775" y="9487"/>
                    </a:lnTo>
                    <a:lnTo>
                      <a:pt x="11915" y="9333"/>
                    </a:lnTo>
                    <a:lnTo>
                      <a:pt x="12056" y="9167"/>
                    </a:lnTo>
                    <a:lnTo>
                      <a:pt x="12184" y="8988"/>
                    </a:lnTo>
                    <a:lnTo>
                      <a:pt x="12312" y="8796"/>
                    </a:lnTo>
                    <a:lnTo>
                      <a:pt x="12440" y="8592"/>
                    </a:lnTo>
                    <a:lnTo>
                      <a:pt x="12555" y="8374"/>
                    </a:lnTo>
                    <a:lnTo>
                      <a:pt x="12670" y="8132"/>
                    </a:lnTo>
                    <a:lnTo>
                      <a:pt x="12772" y="7889"/>
                    </a:lnTo>
                    <a:lnTo>
                      <a:pt x="12925" y="7505"/>
                    </a:lnTo>
                    <a:lnTo>
                      <a:pt x="13066" y="7122"/>
                    </a:lnTo>
                    <a:lnTo>
                      <a:pt x="13194" y="6725"/>
                    </a:lnTo>
                    <a:lnTo>
                      <a:pt x="13296" y="6316"/>
                    </a:lnTo>
                    <a:lnTo>
                      <a:pt x="13398" y="5907"/>
                    </a:lnTo>
                    <a:lnTo>
                      <a:pt x="13488" y="5485"/>
                    </a:lnTo>
                    <a:lnTo>
                      <a:pt x="13552" y="5063"/>
                    </a:lnTo>
                    <a:lnTo>
                      <a:pt x="13616" y="4629"/>
                    </a:lnTo>
                    <a:lnTo>
                      <a:pt x="13680" y="4194"/>
                    </a:lnTo>
                    <a:lnTo>
                      <a:pt x="13731" y="3759"/>
                    </a:lnTo>
                    <a:lnTo>
                      <a:pt x="13795" y="2890"/>
                    </a:lnTo>
                    <a:lnTo>
                      <a:pt x="13859" y="2034"/>
                    </a:lnTo>
                    <a:lnTo>
                      <a:pt x="13884" y="1177"/>
                    </a:lnTo>
                    <a:lnTo>
                      <a:pt x="13935" y="589"/>
                    </a:lnTo>
                    <a:lnTo>
                      <a:pt x="1399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734;p18">
                <a:extLst>
                  <a:ext uri="{FF2B5EF4-FFF2-40B4-BE49-F238E27FC236}">
                    <a16:creationId xmlns:a16="http://schemas.microsoft.com/office/drawing/2014/main" id="{F77FEE8E-499E-8E60-63D6-00030BA693E5}"/>
                  </a:ext>
                </a:extLst>
              </p:cNvPr>
              <p:cNvSpPr/>
              <p:nvPr/>
            </p:nvSpPr>
            <p:spPr>
              <a:xfrm>
                <a:off x="1254450" y="1531450"/>
                <a:ext cx="710500" cy="634750"/>
              </a:xfrm>
              <a:custGeom>
                <a:avLst/>
                <a:gdLst/>
                <a:ahLst/>
                <a:cxnLst/>
                <a:rect l="l" t="t" r="r" b="b"/>
                <a:pathLst>
                  <a:path w="28420" h="25390" extrusionOk="0">
                    <a:moveTo>
                      <a:pt x="3746" y="0"/>
                    </a:moveTo>
                    <a:lnTo>
                      <a:pt x="3516" y="13"/>
                    </a:lnTo>
                    <a:lnTo>
                      <a:pt x="3286" y="39"/>
                    </a:lnTo>
                    <a:lnTo>
                      <a:pt x="3056" y="90"/>
                    </a:lnTo>
                    <a:lnTo>
                      <a:pt x="2775" y="167"/>
                    </a:lnTo>
                    <a:lnTo>
                      <a:pt x="2493" y="256"/>
                    </a:lnTo>
                    <a:lnTo>
                      <a:pt x="2186" y="371"/>
                    </a:lnTo>
                    <a:lnTo>
                      <a:pt x="1892" y="499"/>
                    </a:lnTo>
                    <a:lnTo>
                      <a:pt x="1598" y="652"/>
                    </a:lnTo>
                    <a:lnTo>
                      <a:pt x="1317" y="819"/>
                    </a:lnTo>
                    <a:lnTo>
                      <a:pt x="1049" y="997"/>
                    </a:lnTo>
                    <a:lnTo>
                      <a:pt x="806" y="1202"/>
                    </a:lnTo>
                    <a:lnTo>
                      <a:pt x="691" y="1304"/>
                    </a:lnTo>
                    <a:lnTo>
                      <a:pt x="588" y="1407"/>
                    </a:lnTo>
                    <a:lnTo>
                      <a:pt x="486" y="1522"/>
                    </a:lnTo>
                    <a:lnTo>
                      <a:pt x="384" y="1637"/>
                    </a:lnTo>
                    <a:lnTo>
                      <a:pt x="307" y="1765"/>
                    </a:lnTo>
                    <a:lnTo>
                      <a:pt x="231" y="1892"/>
                    </a:lnTo>
                    <a:lnTo>
                      <a:pt x="167" y="2020"/>
                    </a:lnTo>
                    <a:lnTo>
                      <a:pt x="103" y="2148"/>
                    </a:lnTo>
                    <a:lnTo>
                      <a:pt x="64" y="2289"/>
                    </a:lnTo>
                    <a:lnTo>
                      <a:pt x="39" y="2429"/>
                    </a:lnTo>
                    <a:lnTo>
                      <a:pt x="13" y="2570"/>
                    </a:lnTo>
                    <a:lnTo>
                      <a:pt x="0" y="2723"/>
                    </a:lnTo>
                    <a:lnTo>
                      <a:pt x="13" y="2864"/>
                    </a:lnTo>
                    <a:lnTo>
                      <a:pt x="26" y="3030"/>
                    </a:lnTo>
                    <a:lnTo>
                      <a:pt x="64" y="3184"/>
                    </a:lnTo>
                    <a:lnTo>
                      <a:pt x="115" y="3337"/>
                    </a:lnTo>
                    <a:lnTo>
                      <a:pt x="218" y="3542"/>
                    </a:lnTo>
                    <a:lnTo>
                      <a:pt x="346" y="3746"/>
                    </a:lnTo>
                    <a:lnTo>
                      <a:pt x="499" y="3963"/>
                    </a:lnTo>
                    <a:lnTo>
                      <a:pt x="678" y="4194"/>
                    </a:lnTo>
                    <a:lnTo>
                      <a:pt x="870" y="4411"/>
                    </a:lnTo>
                    <a:lnTo>
                      <a:pt x="1087" y="4641"/>
                    </a:lnTo>
                    <a:lnTo>
                      <a:pt x="1304" y="4871"/>
                    </a:lnTo>
                    <a:lnTo>
                      <a:pt x="1535" y="5088"/>
                    </a:lnTo>
                    <a:lnTo>
                      <a:pt x="1777" y="5293"/>
                    </a:lnTo>
                    <a:lnTo>
                      <a:pt x="2020" y="5497"/>
                    </a:lnTo>
                    <a:lnTo>
                      <a:pt x="2263" y="5676"/>
                    </a:lnTo>
                    <a:lnTo>
                      <a:pt x="2506" y="5843"/>
                    </a:lnTo>
                    <a:lnTo>
                      <a:pt x="2736" y="5996"/>
                    </a:lnTo>
                    <a:lnTo>
                      <a:pt x="2966" y="6124"/>
                    </a:lnTo>
                    <a:lnTo>
                      <a:pt x="3184" y="6213"/>
                    </a:lnTo>
                    <a:lnTo>
                      <a:pt x="3375" y="6290"/>
                    </a:lnTo>
                    <a:lnTo>
                      <a:pt x="23088" y="25390"/>
                    </a:lnTo>
                    <a:lnTo>
                      <a:pt x="23306" y="25300"/>
                    </a:lnTo>
                    <a:lnTo>
                      <a:pt x="23510" y="25185"/>
                    </a:lnTo>
                    <a:lnTo>
                      <a:pt x="23715" y="25070"/>
                    </a:lnTo>
                    <a:lnTo>
                      <a:pt x="23919" y="24942"/>
                    </a:lnTo>
                    <a:lnTo>
                      <a:pt x="24124" y="24801"/>
                    </a:lnTo>
                    <a:lnTo>
                      <a:pt x="24329" y="24661"/>
                    </a:lnTo>
                    <a:lnTo>
                      <a:pt x="24520" y="24507"/>
                    </a:lnTo>
                    <a:lnTo>
                      <a:pt x="24712" y="24341"/>
                    </a:lnTo>
                    <a:lnTo>
                      <a:pt x="25096" y="23996"/>
                    </a:lnTo>
                    <a:lnTo>
                      <a:pt x="25466" y="23625"/>
                    </a:lnTo>
                    <a:lnTo>
                      <a:pt x="25811" y="23229"/>
                    </a:lnTo>
                    <a:lnTo>
                      <a:pt x="26157" y="22820"/>
                    </a:lnTo>
                    <a:lnTo>
                      <a:pt x="26489" y="22398"/>
                    </a:lnTo>
                    <a:lnTo>
                      <a:pt x="26809" y="21976"/>
                    </a:lnTo>
                    <a:lnTo>
                      <a:pt x="27115" y="21529"/>
                    </a:lnTo>
                    <a:lnTo>
                      <a:pt x="27397" y="21094"/>
                    </a:lnTo>
                    <a:lnTo>
                      <a:pt x="27678" y="20659"/>
                    </a:lnTo>
                    <a:lnTo>
                      <a:pt x="27934" y="20238"/>
                    </a:lnTo>
                    <a:lnTo>
                      <a:pt x="28419" y="19419"/>
                    </a:lnTo>
                    <a:lnTo>
                      <a:pt x="28074" y="19381"/>
                    </a:lnTo>
                    <a:lnTo>
                      <a:pt x="27921" y="19343"/>
                    </a:lnTo>
                    <a:lnTo>
                      <a:pt x="27780" y="19304"/>
                    </a:lnTo>
                    <a:lnTo>
                      <a:pt x="27640" y="19266"/>
                    </a:lnTo>
                    <a:lnTo>
                      <a:pt x="27525" y="19215"/>
                    </a:lnTo>
                    <a:lnTo>
                      <a:pt x="27410" y="19164"/>
                    </a:lnTo>
                    <a:lnTo>
                      <a:pt x="27320" y="19113"/>
                    </a:lnTo>
                    <a:lnTo>
                      <a:pt x="27218" y="19049"/>
                    </a:lnTo>
                    <a:lnTo>
                      <a:pt x="27141" y="18985"/>
                    </a:lnTo>
                    <a:lnTo>
                      <a:pt x="26988" y="18844"/>
                    </a:lnTo>
                    <a:lnTo>
                      <a:pt x="26860" y="18691"/>
                    </a:lnTo>
                    <a:lnTo>
                      <a:pt x="26745" y="18524"/>
                    </a:lnTo>
                    <a:lnTo>
                      <a:pt x="26630" y="18345"/>
                    </a:lnTo>
                    <a:lnTo>
                      <a:pt x="26527" y="18154"/>
                    </a:lnTo>
                    <a:lnTo>
                      <a:pt x="26310" y="17770"/>
                    </a:lnTo>
                    <a:lnTo>
                      <a:pt x="26169" y="17566"/>
                    </a:lnTo>
                    <a:lnTo>
                      <a:pt x="26016" y="17361"/>
                    </a:lnTo>
                    <a:lnTo>
                      <a:pt x="25837" y="17144"/>
                    </a:lnTo>
                    <a:lnTo>
                      <a:pt x="25620" y="16939"/>
                    </a:lnTo>
                    <a:lnTo>
                      <a:pt x="25505" y="16850"/>
                    </a:lnTo>
                    <a:lnTo>
                      <a:pt x="25402" y="16760"/>
                    </a:lnTo>
                    <a:lnTo>
                      <a:pt x="25287" y="16696"/>
                    </a:lnTo>
                    <a:lnTo>
                      <a:pt x="25172" y="16645"/>
                    </a:lnTo>
                    <a:lnTo>
                      <a:pt x="25057" y="16594"/>
                    </a:lnTo>
                    <a:lnTo>
                      <a:pt x="24929" y="16556"/>
                    </a:lnTo>
                    <a:lnTo>
                      <a:pt x="24674" y="16492"/>
                    </a:lnTo>
                    <a:lnTo>
                      <a:pt x="24405" y="16428"/>
                    </a:lnTo>
                    <a:lnTo>
                      <a:pt x="24124" y="16351"/>
                    </a:lnTo>
                    <a:lnTo>
                      <a:pt x="23971" y="16300"/>
                    </a:lnTo>
                    <a:lnTo>
                      <a:pt x="23830" y="16249"/>
                    </a:lnTo>
                    <a:lnTo>
                      <a:pt x="23677" y="16185"/>
                    </a:lnTo>
                    <a:lnTo>
                      <a:pt x="23523" y="16108"/>
                    </a:lnTo>
                    <a:lnTo>
                      <a:pt x="23408" y="16019"/>
                    </a:lnTo>
                    <a:lnTo>
                      <a:pt x="23306" y="15917"/>
                    </a:lnTo>
                    <a:lnTo>
                      <a:pt x="23216" y="15814"/>
                    </a:lnTo>
                    <a:lnTo>
                      <a:pt x="23127" y="15712"/>
                    </a:lnTo>
                    <a:lnTo>
                      <a:pt x="22961" y="15495"/>
                    </a:lnTo>
                    <a:lnTo>
                      <a:pt x="22820" y="15277"/>
                    </a:lnTo>
                    <a:lnTo>
                      <a:pt x="22564" y="14843"/>
                    </a:lnTo>
                    <a:lnTo>
                      <a:pt x="22424" y="14638"/>
                    </a:lnTo>
                    <a:lnTo>
                      <a:pt x="22347" y="14549"/>
                    </a:lnTo>
                    <a:lnTo>
                      <a:pt x="22258" y="14459"/>
                    </a:lnTo>
                    <a:lnTo>
                      <a:pt x="21887" y="14076"/>
                    </a:lnTo>
                    <a:lnTo>
                      <a:pt x="21490" y="13718"/>
                    </a:lnTo>
                    <a:lnTo>
                      <a:pt x="21081" y="13372"/>
                    </a:lnTo>
                    <a:lnTo>
                      <a:pt x="20660" y="13027"/>
                    </a:lnTo>
                    <a:lnTo>
                      <a:pt x="20225" y="12695"/>
                    </a:lnTo>
                    <a:lnTo>
                      <a:pt x="19790" y="12363"/>
                    </a:lnTo>
                    <a:lnTo>
                      <a:pt x="18895" y="11711"/>
                    </a:lnTo>
                    <a:lnTo>
                      <a:pt x="17988" y="11084"/>
                    </a:lnTo>
                    <a:lnTo>
                      <a:pt x="17093" y="10445"/>
                    </a:lnTo>
                    <a:lnTo>
                      <a:pt x="16645" y="10113"/>
                    </a:lnTo>
                    <a:lnTo>
                      <a:pt x="16223" y="9793"/>
                    </a:lnTo>
                    <a:lnTo>
                      <a:pt x="15789" y="9461"/>
                    </a:lnTo>
                    <a:lnTo>
                      <a:pt x="15380" y="9115"/>
                    </a:lnTo>
                    <a:lnTo>
                      <a:pt x="14625" y="8438"/>
                    </a:lnTo>
                    <a:lnTo>
                      <a:pt x="13858" y="7760"/>
                    </a:lnTo>
                    <a:lnTo>
                      <a:pt x="12324" y="6444"/>
                    </a:lnTo>
                    <a:lnTo>
                      <a:pt x="11570" y="5792"/>
                    </a:lnTo>
                    <a:lnTo>
                      <a:pt x="10829" y="5127"/>
                    </a:lnTo>
                    <a:lnTo>
                      <a:pt x="10100" y="4462"/>
                    </a:lnTo>
                    <a:lnTo>
                      <a:pt x="9755" y="4130"/>
                    </a:lnTo>
                    <a:lnTo>
                      <a:pt x="9410" y="3784"/>
                    </a:lnTo>
                    <a:lnTo>
                      <a:pt x="8770" y="3120"/>
                    </a:lnTo>
                    <a:lnTo>
                      <a:pt x="8080" y="2417"/>
                    </a:lnTo>
                    <a:lnTo>
                      <a:pt x="7709" y="2071"/>
                    </a:lnTo>
                    <a:lnTo>
                      <a:pt x="7338" y="1726"/>
                    </a:lnTo>
                    <a:lnTo>
                      <a:pt x="6942" y="1394"/>
                    </a:lnTo>
                    <a:lnTo>
                      <a:pt x="6546" y="1087"/>
                    </a:lnTo>
                    <a:lnTo>
                      <a:pt x="6137" y="793"/>
                    </a:lnTo>
                    <a:lnTo>
                      <a:pt x="5932" y="665"/>
                    </a:lnTo>
                    <a:lnTo>
                      <a:pt x="5728" y="550"/>
                    </a:lnTo>
                    <a:lnTo>
                      <a:pt x="5510" y="435"/>
                    </a:lnTo>
                    <a:lnTo>
                      <a:pt x="5293" y="333"/>
                    </a:lnTo>
                    <a:lnTo>
                      <a:pt x="5076" y="243"/>
                    </a:lnTo>
                    <a:lnTo>
                      <a:pt x="4858" y="167"/>
                    </a:lnTo>
                    <a:lnTo>
                      <a:pt x="4641" y="103"/>
                    </a:lnTo>
                    <a:lnTo>
                      <a:pt x="4424" y="51"/>
                    </a:lnTo>
                    <a:lnTo>
                      <a:pt x="4194" y="26"/>
                    </a:lnTo>
                    <a:lnTo>
                      <a:pt x="397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735;p18">
                <a:extLst>
                  <a:ext uri="{FF2B5EF4-FFF2-40B4-BE49-F238E27FC236}">
                    <a16:creationId xmlns:a16="http://schemas.microsoft.com/office/drawing/2014/main" id="{E5101A29-1A31-23EC-2E6D-E5B801581495}"/>
                  </a:ext>
                </a:extLst>
              </p:cNvPr>
              <p:cNvSpPr/>
              <p:nvPr/>
            </p:nvSpPr>
            <p:spPr>
              <a:xfrm>
                <a:off x="713675" y="1528900"/>
                <a:ext cx="733200" cy="1051175"/>
              </a:xfrm>
              <a:custGeom>
                <a:avLst/>
                <a:gdLst/>
                <a:ahLst/>
                <a:cxnLst/>
                <a:rect l="l" t="t" r="r" b="b"/>
                <a:pathLst>
                  <a:path w="29328" h="42047" extrusionOk="0">
                    <a:moveTo>
                      <a:pt x="21580" y="0"/>
                    </a:moveTo>
                    <a:lnTo>
                      <a:pt x="19305" y="14459"/>
                    </a:lnTo>
                    <a:lnTo>
                      <a:pt x="6904" y="933"/>
                    </a:lnTo>
                    <a:lnTo>
                      <a:pt x="4309" y="1317"/>
                    </a:lnTo>
                    <a:lnTo>
                      <a:pt x="3683" y="1419"/>
                    </a:lnTo>
                    <a:lnTo>
                      <a:pt x="3350" y="1483"/>
                    </a:lnTo>
                    <a:lnTo>
                      <a:pt x="3005" y="1547"/>
                    </a:lnTo>
                    <a:lnTo>
                      <a:pt x="2647" y="1624"/>
                    </a:lnTo>
                    <a:lnTo>
                      <a:pt x="2302" y="1726"/>
                    </a:lnTo>
                    <a:lnTo>
                      <a:pt x="1957" y="1828"/>
                    </a:lnTo>
                    <a:lnTo>
                      <a:pt x="1612" y="1956"/>
                    </a:lnTo>
                    <a:lnTo>
                      <a:pt x="1305" y="2109"/>
                    </a:lnTo>
                    <a:lnTo>
                      <a:pt x="1151" y="2186"/>
                    </a:lnTo>
                    <a:lnTo>
                      <a:pt x="1011" y="2276"/>
                    </a:lnTo>
                    <a:lnTo>
                      <a:pt x="870" y="2365"/>
                    </a:lnTo>
                    <a:lnTo>
                      <a:pt x="742" y="2467"/>
                    </a:lnTo>
                    <a:lnTo>
                      <a:pt x="614" y="2582"/>
                    </a:lnTo>
                    <a:lnTo>
                      <a:pt x="512" y="2697"/>
                    </a:lnTo>
                    <a:lnTo>
                      <a:pt x="410" y="2813"/>
                    </a:lnTo>
                    <a:lnTo>
                      <a:pt x="308" y="2940"/>
                    </a:lnTo>
                    <a:lnTo>
                      <a:pt x="231" y="3081"/>
                    </a:lnTo>
                    <a:lnTo>
                      <a:pt x="167" y="3222"/>
                    </a:lnTo>
                    <a:lnTo>
                      <a:pt x="103" y="3375"/>
                    </a:lnTo>
                    <a:lnTo>
                      <a:pt x="65" y="3541"/>
                    </a:lnTo>
                    <a:lnTo>
                      <a:pt x="39" y="3707"/>
                    </a:lnTo>
                    <a:lnTo>
                      <a:pt x="14" y="3886"/>
                    </a:lnTo>
                    <a:lnTo>
                      <a:pt x="1" y="4104"/>
                    </a:lnTo>
                    <a:lnTo>
                      <a:pt x="1" y="4321"/>
                    </a:lnTo>
                    <a:lnTo>
                      <a:pt x="14" y="4526"/>
                    </a:lnTo>
                    <a:lnTo>
                      <a:pt x="39" y="4717"/>
                    </a:lnTo>
                    <a:lnTo>
                      <a:pt x="65" y="4909"/>
                    </a:lnTo>
                    <a:lnTo>
                      <a:pt x="103" y="5101"/>
                    </a:lnTo>
                    <a:lnTo>
                      <a:pt x="141" y="5293"/>
                    </a:lnTo>
                    <a:lnTo>
                      <a:pt x="192" y="5472"/>
                    </a:lnTo>
                    <a:lnTo>
                      <a:pt x="256" y="5651"/>
                    </a:lnTo>
                    <a:lnTo>
                      <a:pt x="320" y="5830"/>
                    </a:lnTo>
                    <a:lnTo>
                      <a:pt x="474" y="6162"/>
                    </a:lnTo>
                    <a:lnTo>
                      <a:pt x="653" y="6494"/>
                    </a:lnTo>
                    <a:lnTo>
                      <a:pt x="857" y="6814"/>
                    </a:lnTo>
                    <a:lnTo>
                      <a:pt x="1075" y="7121"/>
                    </a:lnTo>
                    <a:lnTo>
                      <a:pt x="1305" y="7428"/>
                    </a:lnTo>
                    <a:lnTo>
                      <a:pt x="1548" y="7722"/>
                    </a:lnTo>
                    <a:lnTo>
                      <a:pt x="1803" y="8028"/>
                    </a:lnTo>
                    <a:lnTo>
                      <a:pt x="2327" y="8617"/>
                    </a:lnTo>
                    <a:lnTo>
                      <a:pt x="2852" y="9217"/>
                    </a:lnTo>
                    <a:lnTo>
                      <a:pt x="3261" y="9754"/>
                    </a:lnTo>
                    <a:lnTo>
                      <a:pt x="3670" y="10304"/>
                    </a:lnTo>
                    <a:lnTo>
                      <a:pt x="4053" y="10892"/>
                    </a:lnTo>
                    <a:lnTo>
                      <a:pt x="4437" y="11506"/>
                    </a:lnTo>
                    <a:lnTo>
                      <a:pt x="4795" y="12132"/>
                    </a:lnTo>
                    <a:lnTo>
                      <a:pt x="5153" y="12784"/>
                    </a:lnTo>
                    <a:lnTo>
                      <a:pt x="5485" y="13436"/>
                    </a:lnTo>
                    <a:lnTo>
                      <a:pt x="5792" y="14114"/>
                    </a:lnTo>
                    <a:lnTo>
                      <a:pt x="6086" y="14791"/>
                    </a:lnTo>
                    <a:lnTo>
                      <a:pt x="6367" y="15482"/>
                    </a:lnTo>
                    <a:lnTo>
                      <a:pt x="6623" y="16172"/>
                    </a:lnTo>
                    <a:lnTo>
                      <a:pt x="6866" y="16849"/>
                    </a:lnTo>
                    <a:lnTo>
                      <a:pt x="7083" y="17540"/>
                    </a:lnTo>
                    <a:lnTo>
                      <a:pt x="7275" y="18205"/>
                    </a:lnTo>
                    <a:lnTo>
                      <a:pt x="7441" y="18869"/>
                    </a:lnTo>
                    <a:lnTo>
                      <a:pt x="7582" y="19521"/>
                    </a:lnTo>
                    <a:lnTo>
                      <a:pt x="7671" y="20148"/>
                    </a:lnTo>
                    <a:lnTo>
                      <a:pt x="7748" y="20800"/>
                    </a:lnTo>
                    <a:lnTo>
                      <a:pt x="7812" y="21477"/>
                    </a:lnTo>
                    <a:lnTo>
                      <a:pt x="7863" y="22155"/>
                    </a:lnTo>
                    <a:lnTo>
                      <a:pt x="7901" y="22858"/>
                    </a:lnTo>
                    <a:lnTo>
                      <a:pt x="7914" y="23561"/>
                    </a:lnTo>
                    <a:lnTo>
                      <a:pt x="7901" y="24277"/>
                    </a:lnTo>
                    <a:lnTo>
                      <a:pt x="7876" y="24993"/>
                    </a:lnTo>
                    <a:lnTo>
                      <a:pt x="7825" y="25709"/>
                    </a:lnTo>
                    <a:lnTo>
                      <a:pt x="7748" y="26412"/>
                    </a:lnTo>
                    <a:lnTo>
                      <a:pt x="7646" y="27102"/>
                    </a:lnTo>
                    <a:lnTo>
                      <a:pt x="7582" y="27435"/>
                    </a:lnTo>
                    <a:lnTo>
                      <a:pt x="7505" y="27780"/>
                    </a:lnTo>
                    <a:lnTo>
                      <a:pt x="7428" y="28112"/>
                    </a:lnTo>
                    <a:lnTo>
                      <a:pt x="7339" y="28432"/>
                    </a:lnTo>
                    <a:lnTo>
                      <a:pt x="7237" y="28764"/>
                    </a:lnTo>
                    <a:lnTo>
                      <a:pt x="7134" y="29071"/>
                    </a:lnTo>
                    <a:lnTo>
                      <a:pt x="7019" y="29378"/>
                    </a:lnTo>
                    <a:lnTo>
                      <a:pt x="6904" y="29685"/>
                    </a:lnTo>
                    <a:lnTo>
                      <a:pt x="6776" y="29979"/>
                    </a:lnTo>
                    <a:lnTo>
                      <a:pt x="6636" y="30260"/>
                    </a:lnTo>
                    <a:lnTo>
                      <a:pt x="6533" y="30452"/>
                    </a:lnTo>
                    <a:lnTo>
                      <a:pt x="6444" y="30618"/>
                    </a:lnTo>
                    <a:lnTo>
                      <a:pt x="6252" y="30925"/>
                    </a:lnTo>
                    <a:lnTo>
                      <a:pt x="6175" y="31078"/>
                    </a:lnTo>
                    <a:lnTo>
                      <a:pt x="6086" y="31244"/>
                    </a:lnTo>
                    <a:lnTo>
                      <a:pt x="6009" y="31423"/>
                    </a:lnTo>
                    <a:lnTo>
                      <a:pt x="5945" y="31641"/>
                    </a:lnTo>
                    <a:lnTo>
                      <a:pt x="5894" y="31794"/>
                    </a:lnTo>
                    <a:lnTo>
                      <a:pt x="5869" y="31960"/>
                    </a:lnTo>
                    <a:lnTo>
                      <a:pt x="5843" y="32267"/>
                    </a:lnTo>
                    <a:lnTo>
                      <a:pt x="5817" y="32420"/>
                    </a:lnTo>
                    <a:lnTo>
                      <a:pt x="5779" y="32574"/>
                    </a:lnTo>
                    <a:lnTo>
                      <a:pt x="5741" y="32638"/>
                    </a:lnTo>
                    <a:lnTo>
                      <a:pt x="5702" y="32715"/>
                    </a:lnTo>
                    <a:lnTo>
                      <a:pt x="5664" y="32778"/>
                    </a:lnTo>
                    <a:lnTo>
                      <a:pt x="5600" y="32842"/>
                    </a:lnTo>
                    <a:lnTo>
                      <a:pt x="5549" y="32932"/>
                    </a:lnTo>
                    <a:lnTo>
                      <a:pt x="5485" y="33009"/>
                    </a:lnTo>
                    <a:lnTo>
                      <a:pt x="5421" y="33085"/>
                    </a:lnTo>
                    <a:lnTo>
                      <a:pt x="5357" y="33149"/>
                    </a:lnTo>
                    <a:lnTo>
                      <a:pt x="5204" y="33264"/>
                    </a:lnTo>
                    <a:lnTo>
                      <a:pt x="5050" y="33367"/>
                    </a:lnTo>
                    <a:lnTo>
                      <a:pt x="4910" y="33482"/>
                    </a:lnTo>
                    <a:lnTo>
                      <a:pt x="4833" y="33533"/>
                    </a:lnTo>
                    <a:lnTo>
                      <a:pt x="4769" y="33597"/>
                    </a:lnTo>
                    <a:lnTo>
                      <a:pt x="4705" y="33673"/>
                    </a:lnTo>
                    <a:lnTo>
                      <a:pt x="4654" y="33763"/>
                    </a:lnTo>
                    <a:lnTo>
                      <a:pt x="4603" y="33852"/>
                    </a:lnTo>
                    <a:lnTo>
                      <a:pt x="4565" y="33955"/>
                    </a:lnTo>
                    <a:lnTo>
                      <a:pt x="4552" y="34095"/>
                    </a:lnTo>
                    <a:lnTo>
                      <a:pt x="4565" y="34236"/>
                    </a:lnTo>
                    <a:lnTo>
                      <a:pt x="4577" y="34376"/>
                    </a:lnTo>
                    <a:lnTo>
                      <a:pt x="4616" y="34530"/>
                    </a:lnTo>
                    <a:lnTo>
                      <a:pt x="4641" y="34683"/>
                    </a:lnTo>
                    <a:lnTo>
                      <a:pt x="4667" y="34837"/>
                    </a:lnTo>
                    <a:lnTo>
                      <a:pt x="4680" y="35003"/>
                    </a:lnTo>
                    <a:lnTo>
                      <a:pt x="4654" y="35156"/>
                    </a:lnTo>
                    <a:lnTo>
                      <a:pt x="4603" y="35361"/>
                    </a:lnTo>
                    <a:lnTo>
                      <a:pt x="4514" y="35578"/>
                    </a:lnTo>
                    <a:lnTo>
                      <a:pt x="4398" y="35834"/>
                    </a:lnTo>
                    <a:lnTo>
                      <a:pt x="4245" y="36102"/>
                    </a:lnTo>
                    <a:lnTo>
                      <a:pt x="4079" y="36371"/>
                    </a:lnTo>
                    <a:lnTo>
                      <a:pt x="3900" y="36665"/>
                    </a:lnTo>
                    <a:lnTo>
                      <a:pt x="3516" y="37240"/>
                    </a:lnTo>
                    <a:lnTo>
                      <a:pt x="3146" y="37764"/>
                    </a:lnTo>
                    <a:lnTo>
                      <a:pt x="2826" y="38199"/>
                    </a:lnTo>
                    <a:lnTo>
                      <a:pt x="2506" y="38595"/>
                    </a:lnTo>
                    <a:lnTo>
                      <a:pt x="2558" y="38685"/>
                    </a:lnTo>
                    <a:lnTo>
                      <a:pt x="2634" y="38774"/>
                    </a:lnTo>
                    <a:lnTo>
                      <a:pt x="2711" y="38851"/>
                    </a:lnTo>
                    <a:lnTo>
                      <a:pt x="2800" y="38940"/>
                    </a:lnTo>
                    <a:lnTo>
                      <a:pt x="3018" y="39094"/>
                    </a:lnTo>
                    <a:lnTo>
                      <a:pt x="3261" y="39247"/>
                    </a:lnTo>
                    <a:lnTo>
                      <a:pt x="3542" y="39388"/>
                    </a:lnTo>
                    <a:lnTo>
                      <a:pt x="3849" y="39516"/>
                    </a:lnTo>
                    <a:lnTo>
                      <a:pt x="4168" y="39644"/>
                    </a:lnTo>
                    <a:lnTo>
                      <a:pt x="4501" y="39759"/>
                    </a:lnTo>
                    <a:lnTo>
                      <a:pt x="4846" y="39861"/>
                    </a:lnTo>
                    <a:lnTo>
                      <a:pt x="5191" y="39963"/>
                    </a:lnTo>
                    <a:lnTo>
                      <a:pt x="5843" y="40142"/>
                    </a:lnTo>
                    <a:lnTo>
                      <a:pt x="6891" y="40398"/>
                    </a:lnTo>
                    <a:lnTo>
                      <a:pt x="12299" y="41433"/>
                    </a:lnTo>
                    <a:lnTo>
                      <a:pt x="12964" y="41536"/>
                    </a:lnTo>
                    <a:lnTo>
                      <a:pt x="13629" y="41638"/>
                    </a:lnTo>
                    <a:lnTo>
                      <a:pt x="14332" y="41740"/>
                    </a:lnTo>
                    <a:lnTo>
                      <a:pt x="15035" y="41817"/>
                    </a:lnTo>
                    <a:lnTo>
                      <a:pt x="15764" y="41894"/>
                    </a:lnTo>
                    <a:lnTo>
                      <a:pt x="16492" y="41957"/>
                    </a:lnTo>
                    <a:lnTo>
                      <a:pt x="17234" y="41996"/>
                    </a:lnTo>
                    <a:lnTo>
                      <a:pt x="17975" y="42034"/>
                    </a:lnTo>
                    <a:lnTo>
                      <a:pt x="18717" y="42047"/>
                    </a:lnTo>
                    <a:lnTo>
                      <a:pt x="19445" y="42047"/>
                    </a:lnTo>
                    <a:lnTo>
                      <a:pt x="20187" y="42034"/>
                    </a:lnTo>
                    <a:lnTo>
                      <a:pt x="20903" y="41983"/>
                    </a:lnTo>
                    <a:lnTo>
                      <a:pt x="21619" y="41932"/>
                    </a:lnTo>
                    <a:lnTo>
                      <a:pt x="22309" y="41842"/>
                    </a:lnTo>
                    <a:lnTo>
                      <a:pt x="22987" y="41740"/>
                    </a:lnTo>
                    <a:lnTo>
                      <a:pt x="23639" y="41599"/>
                    </a:lnTo>
                    <a:lnTo>
                      <a:pt x="24367" y="41395"/>
                    </a:lnTo>
                    <a:lnTo>
                      <a:pt x="25096" y="41165"/>
                    </a:lnTo>
                    <a:lnTo>
                      <a:pt x="25799" y="40909"/>
                    </a:lnTo>
                    <a:lnTo>
                      <a:pt x="26477" y="40653"/>
                    </a:lnTo>
                    <a:lnTo>
                      <a:pt x="26758" y="40551"/>
                    </a:lnTo>
                    <a:lnTo>
                      <a:pt x="27129" y="40411"/>
                    </a:lnTo>
                    <a:lnTo>
                      <a:pt x="27538" y="40244"/>
                    </a:lnTo>
                    <a:lnTo>
                      <a:pt x="27972" y="40065"/>
                    </a:lnTo>
                    <a:lnTo>
                      <a:pt x="28381" y="39874"/>
                    </a:lnTo>
                    <a:lnTo>
                      <a:pt x="28573" y="39784"/>
                    </a:lnTo>
                    <a:lnTo>
                      <a:pt x="28739" y="39682"/>
                    </a:lnTo>
                    <a:lnTo>
                      <a:pt x="28880" y="39580"/>
                    </a:lnTo>
                    <a:lnTo>
                      <a:pt x="28995" y="39477"/>
                    </a:lnTo>
                    <a:lnTo>
                      <a:pt x="29085" y="39388"/>
                    </a:lnTo>
                    <a:lnTo>
                      <a:pt x="29123" y="39337"/>
                    </a:lnTo>
                    <a:lnTo>
                      <a:pt x="29136" y="39286"/>
                    </a:lnTo>
                    <a:lnTo>
                      <a:pt x="29136" y="38787"/>
                    </a:lnTo>
                    <a:lnTo>
                      <a:pt x="29123" y="37649"/>
                    </a:lnTo>
                    <a:lnTo>
                      <a:pt x="29097" y="37023"/>
                    </a:lnTo>
                    <a:lnTo>
                      <a:pt x="29072" y="36460"/>
                    </a:lnTo>
                    <a:lnTo>
                      <a:pt x="29021" y="36013"/>
                    </a:lnTo>
                    <a:lnTo>
                      <a:pt x="28995" y="35859"/>
                    </a:lnTo>
                    <a:lnTo>
                      <a:pt x="28969" y="35757"/>
                    </a:lnTo>
                    <a:lnTo>
                      <a:pt x="28867" y="35591"/>
                    </a:lnTo>
                    <a:lnTo>
                      <a:pt x="28778" y="35450"/>
                    </a:lnTo>
                    <a:lnTo>
                      <a:pt x="28688" y="35335"/>
                    </a:lnTo>
                    <a:lnTo>
                      <a:pt x="28612" y="35220"/>
                    </a:lnTo>
                    <a:lnTo>
                      <a:pt x="28548" y="35080"/>
                    </a:lnTo>
                    <a:lnTo>
                      <a:pt x="28496" y="34926"/>
                    </a:lnTo>
                    <a:lnTo>
                      <a:pt x="28458" y="34734"/>
                    </a:lnTo>
                    <a:lnTo>
                      <a:pt x="28458" y="34479"/>
                    </a:lnTo>
                    <a:lnTo>
                      <a:pt x="28458" y="34287"/>
                    </a:lnTo>
                    <a:lnTo>
                      <a:pt x="28496" y="34134"/>
                    </a:lnTo>
                    <a:lnTo>
                      <a:pt x="28573" y="33827"/>
                    </a:lnTo>
                    <a:lnTo>
                      <a:pt x="28612" y="33686"/>
                    </a:lnTo>
                    <a:lnTo>
                      <a:pt x="28637" y="33533"/>
                    </a:lnTo>
                    <a:lnTo>
                      <a:pt x="28637" y="33367"/>
                    </a:lnTo>
                    <a:lnTo>
                      <a:pt x="28624" y="33188"/>
                    </a:lnTo>
                    <a:lnTo>
                      <a:pt x="28420" y="32484"/>
                    </a:lnTo>
                    <a:lnTo>
                      <a:pt x="28215" y="31794"/>
                    </a:lnTo>
                    <a:lnTo>
                      <a:pt x="28126" y="31436"/>
                    </a:lnTo>
                    <a:lnTo>
                      <a:pt x="28049" y="31065"/>
                    </a:lnTo>
                    <a:lnTo>
                      <a:pt x="27985" y="30669"/>
                    </a:lnTo>
                    <a:lnTo>
                      <a:pt x="27934" y="30260"/>
                    </a:lnTo>
                    <a:lnTo>
                      <a:pt x="27857" y="29608"/>
                    </a:lnTo>
                    <a:lnTo>
                      <a:pt x="27768" y="28918"/>
                    </a:lnTo>
                    <a:lnTo>
                      <a:pt x="27666" y="28227"/>
                    </a:lnTo>
                    <a:lnTo>
                      <a:pt x="27589" y="27511"/>
                    </a:lnTo>
                    <a:lnTo>
                      <a:pt x="27512" y="26872"/>
                    </a:lnTo>
                    <a:lnTo>
                      <a:pt x="27423" y="26207"/>
                    </a:lnTo>
                    <a:lnTo>
                      <a:pt x="27320" y="25555"/>
                    </a:lnTo>
                    <a:lnTo>
                      <a:pt x="27244" y="24891"/>
                    </a:lnTo>
                    <a:lnTo>
                      <a:pt x="27205" y="24571"/>
                    </a:lnTo>
                    <a:lnTo>
                      <a:pt x="27180" y="24239"/>
                    </a:lnTo>
                    <a:lnTo>
                      <a:pt x="27167" y="23906"/>
                    </a:lnTo>
                    <a:lnTo>
                      <a:pt x="27167" y="23574"/>
                    </a:lnTo>
                    <a:lnTo>
                      <a:pt x="27180" y="23254"/>
                    </a:lnTo>
                    <a:lnTo>
                      <a:pt x="27218" y="22922"/>
                    </a:lnTo>
                    <a:lnTo>
                      <a:pt x="27269" y="22602"/>
                    </a:lnTo>
                    <a:lnTo>
                      <a:pt x="27333" y="22270"/>
                    </a:lnTo>
                    <a:lnTo>
                      <a:pt x="27410" y="21938"/>
                    </a:lnTo>
                    <a:lnTo>
                      <a:pt x="27487" y="21605"/>
                    </a:lnTo>
                    <a:lnTo>
                      <a:pt x="27589" y="21273"/>
                    </a:lnTo>
                    <a:lnTo>
                      <a:pt x="27691" y="20940"/>
                    </a:lnTo>
                    <a:lnTo>
                      <a:pt x="27921" y="20276"/>
                    </a:lnTo>
                    <a:lnTo>
                      <a:pt x="28177" y="19611"/>
                    </a:lnTo>
                    <a:lnTo>
                      <a:pt x="28433" y="18946"/>
                    </a:lnTo>
                    <a:lnTo>
                      <a:pt x="28688" y="18294"/>
                    </a:lnTo>
                    <a:lnTo>
                      <a:pt x="28931" y="17617"/>
                    </a:lnTo>
                    <a:lnTo>
                      <a:pt x="29033" y="17284"/>
                    </a:lnTo>
                    <a:lnTo>
                      <a:pt x="29136" y="16952"/>
                    </a:lnTo>
                    <a:lnTo>
                      <a:pt x="29212" y="16607"/>
                    </a:lnTo>
                    <a:lnTo>
                      <a:pt x="29264" y="16274"/>
                    </a:lnTo>
                    <a:lnTo>
                      <a:pt x="29302" y="15929"/>
                    </a:lnTo>
                    <a:lnTo>
                      <a:pt x="29327" y="15597"/>
                    </a:lnTo>
                    <a:lnTo>
                      <a:pt x="29327" y="15251"/>
                    </a:lnTo>
                    <a:lnTo>
                      <a:pt x="29327" y="14919"/>
                    </a:lnTo>
                    <a:lnTo>
                      <a:pt x="29302" y="14587"/>
                    </a:lnTo>
                    <a:lnTo>
                      <a:pt x="29264" y="14242"/>
                    </a:lnTo>
                    <a:lnTo>
                      <a:pt x="29225" y="13909"/>
                    </a:lnTo>
                    <a:lnTo>
                      <a:pt x="29161" y="13564"/>
                    </a:lnTo>
                    <a:lnTo>
                      <a:pt x="29097" y="13232"/>
                    </a:lnTo>
                    <a:lnTo>
                      <a:pt x="29021" y="12886"/>
                    </a:lnTo>
                    <a:lnTo>
                      <a:pt x="28931" y="12554"/>
                    </a:lnTo>
                    <a:lnTo>
                      <a:pt x="28842" y="12209"/>
                    </a:lnTo>
                    <a:lnTo>
                      <a:pt x="28624" y="11531"/>
                    </a:lnTo>
                    <a:lnTo>
                      <a:pt x="28522" y="11212"/>
                    </a:lnTo>
                    <a:lnTo>
                      <a:pt x="28407" y="10905"/>
                    </a:lnTo>
                    <a:lnTo>
                      <a:pt x="28177" y="10278"/>
                    </a:lnTo>
                    <a:lnTo>
                      <a:pt x="27908" y="9652"/>
                    </a:lnTo>
                    <a:lnTo>
                      <a:pt x="27653" y="9051"/>
                    </a:lnTo>
                    <a:lnTo>
                      <a:pt x="27384" y="8438"/>
                    </a:lnTo>
                    <a:lnTo>
                      <a:pt x="27141" y="7811"/>
                    </a:lnTo>
                    <a:lnTo>
                      <a:pt x="27026" y="7504"/>
                    </a:lnTo>
                    <a:lnTo>
                      <a:pt x="26924" y="7197"/>
                    </a:lnTo>
                    <a:lnTo>
                      <a:pt x="26822" y="6878"/>
                    </a:lnTo>
                    <a:lnTo>
                      <a:pt x="26732" y="6558"/>
                    </a:lnTo>
                    <a:lnTo>
                      <a:pt x="26643" y="6200"/>
                    </a:lnTo>
                    <a:lnTo>
                      <a:pt x="26553" y="5791"/>
                    </a:lnTo>
                    <a:lnTo>
                      <a:pt x="26464" y="5331"/>
                    </a:lnTo>
                    <a:lnTo>
                      <a:pt x="26374" y="4845"/>
                    </a:lnTo>
                    <a:lnTo>
                      <a:pt x="26208" y="3810"/>
                    </a:lnTo>
                    <a:lnTo>
                      <a:pt x="26055" y="2749"/>
                    </a:lnTo>
                    <a:lnTo>
                      <a:pt x="25889" y="1777"/>
                    </a:lnTo>
                    <a:lnTo>
                      <a:pt x="25812" y="1342"/>
                    </a:lnTo>
                    <a:lnTo>
                      <a:pt x="25722" y="959"/>
                    </a:lnTo>
                    <a:lnTo>
                      <a:pt x="25633" y="639"/>
                    </a:lnTo>
                    <a:lnTo>
                      <a:pt x="25543" y="396"/>
                    </a:lnTo>
                    <a:lnTo>
                      <a:pt x="25505" y="294"/>
                    </a:lnTo>
                    <a:lnTo>
                      <a:pt x="25454" y="230"/>
                    </a:lnTo>
                    <a:lnTo>
                      <a:pt x="25403" y="179"/>
                    </a:lnTo>
                    <a:lnTo>
                      <a:pt x="25364" y="153"/>
                    </a:lnTo>
                    <a:lnTo>
                      <a:pt x="25224" y="128"/>
                    </a:lnTo>
                    <a:lnTo>
                      <a:pt x="25070" y="102"/>
                    </a:lnTo>
                    <a:lnTo>
                      <a:pt x="24700" y="77"/>
                    </a:lnTo>
                    <a:lnTo>
                      <a:pt x="24265" y="51"/>
                    </a:lnTo>
                    <a:lnTo>
                      <a:pt x="23766" y="38"/>
                    </a:lnTo>
                    <a:lnTo>
                      <a:pt x="22692" y="26"/>
                    </a:lnTo>
                    <a:lnTo>
                      <a:pt x="2158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736;p18">
                <a:extLst>
                  <a:ext uri="{FF2B5EF4-FFF2-40B4-BE49-F238E27FC236}">
                    <a16:creationId xmlns:a16="http://schemas.microsoft.com/office/drawing/2014/main" id="{4E22DEAF-B083-F7EB-823B-57E4103FE651}"/>
                  </a:ext>
                </a:extLst>
              </p:cNvPr>
              <p:cNvSpPr/>
              <p:nvPr/>
            </p:nvSpPr>
            <p:spPr>
              <a:xfrm>
                <a:off x="513300" y="2505600"/>
                <a:ext cx="447150" cy="248350"/>
              </a:xfrm>
              <a:custGeom>
                <a:avLst/>
                <a:gdLst/>
                <a:ahLst/>
                <a:cxnLst/>
                <a:rect l="l" t="t" r="r" b="b"/>
                <a:pathLst>
                  <a:path w="17886" h="9934" extrusionOk="0">
                    <a:moveTo>
                      <a:pt x="2378" y="0"/>
                    </a:moveTo>
                    <a:lnTo>
                      <a:pt x="0" y="2493"/>
                    </a:lnTo>
                    <a:lnTo>
                      <a:pt x="729" y="3452"/>
                    </a:lnTo>
                    <a:lnTo>
                      <a:pt x="1470" y="4424"/>
                    </a:lnTo>
                    <a:lnTo>
                      <a:pt x="1854" y="4909"/>
                    </a:lnTo>
                    <a:lnTo>
                      <a:pt x="2250" y="5382"/>
                    </a:lnTo>
                    <a:lnTo>
                      <a:pt x="2659" y="5843"/>
                    </a:lnTo>
                    <a:lnTo>
                      <a:pt x="3081" y="6277"/>
                    </a:lnTo>
                    <a:lnTo>
                      <a:pt x="3337" y="6495"/>
                    </a:lnTo>
                    <a:lnTo>
                      <a:pt x="3592" y="6699"/>
                    </a:lnTo>
                    <a:lnTo>
                      <a:pt x="3848" y="6878"/>
                    </a:lnTo>
                    <a:lnTo>
                      <a:pt x="3989" y="6955"/>
                    </a:lnTo>
                    <a:lnTo>
                      <a:pt x="4129" y="7031"/>
                    </a:lnTo>
                    <a:lnTo>
                      <a:pt x="4270" y="7095"/>
                    </a:lnTo>
                    <a:lnTo>
                      <a:pt x="4411" y="7147"/>
                    </a:lnTo>
                    <a:lnTo>
                      <a:pt x="4564" y="7198"/>
                    </a:lnTo>
                    <a:lnTo>
                      <a:pt x="4717" y="7236"/>
                    </a:lnTo>
                    <a:lnTo>
                      <a:pt x="4884" y="7262"/>
                    </a:lnTo>
                    <a:lnTo>
                      <a:pt x="5050" y="7274"/>
                    </a:lnTo>
                    <a:lnTo>
                      <a:pt x="5216" y="7274"/>
                    </a:lnTo>
                    <a:lnTo>
                      <a:pt x="5395" y="7262"/>
                    </a:lnTo>
                    <a:lnTo>
                      <a:pt x="5523" y="7236"/>
                    </a:lnTo>
                    <a:lnTo>
                      <a:pt x="5638" y="7198"/>
                    </a:lnTo>
                    <a:lnTo>
                      <a:pt x="5766" y="7159"/>
                    </a:lnTo>
                    <a:lnTo>
                      <a:pt x="5881" y="7108"/>
                    </a:lnTo>
                    <a:lnTo>
                      <a:pt x="6124" y="6980"/>
                    </a:lnTo>
                    <a:lnTo>
                      <a:pt x="6354" y="6840"/>
                    </a:lnTo>
                    <a:lnTo>
                      <a:pt x="6571" y="6712"/>
                    </a:lnTo>
                    <a:lnTo>
                      <a:pt x="6801" y="6610"/>
                    </a:lnTo>
                    <a:lnTo>
                      <a:pt x="6904" y="6558"/>
                    </a:lnTo>
                    <a:lnTo>
                      <a:pt x="7019" y="6533"/>
                    </a:lnTo>
                    <a:lnTo>
                      <a:pt x="7121" y="6507"/>
                    </a:lnTo>
                    <a:lnTo>
                      <a:pt x="7236" y="6495"/>
                    </a:lnTo>
                    <a:lnTo>
                      <a:pt x="7325" y="6520"/>
                    </a:lnTo>
                    <a:lnTo>
                      <a:pt x="7440" y="6558"/>
                    </a:lnTo>
                    <a:lnTo>
                      <a:pt x="7581" y="6635"/>
                    </a:lnTo>
                    <a:lnTo>
                      <a:pt x="7747" y="6737"/>
                    </a:lnTo>
                    <a:lnTo>
                      <a:pt x="8118" y="6993"/>
                    </a:lnTo>
                    <a:lnTo>
                      <a:pt x="8553" y="7326"/>
                    </a:lnTo>
                    <a:lnTo>
                      <a:pt x="9537" y="8093"/>
                    </a:lnTo>
                    <a:lnTo>
                      <a:pt x="10061" y="8502"/>
                    </a:lnTo>
                    <a:lnTo>
                      <a:pt x="10598" y="8898"/>
                    </a:lnTo>
                    <a:lnTo>
                      <a:pt x="11109" y="9256"/>
                    </a:lnTo>
                    <a:lnTo>
                      <a:pt x="11365" y="9422"/>
                    </a:lnTo>
                    <a:lnTo>
                      <a:pt x="11608" y="9563"/>
                    </a:lnTo>
                    <a:lnTo>
                      <a:pt x="11851" y="9678"/>
                    </a:lnTo>
                    <a:lnTo>
                      <a:pt x="12068" y="9780"/>
                    </a:lnTo>
                    <a:lnTo>
                      <a:pt x="12286" y="9857"/>
                    </a:lnTo>
                    <a:lnTo>
                      <a:pt x="12477" y="9908"/>
                    </a:lnTo>
                    <a:lnTo>
                      <a:pt x="12656" y="9933"/>
                    </a:lnTo>
                    <a:lnTo>
                      <a:pt x="12746" y="9933"/>
                    </a:lnTo>
                    <a:lnTo>
                      <a:pt x="12823" y="9921"/>
                    </a:lnTo>
                    <a:lnTo>
                      <a:pt x="12899" y="9908"/>
                    </a:lnTo>
                    <a:lnTo>
                      <a:pt x="12963" y="9882"/>
                    </a:lnTo>
                    <a:lnTo>
                      <a:pt x="13027" y="9844"/>
                    </a:lnTo>
                    <a:lnTo>
                      <a:pt x="13078" y="9793"/>
                    </a:lnTo>
                    <a:lnTo>
                      <a:pt x="13129" y="9742"/>
                    </a:lnTo>
                    <a:lnTo>
                      <a:pt x="13181" y="9678"/>
                    </a:lnTo>
                    <a:lnTo>
                      <a:pt x="13219" y="9601"/>
                    </a:lnTo>
                    <a:lnTo>
                      <a:pt x="13257" y="9512"/>
                    </a:lnTo>
                    <a:lnTo>
                      <a:pt x="13283" y="9409"/>
                    </a:lnTo>
                    <a:lnTo>
                      <a:pt x="13296" y="9307"/>
                    </a:lnTo>
                    <a:lnTo>
                      <a:pt x="13308" y="9179"/>
                    </a:lnTo>
                    <a:lnTo>
                      <a:pt x="13308" y="9051"/>
                    </a:lnTo>
                    <a:lnTo>
                      <a:pt x="13475" y="9179"/>
                    </a:lnTo>
                    <a:lnTo>
                      <a:pt x="13628" y="9281"/>
                    </a:lnTo>
                    <a:lnTo>
                      <a:pt x="13781" y="9371"/>
                    </a:lnTo>
                    <a:lnTo>
                      <a:pt x="13935" y="9422"/>
                    </a:lnTo>
                    <a:lnTo>
                      <a:pt x="14075" y="9448"/>
                    </a:lnTo>
                    <a:lnTo>
                      <a:pt x="14216" y="9460"/>
                    </a:lnTo>
                    <a:lnTo>
                      <a:pt x="14344" y="9435"/>
                    </a:lnTo>
                    <a:lnTo>
                      <a:pt x="14459" y="9397"/>
                    </a:lnTo>
                    <a:lnTo>
                      <a:pt x="14574" y="9345"/>
                    </a:lnTo>
                    <a:lnTo>
                      <a:pt x="14663" y="9256"/>
                    </a:lnTo>
                    <a:lnTo>
                      <a:pt x="14753" y="9166"/>
                    </a:lnTo>
                    <a:lnTo>
                      <a:pt x="14830" y="9039"/>
                    </a:lnTo>
                    <a:lnTo>
                      <a:pt x="14881" y="8898"/>
                    </a:lnTo>
                    <a:lnTo>
                      <a:pt x="14919" y="8745"/>
                    </a:lnTo>
                    <a:lnTo>
                      <a:pt x="14957" y="8566"/>
                    </a:lnTo>
                    <a:lnTo>
                      <a:pt x="14957" y="8374"/>
                    </a:lnTo>
                    <a:lnTo>
                      <a:pt x="15136" y="8451"/>
                    </a:lnTo>
                    <a:lnTo>
                      <a:pt x="15290" y="8514"/>
                    </a:lnTo>
                    <a:lnTo>
                      <a:pt x="15431" y="8553"/>
                    </a:lnTo>
                    <a:lnTo>
                      <a:pt x="15558" y="8578"/>
                    </a:lnTo>
                    <a:lnTo>
                      <a:pt x="15661" y="8591"/>
                    </a:lnTo>
                    <a:lnTo>
                      <a:pt x="15763" y="8591"/>
                    </a:lnTo>
                    <a:lnTo>
                      <a:pt x="15852" y="8566"/>
                    </a:lnTo>
                    <a:lnTo>
                      <a:pt x="15916" y="8540"/>
                    </a:lnTo>
                    <a:lnTo>
                      <a:pt x="15980" y="8502"/>
                    </a:lnTo>
                    <a:lnTo>
                      <a:pt x="16019" y="8463"/>
                    </a:lnTo>
                    <a:lnTo>
                      <a:pt x="16057" y="8399"/>
                    </a:lnTo>
                    <a:lnTo>
                      <a:pt x="16082" y="8335"/>
                    </a:lnTo>
                    <a:lnTo>
                      <a:pt x="16108" y="8259"/>
                    </a:lnTo>
                    <a:lnTo>
                      <a:pt x="16108" y="8182"/>
                    </a:lnTo>
                    <a:lnTo>
                      <a:pt x="16108" y="8093"/>
                    </a:lnTo>
                    <a:lnTo>
                      <a:pt x="16095" y="8003"/>
                    </a:lnTo>
                    <a:lnTo>
                      <a:pt x="16057" y="7799"/>
                    </a:lnTo>
                    <a:lnTo>
                      <a:pt x="15993" y="7594"/>
                    </a:lnTo>
                    <a:lnTo>
                      <a:pt x="15916" y="7377"/>
                    </a:lnTo>
                    <a:lnTo>
                      <a:pt x="15814" y="7159"/>
                    </a:lnTo>
                    <a:lnTo>
                      <a:pt x="15699" y="6955"/>
                    </a:lnTo>
                    <a:lnTo>
                      <a:pt x="15584" y="6763"/>
                    </a:lnTo>
                    <a:lnTo>
                      <a:pt x="15469" y="6584"/>
                    </a:lnTo>
                    <a:lnTo>
                      <a:pt x="15354" y="6443"/>
                    </a:lnTo>
                    <a:lnTo>
                      <a:pt x="15188" y="6226"/>
                    </a:lnTo>
                    <a:lnTo>
                      <a:pt x="15009" y="6022"/>
                    </a:lnTo>
                    <a:lnTo>
                      <a:pt x="14817" y="5817"/>
                    </a:lnTo>
                    <a:lnTo>
                      <a:pt x="14625" y="5612"/>
                    </a:lnTo>
                    <a:lnTo>
                      <a:pt x="14203" y="5216"/>
                    </a:lnTo>
                    <a:lnTo>
                      <a:pt x="13756" y="4833"/>
                    </a:lnTo>
                    <a:lnTo>
                      <a:pt x="12861" y="4091"/>
                    </a:lnTo>
                    <a:lnTo>
                      <a:pt x="12426" y="3733"/>
                    </a:lnTo>
                    <a:lnTo>
                      <a:pt x="12004" y="3362"/>
                    </a:lnTo>
                    <a:lnTo>
                      <a:pt x="12107" y="3375"/>
                    </a:lnTo>
                    <a:lnTo>
                      <a:pt x="12222" y="3388"/>
                    </a:lnTo>
                    <a:lnTo>
                      <a:pt x="12516" y="3452"/>
                    </a:lnTo>
                    <a:lnTo>
                      <a:pt x="12886" y="3541"/>
                    </a:lnTo>
                    <a:lnTo>
                      <a:pt x="13308" y="3656"/>
                    </a:lnTo>
                    <a:lnTo>
                      <a:pt x="14280" y="3912"/>
                    </a:lnTo>
                    <a:lnTo>
                      <a:pt x="14791" y="4040"/>
                    </a:lnTo>
                    <a:lnTo>
                      <a:pt x="15303" y="4168"/>
                    </a:lnTo>
                    <a:lnTo>
                      <a:pt x="15814" y="4270"/>
                    </a:lnTo>
                    <a:lnTo>
                      <a:pt x="16300" y="4360"/>
                    </a:lnTo>
                    <a:lnTo>
                      <a:pt x="16734" y="4411"/>
                    </a:lnTo>
                    <a:lnTo>
                      <a:pt x="16939" y="4424"/>
                    </a:lnTo>
                    <a:lnTo>
                      <a:pt x="17297" y="4424"/>
                    </a:lnTo>
                    <a:lnTo>
                      <a:pt x="17450" y="4398"/>
                    </a:lnTo>
                    <a:lnTo>
                      <a:pt x="17578" y="4360"/>
                    </a:lnTo>
                    <a:lnTo>
                      <a:pt x="17693" y="4308"/>
                    </a:lnTo>
                    <a:lnTo>
                      <a:pt x="17783" y="4245"/>
                    </a:lnTo>
                    <a:lnTo>
                      <a:pt x="17821" y="4206"/>
                    </a:lnTo>
                    <a:lnTo>
                      <a:pt x="17847" y="4168"/>
                    </a:lnTo>
                    <a:lnTo>
                      <a:pt x="17859" y="4117"/>
                    </a:lnTo>
                    <a:lnTo>
                      <a:pt x="17885" y="4066"/>
                    </a:lnTo>
                    <a:lnTo>
                      <a:pt x="17885" y="4002"/>
                    </a:lnTo>
                    <a:lnTo>
                      <a:pt x="17885" y="3951"/>
                    </a:lnTo>
                    <a:lnTo>
                      <a:pt x="17872" y="3810"/>
                    </a:lnTo>
                    <a:lnTo>
                      <a:pt x="17821" y="3682"/>
                    </a:lnTo>
                    <a:lnTo>
                      <a:pt x="17757" y="3567"/>
                    </a:lnTo>
                    <a:lnTo>
                      <a:pt x="17681" y="3439"/>
                    </a:lnTo>
                    <a:lnTo>
                      <a:pt x="17578" y="3337"/>
                    </a:lnTo>
                    <a:lnTo>
                      <a:pt x="17450" y="3222"/>
                    </a:lnTo>
                    <a:lnTo>
                      <a:pt x="17323" y="3120"/>
                    </a:lnTo>
                    <a:lnTo>
                      <a:pt x="17169" y="3030"/>
                    </a:lnTo>
                    <a:lnTo>
                      <a:pt x="17003" y="2928"/>
                    </a:lnTo>
                    <a:lnTo>
                      <a:pt x="16837" y="2851"/>
                    </a:lnTo>
                    <a:lnTo>
                      <a:pt x="16645" y="2762"/>
                    </a:lnTo>
                    <a:lnTo>
                      <a:pt x="16453" y="2685"/>
                    </a:lnTo>
                    <a:lnTo>
                      <a:pt x="16044" y="2544"/>
                    </a:lnTo>
                    <a:lnTo>
                      <a:pt x="15609" y="2416"/>
                    </a:lnTo>
                    <a:lnTo>
                      <a:pt x="15162" y="2301"/>
                    </a:lnTo>
                    <a:lnTo>
                      <a:pt x="14727" y="2199"/>
                    </a:lnTo>
                    <a:lnTo>
                      <a:pt x="14293" y="2122"/>
                    </a:lnTo>
                    <a:lnTo>
                      <a:pt x="13884" y="2046"/>
                    </a:lnTo>
                    <a:lnTo>
                      <a:pt x="13168" y="1943"/>
                    </a:lnTo>
                    <a:lnTo>
                      <a:pt x="12669" y="1892"/>
                    </a:lnTo>
                    <a:lnTo>
                      <a:pt x="12477" y="1867"/>
                    </a:lnTo>
                    <a:lnTo>
                      <a:pt x="12286" y="1854"/>
                    </a:lnTo>
                    <a:lnTo>
                      <a:pt x="11889" y="1854"/>
                    </a:lnTo>
                    <a:lnTo>
                      <a:pt x="11480" y="1879"/>
                    </a:lnTo>
                    <a:lnTo>
                      <a:pt x="11071" y="1931"/>
                    </a:lnTo>
                    <a:lnTo>
                      <a:pt x="10649" y="1995"/>
                    </a:lnTo>
                    <a:lnTo>
                      <a:pt x="10227" y="2071"/>
                    </a:lnTo>
                    <a:lnTo>
                      <a:pt x="9358" y="2250"/>
                    </a:lnTo>
                    <a:lnTo>
                      <a:pt x="8502" y="2442"/>
                    </a:lnTo>
                    <a:lnTo>
                      <a:pt x="8067" y="2544"/>
                    </a:lnTo>
                    <a:lnTo>
                      <a:pt x="7632" y="2621"/>
                    </a:lnTo>
                    <a:lnTo>
                      <a:pt x="7210" y="2698"/>
                    </a:lnTo>
                    <a:lnTo>
                      <a:pt x="6776" y="2762"/>
                    </a:lnTo>
                    <a:lnTo>
                      <a:pt x="6367" y="2800"/>
                    </a:lnTo>
                    <a:lnTo>
                      <a:pt x="5945" y="2826"/>
                    </a:lnTo>
                    <a:lnTo>
                      <a:pt x="5663" y="2813"/>
                    </a:lnTo>
                    <a:lnTo>
                      <a:pt x="5395" y="2787"/>
                    </a:lnTo>
                    <a:lnTo>
                      <a:pt x="5127" y="2736"/>
                    </a:lnTo>
                    <a:lnTo>
                      <a:pt x="4884" y="2659"/>
                    </a:lnTo>
                    <a:lnTo>
                      <a:pt x="4641" y="2557"/>
                    </a:lnTo>
                    <a:lnTo>
                      <a:pt x="4398" y="2442"/>
                    </a:lnTo>
                    <a:lnTo>
                      <a:pt x="4181" y="2289"/>
                    </a:lnTo>
                    <a:lnTo>
                      <a:pt x="3950" y="2122"/>
                    </a:lnTo>
                    <a:lnTo>
                      <a:pt x="3746" y="1931"/>
                    </a:lnTo>
                    <a:lnTo>
                      <a:pt x="3541" y="1726"/>
                    </a:lnTo>
                    <a:lnTo>
                      <a:pt x="3337" y="1496"/>
                    </a:lnTo>
                    <a:lnTo>
                      <a:pt x="3132" y="1240"/>
                    </a:lnTo>
                    <a:lnTo>
                      <a:pt x="2940" y="959"/>
                    </a:lnTo>
                    <a:lnTo>
                      <a:pt x="2749" y="665"/>
                    </a:lnTo>
                    <a:lnTo>
                      <a:pt x="2557" y="345"/>
                    </a:lnTo>
                    <a:lnTo>
                      <a:pt x="2378" y="0"/>
                    </a:lnTo>
                    <a:close/>
                  </a:path>
                </a:pathLst>
              </a:custGeom>
              <a:solidFill>
                <a:srgbClr val="D8A67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737;p18">
                <a:extLst>
                  <a:ext uri="{FF2B5EF4-FFF2-40B4-BE49-F238E27FC236}">
                    <a16:creationId xmlns:a16="http://schemas.microsoft.com/office/drawing/2014/main" id="{8F0E75B2-13FD-6F93-AB64-746276E0884A}"/>
                  </a:ext>
                </a:extLst>
              </p:cNvPr>
              <p:cNvSpPr/>
              <p:nvPr/>
            </p:nvSpPr>
            <p:spPr>
              <a:xfrm>
                <a:off x="736700" y="2645250"/>
                <a:ext cx="109325" cy="99750"/>
              </a:xfrm>
              <a:custGeom>
                <a:avLst/>
                <a:gdLst/>
                <a:ahLst/>
                <a:cxnLst/>
                <a:rect l="l" t="t" r="r" b="b"/>
                <a:pathLst>
                  <a:path w="4373" h="3990" extrusionOk="0">
                    <a:moveTo>
                      <a:pt x="0" y="1"/>
                    </a:moveTo>
                    <a:lnTo>
                      <a:pt x="141" y="65"/>
                    </a:lnTo>
                    <a:lnTo>
                      <a:pt x="281" y="141"/>
                    </a:lnTo>
                    <a:lnTo>
                      <a:pt x="550" y="308"/>
                    </a:lnTo>
                    <a:lnTo>
                      <a:pt x="818" y="487"/>
                    </a:lnTo>
                    <a:lnTo>
                      <a:pt x="959" y="576"/>
                    </a:lnTo>
                    <a:lnTo>
                      <a:pt x="1100" y="666"/>
                    </a:lnTo>
                    <a:lnTo>
                      <a:pt x="1087" y="666"/>
                    </a:lnTo>
                    <a:lnTo>
                      <a:pt x="1598" y="1011"/>
                    </a:lnTo>
                    <a:lnTo>
                      <a:pt x="2097" y="1356"/>
                    </a:lnTo>
                    <a:lnTo>
                      <a:pt x="2340" y="1535"/>
                    </a:lnTo>
                    <a:lnTo>
                      <a:pt x="2570" y="1714"/>
                    </a:lnTo>
                    <a:lnTo>
                      <a:pt x="3056" y="2085"/>
                    </a:lnTo>
                    <a:lnTo>
                      <a:pt x="3298" y="2276"/>
                    </a:lnTo>
                    <a:lnTo>
                      <a:pt x="3516" y="2468"/>
                    </a:lnTo>
                    <a:lnTo>
                      <a:pt x="3733" y="2673"/>
                    </a:lnTo>
                    <a:lnTo>
                      <a:pt x="3925" y="2903"/>
                    </a:lnTo>
                    <a:lnTo>
                      <a:pt x="4014" y="3018"/>
                    </a:lnTo>
                    <a:lnTo>
                      <a:pt x="4104" y="3133"/>
                    </a:lnTo>
                    <a:lnTo>
                      <a:pt x="4168" y="3261"/>
                    </a:lnTo>
                    <a:lnTo>
                      <a:pt x="4232" y="3401"/>
                    </a:lnTo>
                    <a:lnTo>
                      <a:pt x="4283" y="3542"/>
                    </a:lnTo>
                    <a:lnTo>
                      <a:pt x="4308" y="3683"/>
                    </a:lnTo>
                    <a:lnTo>
                      <a:pt x="4321" y="3836"/>
                    </a:lnTo>
                    <a:lnTo>
                      <a:pt x="4321" y="3990"/>
                    </a:lnTo>
                    <a:lnTo>
                      <a:pt x="4360" y="3836"/>
                    </a:lnTo>
                    <a:lnTo>
                      <a:pt x="4372" y="3683"/>
                    </a:lnTo>
                    <a:lnTo>
                      <a:pt x="4372" y="3516"/>
                    </a:lnTo>
                    <a:lnTo>
                      <a:pt x="4347" y="3363"/>
                    </a:lnTo>
                    <a:lnTo>
                      <a:pt x="4296" y="3210"/>
                    </a:lnTo>
                    <a:lnTo>
                      <a:pt x="4245" y="3056"/>
                    </a:lnTo>
                    <a:lnTo>
                      <a:pt x="4168" y="2916"/>
                    </a:lnTo>
                    <a:lnTo>
                      <a:pt x="4091" y="2788"/>
                    </a:lnTo>
                    <a:lnTo>
                      <a:pt x="4002" y="2647"/>
                    </a:lnTo>
                    <a:lnTo>
                      <a:pt x="3899" y="2532"/>
                    </a:lnTo>
                    <a:lnTo>
                      <a:pt x="3695" y="2289"/>
                    </a:lnTo>
                    <a:lnTo>
                      <a:pt x="3465" y="2072"/>
                    </a:lnTo>
                    <a:lnTo>
                      <a:pt x="3235" y="1867"/>
                    </a:lnTo>
                    <a:lnTo>
                      <a:pt x="2762" y="1484"/>
                    </a:lnTo>
                    <a:lnTo>
                      <a:pt x="2506" y="1292"/>
                    </a:lnTo>
                    <a:lnTo>
                      <a:pt x="2263" y="1113"/>
                    </a:lnTo>
                    <a:lnTo>
                      <a:pt x="1995" y="947"/>
                    </a:lnTo>
                    <a:lnTo>
                      <a:pt x="1739" y="781"/>
                    </a:lnTo>
                    <a:lnTo>
                      <a:pt x="1202" y="487"/>
                    </a:lnTo>
                    <a:lnTo>
                      <a:pt x="1189" y="474"/>
                    </a:lnTo>
                    <a:lnTo>
                      <a:pt x="908" y="333"/>
                    </a:lnTo>
                    <a:lnTo>
                      <a:pt x="614" y="193"/>
                    </a:lnTo>
                    <a:lnTo>
                      <a:pt x="473" y="129"/>
                    </a:lnTo>
                    <a:lnTo>
                      <a:pt x="320" y="78"/>
                    </a:lnTo>
                    <a:lnTo>
                      <a:pt x="154" y="2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966B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738;p18">
                <a:extLst>
                  <a:ext uri="{FF2B5EF4-FFF2-40B4-BE49-F238E27FC236}">
                    <a16:creationId xmlns:a16="http://schemas.microsoft.com/office/drawing/2014/main" id="{58EDC1B0-EFE4-0E8A-3420-035EE8C4D747}"/>
                  </a:ext>
                </a:extLst>
              </p:cNvPr>
              <p:cNvSpPr/>
              <p:nvPr/>
            </p:nvSpPr>
            <p:spPr>
              <a:xfrm>
                <a:off x="768025" y="2609150"/>
                <a:ext cx="118900" cy="124675"/>
              </a:xfrm>
              <a:custGeom>
                <a:avLst/>
                <a:gdLst/>
                <a:ahLst/>
                <a:cxnLst/>
                <a:rect l="l" t="t" r="r" b="b"/>
                <a:pathLst>
                  <a:path w="4756" h="4987" extrusionOk="0">
                    <a:moveTo>
                      <a:pt x="0" y="0"/>
                    </a:moveTo>
                    <a:lnTo>
                      <a:pt x="205" y="103"/>
                    </a:lnTo>
                    <a:lnTo>
                      <a:pt x="396" y="205"/>
                    </a:lnTo>
                    <a:lnTo>
                      <a:pt x="588" y="333"/>
                    </a:lnTo>
                    <a:lnTo>
                      <a:pt x="767" y="460"/>
                    </a:lnTo>
                    <a:lnTo>
                      <a:pt x="1112" y="742"/>
                    </a:lnTo>
                    <a:lnTo>
                      <a:pt x="1457" y="1036"/>
                    </a:lnTo>
                    <a:lnTo>
                      <a:pt x="2148" y="1611"/>
                    </a:lnTo>
                    <a:lnTo>
                      <a:pt x="2838" y="2174"/>
                    </a:lnTo>
                    <a:lnTo>
                      <a:pt x="3170" y="2455"/>
                    </a:lnTo>
                    <a:lnTo>
                      <a:pt x="3503" y="2762"/>
                    </a:lnTo>
                    <a:lnTo>
                      <a:pt x="3810" y="3081"/>
                    </a:lnTo>
                    <a:lnTo>
                      <a:pt x="4104" y="3414"/>
                    </a:lnTo>
                    <a:lnTo>
                      <a:pt x="4232" y="3580"/>
                    </a:lnTo>
                    <a:lnTo>
                      <a:pt x="4359" y="3759"/>
                    </a:lnTo>
                    <a:lnTo>
                      <a:pt x="4474" y="3951"/>
                    </a:lnTo>
                    <a:lnTo>
                      <a:pt x="4564" y="4142"/>
                    </a:lnTo>
                    <a:lnTo>
                      <a:pt x="4602" y="4245"/>
                    </a:lnTo>
                    <a:lnTo>
                      <a:pt x="4641" y="4347"/>
                    </a:lnTo>
                    <a:lnTo>
                      <a:pt x="4666" y="4449"/>
                    </a:lnTo>
                    <a:lnTo>
                      <a:pt x="4679" y="4564"/>
                    </a:lnTo>
                    <a:lnTo>
                      <a:pt x="4679" y="4666"/>
                    </a:lnTo>
                    <a:lnTo>
                      <a:pt x="4653" y="4769"/>
                    </a:lnTo>
                    <a:lnTo>
                      <a:pt x="4628" y="4884"/>
                    </a:lnTo>
                    <a:lnTo>
                      <a:pt x="4577" y="4986"/>
                    </a:lnTo>
                    <a:lnTo>
                      <a:pt x="4577" y="4986"/>
                    </a:lnTo>
                    <a:lnTo>
                      <a:pt x="4653" y="4897"/>
                    </a:lnTo>
                    <a:lnTo>
                      <a:pt x="4705" y="4782"/>
                    </a:lnTo>
                    <a:lnTo>
                      <a:pt x="4730" y="4679"/>
                    </a:lnTo>
                    <a:lnTo>
                      <a:pt x="4756" y="4564"/>
                    </a:lnTo>
                    <a:lnTo>
                      <a:pt x="4756" y="4449"/>
                    </a:lnTo>
                    <a:lnTo>
                      <a:pt x="4756" y="4321"/>
                    </a:lnTo>
                    <a:lnTo>
                      <a:pt x="4730" y="4206"/>
                    </a:lnTo>
                    <a:lnTo>
                      <a:pt x="4705" y="4091"/>
                    </a:lnTo>
                    <a:lnTo>
                      <a:pt x="4628" y="3874"/>
                    </a:lnTo>
                    <a:lnTo>
                      <a:pt x="4526" y="3669"/>
                    </a:lnTo>
                    <a:lnTo>
                      <a:pt x="4411" y="3465"/>
                    </a:lnTo>
                    <a:lnTo>
                      <a:pt x="4283" y="3273"/>
                    </a:lnTo>
                    <a:lnTo>
                      <a:pt x="4142" y="3081"/>
                    </a:lnTo>
                    <a:lnTo>
                      <a:pt x="4001" y="2902"/>
                    </a:lnTo>
                    <a:lnTo>
                      <a:pt x="3848" y="2736"/>
                    </a:lnTo>
                    <a:lnTo>
                      <a:pt x="3695" y="2570"/>
                    </a:lnTo>
                    <a:lnTo>
                      <a:pt x="3375" y="2250"/>
                    </a:lnTo>
                    <a:lnTo>
                      <a:pt x="3196" y="2097"/>
                    </a:lnTo>
                    <a:lnTo>
                      <a:pt x="3030" y="1943"/>
                    </a:lnTo>
                    <a:lnTo>
                      <a:pt x="2672" y="1662"/>
                    </a:lnTo>
                    <a:lnTo>
                      <a:pt x="2314" y="1381"/>
                    </a:lnTo>
                    <a:lnTo>
                      <a:pt x="1598" y="844"/>
                    </a:lnTo>
                    <a:lnTo>
                      <a:pt x="1227" y="588"/>
                    </a:lnTo>
                    <a:lnTo>
                      <a:pt x="1036" y="460"/>
                    </a:lnTo>
                    <a:lnTo>
                      <a:pt x="844" y="333"/>
                    </a:lnTo>
                    <a:lnTo>
                      <a:pt x="639" y="230"/>
                    </a:lnTo>
                    <a:lnTo>
                      <a:pt x="435" y="128"/>
                    </a:lnTo>
                    <a:lnTo>
                      <a:pt x="217" y="51"/>
                    </a:lnTo>
                    <a:lnTo>
                      <a:pt x="115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66B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739;p18">
                <a:extLst>
                  <a:ext uri="{FF2B5EF4-FFF2-40B4-BE49-F238E27FC236}">
                    <a16:creationId xmlns:a16="http://schemas.microsoft.com/office/drawing/2014/main" id="{909A80FA-EE81-0325-0994-EA3E9877A197}"/>
                  </a:ext>
                </a:extLst>
              </p:cNvPr>
              <p:cNvSpPr/>
              <p:nvPr/>
            </p:nvSpPr>
            <p:spPr>
              <a:xfrm>
                <a:off x="238125" y="1980475"/>
                <a:ext cx="357325" cy="595125"/>
              </a:xfrm>
              <a:custGeom>
                <a:avLst/>
                <a:gdLst/>
                <a:ahLst/>
                <a:cxnLst/>
                <a:rect l="l" t="t" r="r" b="b"/>
                <a:pathLst>
                  <a:path w="14293" h="23805" extrusionOk="0">
                    <a:moveTo>
                      <a:pt x="8182" y="1"/>
                    </a:moveTo>
                    <a:lnTo>
                      <a:pt x="8080" y="14"/>
                    </a:lnTo>
                    <a:lnTo>
                      <a:pt x="7977" y="39"/>
                    </a:lnTo>
                    <a:lnTo>
                      <a:pt x="7913" y="65"/>
                    </a:lnTo>
                    <a:lnTo>
                      <a:pt x="7811" y="116"/>
                    </a:lnTo>
                    <a:lnTo>
                      <a:pt x="7555" y="321"/>
                    </a:lnTo>
                    <a:lnTo>
                      <a:pt x="7197" y="627"/>
                    </a:lnTo>
                    <a:lnTo>
                      <a:pt x="6763" y="1011"/>
                    </a:lnTo>
                    <a:lnTo>
                      <a:pt x="6251" y="1471"/>
                    </a:lnTo>
                    <a:lnTo>
                      <a:pt x="5714" y="1995"/>
                    </a:lnTo>
                    <a:lnTo>
                      <a:pt x="4526" y="3146"/>
                    </a:lnTo>
                    <a:lnTo>
                      <a:pt x="3311" y="4360"/>
                    </a:lnTo>
                    <a:lnTo>
                      <a:pt x="2199" y="5511"/>
                    </a:lnTo>
                    <a:lnTo>
                      <a:pt x="1713" y="6022"/>
                    </a:lnTo>
                    <a:lnTo>
                      <a:pt x="1291" y="6482"/>
                    </a:lnTo>
                    <a:lnTo>
                      <a:pt x="946" y="6879"/>
                    </a:lnTo>
                    <a:lnTo>
                      <a:pt x="703" y="7173"/>
                    </a:lnTo>
                    <a:lnTo>
                      <a:pt x="499" y="7441"/>
                    </a:lnTo>
                    <a:lnTo>
                      <a:pt x="332" y="7697"/>
                    </a:lnTo>
                    <a:lnTo>
                      <a:pt x="205" y="7940"/>
                    </a:lnTo>
                    <a:lnTo>
                      <a:pt x="102" y="8170"/>
                    </a:lnTo>
                    <a:lnTo>
                      <a:pt x="38" y="8387"/>
                    </a:lnTo>
                    <a:lnTo>
                      <a:pt x="0" y="8605"/>
                    </a:lnTo>
                    <a:lnTo>
                      <a:pt x="0" y="8809"/>
                    </a:lnTo>
                    <a:lnTo>
                      <a:pt x="26" y="9027"/>
                    </a:lnTo>
                    <a:lnTo>
                      <a:pt x="77" y="9231"/>
                    </a:lnTo>
                    <a:lnTo>
                      <a:pt x="141" y="9436"/>
                    </a:lnTo>
                    <a:lnTo>
                      <a:pt x="243" y="9640"/>
                    </a:lnTo>
                    <a:lnTo>
                      <a:pt x="371" y="9857"/>
                    </a:lnTo>
                    <a:lnTo>
                      <a:pt x="511" y="10075"/>
                    </a:lnTo>
                    <a:lnTo>
                      <a:pt x="678" y="10305"/>
                    </a:lnTo>
                    <a:lnTo>
                      <a:pt x="1061" y="10804"/>
                    </a:lnTo>
                    <a:lnTo>
                      <a:pt x="2058" y="12146"/>
                    </a:lnTo>
                    <a:lnTo>
                      <a:pt x="3362" y="13884"/>
                    </a:lnTo>
                    <a:lnTo>
                      <a:pt x="4871" y="15840"/>
                    </a:lnTo>
                    <a:lnTo>
                      <a:pt x="6456" y="17886"/>
                    </a:lnTo>
                    <a:lnTo>
                      <a:pt x="8003" y="19855"/>
                    </a:lnTo>
                    <a:lnTo>
                      <a:pt x="9396" y="21593"/>
                    </a:lnTo>
                    <a:lnTo>
                      <a:pt x="10521" y="22961"/>
                    </a:lnTo>
                    <a:lnTo>
                      <a:pt x="10930" y="23460"/>
                    </a:lnTo>
                    <a:lnTo>
                      <a:pt x="11237" y="23805"/>
                    </a:lnTo>
                    <a:lnTo>
                      <a:pt x="14293" y="22437"/>
                    </a:lnTo>
                    <a:lnTo>
                      <a:pt x="13347" y="20865"/>
                    </a:lnTo>
                    <a:lnTo>
                      <a:pt x="11186" y="17311"/>
                    </a:lnTo>
                    <a:lnTo>
                      <a:pt x="8885" y="13450"/>
                    </a:lnTo>
                    <a:lnTo>
                      <a:pt x="7990" y="11954"/>
                    </a:lnTo>
                    <a:lnTo>
                      <a:pt x="7683" y="11404"/>
                    </a:lnTo>
                    <a:lnTo>
                      <a:pt x="7466" y="11021"/>
                    </a:lnTo>
                    <a:lnTo>
                      <a:pt x="7313" y="10740"/>
                    </a:lnTo>
                    <a:lnTo>
                      <a:pt x="7121" y="10446"/>
                    </a:lnTo>
                    <a:lnTo>
                      <a:pt x="6942" y="10126"/>
                    </a:lnTo>
                    <a:lnTo>
                      <a:pt x="6750" y="9794"/>
                    </a:lnTo>
                    <a:lnTo>
                      <a:pt x="6673" y="9627"/>
                    </a:lnTo>
                    <a:lnTo>
                      <a:pt x="6597" y="9461"/>
                    </a:lnTo>
                    <a:lnTo>
                      <a:pt x="6533" y="9295"/>
                    </a:lnTo>
                    <a:lnTo>
                      <a:pt x="6482" y="9116"/>
                    </a:lnTo>
                    <a:lnTo>
                      <a:pt x="6443" y="8950"/>
                    </a:lnTo>
                    <a:lnTo>
                      <a:pt x="6418" y="8796"/>
                    </a:lnTo>
                    <a:lnTo>
                      <a:pt x="6418" y="8630"/>
                    </a:lnTo>
                    <a:lnTo>
                      <a:pt x="6443" y="8477"/>
                    </a:lnTo>
                    <a:lnTo>
                      <a:pt x="6469" y="8413"/>
                    </a:lnTo>
                    <a:lnTo>
                      <a:pt x="6507" y="8323"/>
                    </a:lnTo>
                    <a:lnTo>
                      <a:pt x="6661" y="8106"/>
                    </a:lnTo>
                    <a:lnTo>
                      <a:pt x="6865" y="7812"/>
                    </a:lnTo>
                    <a:lnTo>
                      <a:pt x="7146" y="7467"/>
                    </a:lnTo>
                    <a:lnTo>
                      <a:pt x="7466" y="7083"/>
                    </a:lnTo>
                    <a:lnTo>
                      <a:pt x="7824" y="6649"/>
                    </a:lnTo>
                    <a:lnTo>
                      <a:pt x="8642" y="5715"/>
                    </a:lnTo>
                    <a:lnTo>
                      <a:pt x="9511" y="4757"/>
                    </a:lnTo>
                    <a:lnTo>
                      <a:pt x="10368" y="3849"/>
                    </a:lnTo>
                    <a:lnTo>
                      <a:pt x="11135" y="3069"/>
                    </a:lnTo>
                    <a:lnTo>
                      <a:pt x="11455" y="2750"/>
                    </a:lnTo>
                    <a:lnTo>
                      <a:pt x="11736" y="2494"/>
                    </a:lnTo>
                    <a:lnTo>
                      <a:pt x="11685" y="2430"/>
                    </a:lnTo>
                    <a:lnTo>
                      <a:pt x="11506" y="2302"/>
                    </a:lnTo>
                    <a:lnTo>
                      <a:pt x="11314" y="2136"/>
                    </a:lnTo>
                    <a:lnTo>
                      <a:pt x="10879" y="1752"/>
                    </a:lnTo>
                    <a:lnTo>
                      <a:pt x="10406" y="1318"/>
                    </a:lnTo>
                    <a:lnTo>
                      <a:pt x="10151" y="1088"/>
                    </a:lnTo>
                    <a:lnTo>
                      <a:pt x="9908" y="870"/>
                    </a:lnTo>
                    <a:lnTo>
                      <a:pt x="9652" y="666"/>
                    </a:lnTo>
                    <a:lnTo>
                      <a:pt x="9396" y="474"/>
                    </a:lnTo>
                    <a:lnTo>
                      <a:pt x="9141" y="308"/>
                    </a:lnTo>
                    <a:lnTo>
                      <a:pt x="8885" y="167"/>
                    </a:lnTo>
                    <a:lnTo>
                      <a:pt x="8770" y="116"/>
                    </a:lnTo>
                    <a:lnTo>
                      <a:pt x="8642" y="65"/>
                    </a:lnTo>
                    <a:lnTo>
                      <a:pt x="8527" y="39"/>
                    </a:lnTo>
                    <a:lnTo>
                      <a:pt x="8412" y="14"/>
                    </a:lnTo>
                    <a:lnTo>
                      <a:pt x="8297" y="1"/>
                    </a:lnTo>
                    <a:close/>
                  </a:path>
                </a:pathLst>
              </a:custGeom>
              <a:solidFill>
                <a:srgbClr val="D7A57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740;p18">
                <a:extLst>
                  <a:ext uri="{FF2B5EF4-FFF2-40B4-BE49-F238E27FC236}">
                    <a16:creationId xmlns:a16="http://schemas.microsoft.com/office/drawing/2014/main" id="{FEC32297-A147-D731-C27F-1687B86CAA52}"/>
                  </a:ext>
                </a:extLst>
              </p:cNvPr>
              <p:cNvSpPr/>
              <p:nvPr/>
            </p:nvSpPr>
            <p:spPr>
              <a:xfrm>
                <a:off x="301725" y="1579075"/>
                <a:ext cx="550700" cy="610775"/>
              </a:xfrm>
              <a:custGeom>
                <a:avLst/>
                <a:gdLst/>
                <a:ahLst/>
                <a:cxnLst/>
                <a:rect l="l" t="t" r="r" b="b"/>
                <a:pathLst>
                  <a:path w="22028" h="24431" extrusionOk="0">
                    <a:moveTo>
                      <a:pt x="0" y="19100"/>
                    </a:moveTo>
                    <a:lnTo>
                      <a:pt x="0" y="19112"/>
                    </a:lnTo>
                    <a:lnTo>
                      <a:pt x="13" y="19112"/>
                    </a:lnTo>
                    <a:lnTo>
                      <a:pt x="14" y="19112"/>
                    </a:lnTo>
                    <a:lnTo>
                      <a:pt x="14" y="19112"/>
                    </a:lnTo>
                    <a:lnTo>
                      <a:pt x="0" y="19100"/>
                    </a:lnTo>
                    <a:close/>
                    <a:moveTo>
                      <a:pt x="18499" y="0"/>
                    </a:moveTo>
                    <a:lnTo>
                      <a:pt x="18332" y="26"/>
                    </a:lnTo>
                    <a:lnTo>
                      <a:pt x="18166" y="51"/>
                    </a:lnTo>
                    <a:lnTo>
                      <a:pt x="18000" y="77"/>
                    </a:lnTo>
                    <a:lnTo>
                      <a:pt x="17847" y="128"/>
                    </a:lnTo>
                    <a:lnTo>
                      <a:pt x="17514" y="230"/>
                    </a:lnTo>
                    <a:lnTo>
                      <a:pt x="17195" y="371"/>
                    </a:lnTo>
                    <a:lnTo>
                      <a:pt x="16875" y="537"/>
                    </a:lnTo>
                    <a:lnTo>
                      <a:pt x="16555" y="742"/>
                    </a:lnTo>
                    <a:lnTo>
                      <a:pt x="16249" y="959"/>
                    </a:lnTo>
                    <a:lnTo>
                      <a:pt x="15916" y="1215"/>
                    </a:lnTo>
                    <a:lnTo>
                      <a:pt x="15609" y="1496"/>
                    </a:lnTo>
                    <a:lnTo>
                      <a:pt x="15303" y="1777"/>
                    </a:lnTo>
                    <a:lnTo>
                      <a:pt x="14996" y="2084"/>
                    </a:lnTo>
                    <a:lnTo>
                      <a:pt x="14702" y="2391"/>
                    </a:lnTo>
                    <a:lnTo>
                      <a:pt x="14408" y="2723"/>
                    </a:lnTo>
                    <a:lnTo>
                      <a:pt x="14126" y="3043"/>
                    </a:lnTo>
                    <a:lnTo>
                      <a:pt x="13858" y="3388"/>
                    </a:lnTo>
                    <a:lnTo>
                      <a:pt x="13321" y="4065"/>
                    </a:lnTo>
                    <a:lnTo>
                      <a:pt x="12797" y="4756"/>
                    </a:lnTo>
                    <a:lnTo>
                      <a:pt x="12298" y="5421"/>
                    </a:lnTo>
                    <a:lnTo>
                      <a:pt x="11813" y="6060"/>
                    </a:lnTo>
                    <a:lnTo>
                      <a:pt x="11557" y="6379"/>
                    </a:lnTo>
                    <a:lnTo>
                      <a:pt x="11288" y="6686"/>
                    </a:lnTo>
                    <a:lnTo>
                      <a:pt x="11007" y="7006"/>
                    </a:lnTo>
                    <a:lnTo>
                      <a:pt x="10726" y="7313"/>
                    </a:lnTo>
                    <a:lnTo>
                      <a:pt x="10125" y="7914"/>
                    </a:lnTo>
                    <a:lnTo>
                      <a:pt x="9524" y="8514"/>
                    </a:lnTo>
                    <a:lnTo>
                      <a:pt x="8911" y="9102"/>
                    </a:lnTo>
                    <a:lnTo>
                      <a:pt x="8310" y="9690"/>
                    </a:lnTo>
                    <a:lnTo>
                      <a:pt x="7734" y="10279"/>
                    </a:lnTo>
                    <a:lnTo>
                      <a:pt x="7453" y="10585"/>
                    </a:lnTo>
                    <a:lnTo>
                      <a:pt x="7172" y="10892"/>
                    </a:lnTo>
                    <a:lnTo>
                      <a:pt x="7044" y="11033"/>
                    </a:lnTo>
                    <a:lnTo>
                      <a:pt x="6942" y="11186"/>
                    </a:lnTo>
                    <a:lnTo>
                      <a:pt x="6840" y="11340"/>
                    </a:lnTo>
                    <a:lnTo>
                      <a:pt x="6750" y="11493"/>
                    </a:lnTo>
                    <a:lnTo>
                      <a:pt x="6584" y="11813"/>
                    </a:lnTo>
                    <a:lnTo>
                      <a:pt x="6443" y="12132"/>
                    </a:lnTo>
                    <a:lnTo>
                      <a:pt x="6303" y="12452"/>
                    </a:lnTo>
                    <a:lnTo>
                      <a:pt x="6136" y="12771"/>
                    </a:lnTo>
                    <a:lnTo>
                      <a:pt x="6047" y="12925"/>
                    </a:lnTo>
                    <a:lnTo>
                      <a:pt x="5945" y="13078"/>
                    </a:lnTo>
                    <a:lnTo>
                      <a:pt x="5842" y="13232"/>
                    </a:lnTo>
                    <a:lnTo>
                      <a:pt x="5715" y="13372"/>
                    </a:lnTo>
                    <a:lnTo>
                      <a:pt x="5536" y="13551"/>
                    </a:lnTo>
                    <a:lnTo>
                      <a:pt x="5344" y="13717"/>
                    </a:lnTo>
                    <a:lnTo>
                      <a:pt x="4896" y="14050"/>
                    </a:lnTo>
                    <a:lnTo>
                      <a:pt x="4679" y="14216"/>
                    </a:lnTo>
                    <a:lnTo>
                      <a:pt x="4462" y="14382"/>
                    </a:lnTo>
                    <a:lnTo>
                      <a:pt x="4283" y="14548"/>
                    </a:lnTo>
                    <a:lnTo>
                      <a:pt x="4206" y="14638"/>
                    </a:lnTo>
                    <a:lnTo>
                      <a:pt x="4142" y="14727"/>
                    </a:lnTo>
                    <a:lnTo>
                      <a:pt x="3989" y="14932"/>
                    </a:lnTo>
                    <a:lnTo>
                      <a:pt x="3861" y="15098"/>
                    </a:lnTo>
                    <a:lnTo>
                      <a:pt x="3733" y="15213"/>
                    </a:lnTo>
                    <a:lnTo>
                      <a:pt x="3605" y="15315"/>
                    </a:lnTo>
                    <a:lnTo>
                      <a:pt x="3477" y="15405"/>
                    </a:lnTo>
                    <a:lnTo>
                      <a:pt x="3337" y="15482"/>
                    </a:lnTo>
                    <a:lnTo>
                      <a:pt x="2966" y="15699"/>
                    </a:lnTo>
                    <a:lnTo>
                      <a:pt x="2825" y="15814"/>
                    </a:lnTo>
                    <a:lnTo>
                      <a:pt x="2697" y="15942"/>
                    </a:lnTo>
                    <a:lnTo>
                      <a:pt x="2595" y="16070"/>
                    </a:lnTo>
                    <a:lnTo>
                      <a:pt x="2506" y="16185"/>
                    </a:lnTo>
                    <a:lnTo>
                      <a:pt x="2442" y="16313"/>
                    </a:lnTo>
                    <a:lnTo>
                      <a:pt x="2378" y="16440"/>
                    </a:lnTo>
                    <a:lnTo>
                      <a:pt x="2276" y="16683"/>
                    </a:lnTo>
                    <a:lnTo>
                      <a:pt x="2173" y="16939"/>
                    </a:lnTo>
                    <a:lnTo>
                      <a:pt x="2109" y="17067"/>
                    </a:lnTo>
                    <a:lnTo>
                      <a:pt x="2033" y="17182"/>
                    </a:lnTo>
                    <a:lnTo>
                      <a:pt x="1956" y="17310"/>
                    </a:lnTo>
                    <a:lnTo>
                      <a:pt x="1854" y="17438"/>
                    </a:lnTo>
                    <a:lnTo>
                      <a:pt x="1726" y="17553"/>
                    </a:lnTo>
                    <a:lnTo>
                      <a:pt x="1572" y="17681"/>
                    </a:lnTo>
                    <a:lnTo>
                      <a:pt x="1394" y="17834"/>
                    </a:lnTo>
                    <a:lnTo>
                      <a:pt x="1163" y="18039"/>
                    </a:lnTo>
                    <a:lnTo>
                      <a:pt x="639" y="18537"/>
                    </a:lnTo>
                    <a:lnTo>
                      <a:pt x="179" y="18959"/>
                    </a:lnTo>
                    <a:lnTo>
                      <a:pt x="38" y="19087"/>
                    </a:lnTo>
                    <a:lnTo>
                      <a:pt x="14" y="19112"/>
                    </a:lnTo>
                    <a:lnTo>
                      <a:pt x="14" y="19112"/>
                    </a:lnTo>
                    <a:lnTo>
                      <a:pt x="6034" y="24431"/>
                    </a:lnTo>
                    <a:lnTo>
                      <a:pt x="6213" y="24328"/>
                    </a:lnTo>
                    <a:lnTo>
                      <a:pt x="6443" y="24162"/>
                    </a:lnTo>
                    <a:lnTo>
                      <a:pt x="6699" y="23970"/>
                    </a:lnTo>
                    <a:lnTo>
                      <a:pt x="6967" y="23753"/>
                    </a:lnTo>
                    <a:lnTo>
                      <a:pt x="7236" y="23536"/>
                    </a:lnTo>
                    <a:lnTo>
                      <a:pt x="7479" y="23306"/>
                    </a:lnTo>
                    <a:lnTo>
                      <a:pt x="7670" y="23114"/>
                    </a:lnTo>
                    <a:lnTo>
                      <a:pt x="7747" y="23012"/>
                    </a:lnTo>
                    <a:lnTo>
                      <a:pt x="7798" y="22935"/>
                    </a:lnTo>
                    <a:lnTo>
                      <a:pt x="7862" y="22820"/>
                    </a:lnTo>
                    <a:lnTo>
                      <a:pt x="7913" y="22705"/>
                    </a:lnTo>
                    <a:lnTo>
                      <a:pt x="7952" y="22590"/>
                    </a:lnTo>
                    <a:lnTo>
                      <a:pt x="7977" y="22487"/>
                    </a:lnTo>
                    <a:lnTo>
                      <a:pt x="8028" y="22257"/>
                    </a:lnTo>
                    <a:lnTo>
                      <a:pt x="8054" y="22142"/>
                    </a:lnTo>
                    <a:lnTo>
                      <a:pt x="8092" y="22027"/>
                    </a:lnTo>
                    <a:lnTo>
                      <a:pt x="8118" y="21976"/>
                    </a:lnTo>
                    <a:lnTo>
                      <a:pt x="8118" y="21938"/>
                    </a:lnTo>
                    <a:lnTo>
                      <a:pt x="8118" y="21848"/>
                    </a:lnTo>
                    <a:lnTo>
                      <a:pt x="8092" y="21759"/>
                    </a:lnTo>
                    <a:lnTo>
                      <a:pt x="8054" y="21682"/>
                    </a:lnTo>
                    <a:lnTo>
                      <a:pt x="8016" y="21605"/>
                    </a:lnTo>
                    <a:lnTo>
                      <a:pt x="7990" y="21529"/>
                    </a:lnTo>
                    <a:lnTo>
                      <a:pt x="7990" y="21465"/>
                    </a:lnTo>
                    <a:lnTo>
                      <a:pt x="7990" y="21439"/>
                    </a:lnTo>
                    <a:lnTo>
                      <a:pt x="8003" y="21401"/>
                    </a:lnTo>
                    <a:lnTo>
                      <a:pt x="8054" y="21362"/>
                    </a:lnTo>
                    <a:lnTo>
                      <a:pt x="8092" y="21324"/>
                    </a:lnTo>
                    <a:lnTo>
                      <a:pt x="8207" y="21273"/>
                    </a:lnTo>
                    <a:lnTo>
                      <a:pt x="8335" y="21247"/>
                    </a:lnTo>
                    <a:lnTo>
                      <a:pt x="8463" y="21222"/>
                    </a:lnTo>
                    <a:lnTo>
                      <a:pt x="8719" y="21171"/>
                    </a:lnTo>
                    <a:lnTo>
                      <a:pt x="8834" y="21145"/>
                    </a:lnTo>
                    <a:lnTo>
                      <a:pt x="8911" y="21094"/>
                    </a:lnTo>
                    <a:lnTo>
                      <a:pt x="9051" y="20966"/>
                    </a:lnTo>
                    <a:lnTo>
                      <a:pt x="9166" y="20838"/>
                    </a:lnTo>
                    <a:lnTo>
                      <a:pt x="9256" y="20698"/>
                    </a:lnTo>
                    <a:lnTo>
                      <a:pt x="9332" y="20557"/>
                    </a:lnTo>
                    <a:lnTo>
                      <a:pt x="9396" y="20416"/>
                    </a:lnTo>
                    <a:lnTo>
                      <a:pt x="9447" y="20276"/>
                    </a:lnTo>
                    <a:lnTo>
                      <a:pt x="9499" y="20135"/>
                    </a:lnTo>
                    <a:lnTo>
                      <a:pt x="9537" y="19982"/>
                    </a:lnTo>
                    <a:lnTo>
                      <a:pt x="9588" y="19675"/>
                    </a:lnTo>
                    <a:lnTo>
                      <a:pt x="9652" y="19368"/>
                    </a:lnTo>
                    <a:lnTo>
                      <a:pt x="9729" y="19036"/>
                    </a:lnTo>
                    <a:lnTo>
                      <a:pt x="9780" y="18869"/>
                    </a:lnTo>
                    <a:lnTo>
                      <a:pt x="9844" y="18703"/>
                    </a:lnTo>
                    <a:lnTo>
                      <a:pt x="9908" y="18550"/>
                    </a:lnTo>
                    <a:lnTo>
                      <a:pt x="9984" y="18396"/>
                    </a:lnTo>
                    <a:lnTo>
                      <a:pt x="10074" y="18243"/>
                    </a:lnTo>
                    <a:lnTo>
                      <a:pt x="10189" y="18090"/>
                    </a:lnTo>
                    <a:lnTo>
                      <a:pt x="10304" y="17936"/>
                    </a:lnTo>
                    <a:lnTo>
                      <a:pt x="10432" y="17783"/>
                    </a:lnTo>
                    <a:lnTo>
                      <a:pt x="10700" y="17489"/>
                    </a:lnTo>
                    <a:lnTo>
                      <a:pt x="10994" y="17195"/>
                    </a:lnTo>
                    <a:lnTo>
                      <a:pt x="11288" y="16914"/>
                    </a:lnTo>
                    <a:lnTo>
                      <a:pt x="11557" y="16632"/>
                    </a:lnTo>
                    <a:lnTo>
                      <a:pt x="11813" y="16377"/>
                    </a:lnTo>
                    <a:lnTo>
                      <a:pt x="12401" y="15737"/>
                    </a:lnTo>
                    <a:lnTo>
                      <a:pt x="13014" y="15124"/>
                    </a:lnTo>
                    <a:lnTo>
                      <a:pt x="13628" y="14523"/>
                    </a:lnTo>
                    <a:lnTo>
                      <a:pt x="14254" y="13935"/>
                    </a:lnTo>
                    <a:lnTo>
                      <a:pt x="15507" y="12759"/>
                    </a:lnTo>
                    <a:lnTo>
                      <a:pt x="16747" y="11583"/>
                    </a:lnTo>
                    <a:lnTo>
                      <a:pt x="17361" y="10982"/>
                    </a:lnTo>
                    <a:lnTo>
                      <a:pt x="17962" y="10381"/>
                    </a:lnTo>
                    <a:lnTo>
                      <a:pt x="18550" y="9767"/>
                    </a:lnTo>
                    <a:lnTo>
                      <a:pt x="19125" y="9141"/>
                    </a:lnTo>
                    <a:lnTo>
                      <a:pt x="19688" y="8502"/>
                    </a:lnTo>
                    <a:lnTo>
                      <a:pt x="20212" y="7850"/>
                    </a:lnTo>
                    <a:lnTo>
                      <a:pt x="20480" y="7504"/>
                    </a:lnTo>
                    <a:lnTo>
                      <a:pt x="20723" y="7159"/>
                    </a:lnTo>
                    <a:lnTo>
                      <a:pt x="20979" y="6814"/>
                    </a:lnTo>
                    <a:lnTo>
                      <a:pt x="21209" y="6456"/>
                    </a:lnTo>
                    <a:lnTo>
                      <a:pt x="21388" y="6162"/>
                    </a:lnTo>
                    <a:lnTo>
                      <a:pt x="21541" y="5842"/>
                    </a:lnTo>
                    <a:lnTo>
                      <a:pt x="21682" y="5536"/>
                    </a:lnTo>
                    <a:lnTo>
                      <a:pt x="21797" y="5216"/>
                    </a:lnTo>
                    <a:lnTo>
                      <a:pt x="21886" y="4896"/>
                    </a:lnTo>
                    <a:lnTo>
                      <a:pt x="21963" y="4564"/>
                    </a:lnTo>
                    <a:lnTo>
                      <a:pt x="22001" y="4244"/>
                    </a:lnTo>
                    <a:lnTo>
                      <a:pt x="22027" y="3912"/>
                    </a:lnTo>
                    <a:lnTo>
                      <a:pt x="22014" y="3592"/>
                    </a:lnTo>
                    <a:lnTo>
                      <a:pt x="21989" y="3260"/>
                    </a:lnTo>
                    <a:lnTo>
                      <a:pt x="21925" y="2928"/>
                    </a:lnTo>
                    <a:lnTo>
                      <a:pt x="21848" y="2608"/>
                    </a:lnTo>
                    <a:lnTo>
                      <a:pt x="21733" y="2289"/>
                    </a:lnTo>
                    <a:lnTo>
                      <a:pt x="21592" y="1969"/>
                    </a:lnTo>
                    <a:lnTo>
                      <a:pt x="21413" y="1649"/>
                    </a:lnTo>
                    <a:lnTo>
                      <a:pt x="21209" y="1342"/>
                    </a:lnTo>
                    <a:lnTo>
                      <a:pt x="21081" y="1176"/>
                    </a:lnTo>
                    <a:lnTo>
                      <a:pt x="20940" y="1023"/>
                    </a:lnTo>
                    <a:lnTo>
                      <a:pt x="20800" y="882"/>
                    </a:lnTo>
                    <a:lnTo>
                      <a:pt x="20659" y="754"/>
                    </a:lnTo>
                    <a:lnTo>
                      <a:pt x="20519" y="627"/>
                    </a:lnTo>
                    <a:lnTo>
                      <a:pt x="20378" y="524"/>
                    </a:lnTo>
                    <a:lnTo>
                      <a:pt x="20224" y="422"/>
                    </a:lnTo>
                    <a:lnTo>
                      <a:pt x="20071" y="333"/>
                    </a:lnTo>
                    <a:lnTo>
                      <a:pt x="19930" y="256"/>
                    </a:lnTo>
                    <a:lnTo>
                      <a:pt x="19764" y="192"/>
                    </a:lnTo>
                    <a:lnTo>
                      <a:pt x="19611" y="128"/>
                    </a:lnTo>
                    <a:lnTo>
                      <a:pt x="19457" y="90"/>
                    </a:lnTo>
                    <a:lnTo>
                      <a:pt x="19304" y="51"/>
                    </a:lnTo>
                    <a:lnTo>
                      <a:pt x="19138" y="26"/>
                    </a:lnTo>
                    <a:lnTo>
                      <a:pt x="1898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741;p18">
                <a:extLst>
                  <a:ext uri="{FF2B5EF4-FFF2-40B4-BE49-F238E27FC236}">
                    <a16:creationId xmlns:a16="http://schemas.microsoft.com/office/drawing/2014/main" id="{8749B76D-26EA-FB94-556D-7C6239D52D8E}"/>
                  </a:ext>
                </a:extLst>
              </p:cNvPr>
              <p:cNvSpPr/>
              <p:nvPr/>
            </p:nvSpPr>
            <p:spPr>
              <a:xfrm>
                <a:off x="1645950" y="4754950"/>
                <a:ext cx="442675" cy="347125"/>
              </a:xfrm>
              <a:custGeom>
                <a:avLst/>
                <a:gdLst/>
                <a:ahLst/>
                <a:cxnLst/>
                <a:rect l="l" t="t" r="r" b="b"/>
                <a:pathLst>
                  <a:path w="17707" h="13885" extrusionOk="0">
                    <a:moveTo>
                      <a:pt x="13616" y="1"/>
                    </a:moveTo>
                    <a:lnTo>
                      <a:pt x="13514" y="256"/>
                    </a:lnTo>
                    <a:lnTo>
                      <a:pt x="13411" y="499"/>
                    </a:lnTo>
                    <a:lnTo>
                      <a:pt x="13296" y="742"/>
                    </a:lnTo>
                    <a:lnTo>
                      <a:pt x="13169" y="985"/>
                    </a:lnTo>
                    <a:lnTo>
                      <a:pt x="13041" y="1228"/>
                    </a:lnTo>
                    <a:lnTo>
                      <a:pt x="12900" y="1471"/>
                    </a:lnTo>
                    <a:lnTo>
                      <a:pt x="12606" y="1931"/>
                    </a:lnTo>
                    <a:lnTo>
                      <a:pt x="12286" y="2391"/>
                    </a:lnTo>
                    <a:lnTo>
                      <a:pt x="11928" y="2826"/>
                    </a:lnTo>
                    <a:lnTo>
                      <a:pt x="11571" y="3261"/>
                    </a:lnTo>
                    <a:lnTo>
                      <a:pt x="11187" y="3682"/>
                    </a:lnTo>
                    <a:lnTo>
                      <a:pt x="10778" y="4092"/>
                    </a:lnTo>
                    <a:lnTo>
                      <a:pt x="10369" y="4488"/>
                    </a:lnTo>
                    <a:lnTo>
                      <a:pt x="9934" y="4884"/>
                    </a:lnTo>
                    <a:lnTo>
                      <a:pt x="9500" y="5255"/>
                    </a:lnTo>
                    <a:lnTo>
                      <a:pt x="9065" y="5626"/>
                    </a:lnTo>
                    <a:lnTo>
                      <a:pt x="8617" y="5996"/>
                    </a:lnTo>
                    <a:lnTo>
                      <a:pt x="7735" y="6687"/>
                    </a:lnTo>
                    <a:lnTo>
                      <a:pt x="7467" y="6878"/>
                    </a:lnTo>
                    <a:lnTo>
                      <a:pt x="7186" y="7057"/>
                    </a:lnTo>
                    <a:lnTo>
                      <a:pt x="6917" y="7224"/>
                    </a:lnTo>
                    <a:lnTo>
                      <a:pt x="6636" y="7377"/>
                    </a:lnTo>
                    <a:lnTo>
                      <a:pt x="6355" y="7518"/>
                    </a:lnTo>
                    <a:lnTo>
                      <a:pt x="6073" y="7646"/>
                    </a:lnTo>
                    <a:lnTo>
                      <a:pt x="5498" y="7901"/>
                    </a:lnTo>
                    <a:lnTo>
                      <a:pt x="4910" y="8144"/>
                    </a:lnTo>
                    <a:lnTo>
                      <a:pt x="4322" y="8400"/>
                    </a:lnTo>
                    <a:lnTo>
                      <a:pt x="4028" y="8540"/>
                    </a:lnTo>
                    <a:lnTo>
                      <a:pt x="3734" y="8694"/>
                    </a:lnTo>
                    <a:lnTo>
                      <a:pt x="3427" y="8860"/>
                    </a:lnTo>
                    <a:lnTo>
                      <a:pt x="3120" y="9039"/>
                    </a:lnTo>
                    <a:lnTo>
                      <a:pt x="2430" y="9474"/>
                    </a:lnTo>
                    <a:lnTo>
                      <a:pt x="2085" y="9691"/>
                    </a:lnTo>
                    <a:lnTo>
                      <a:pt x="1765" y="9908"/>
                    </a:lnTo>
                    <a:lnTo>
                      <a:pt x="1458" y="10138"/>
                    </a:lnTo>
                    <a:lnTo>
                      <a:pt x="1177" y="10369"/>
                    </a:lnTo>
                    <a:lnTo>
                      <a:pt x="921" y="10599"/>
                    </a:lnTo>
                    <a:lnTo>
                      <a:pt x="678" y="10854"/>
                    </a:lnTo>
                    <a:lnTo>
                      <a:pt x="576" y="10982"/>
                    </a:lnTo>
                    <a:lnTo>
                      <a:pt x="474" y="11110"/>
                    </a:lnTo>
                    <a:lnTo>
                      <a:pt x="384" y="11251"/>
                    </a:lnTo>
                    <a:lnTo>
                      <a:pt x="308" y="11391"/>
                    </a:lnTo>
                    <a:lnTo>
                      <a:pt x="231" y="11532"/>
                    </a:lnTo>
                    <a:lnTo>
                      <a:pt x="167" y="11673"/>
                    </a:lnTo>
                    <a:lnTo>
                      <a:pt x="116" y="11826"/>
                    </a:lnTo>
                    <a:lnTo>
                      <a:pt x="65" y="11992"/>
                    </a:lnTo>
                    <a:lnTo>
                      <a:pt x="39" y="12158"/>
                    </a:lnTo>
                    <a:lnTo>
                      <a:pt x="14" y="12324"/>
                    </a:lnTo>
                    <a:lnTo>
                      <a:pt x="1" y="12503"/>
                    </a:lnTo>
                    <a:lnTo>
                      <a:pt x="1" y="12682"/>
                    </a:lnTo>
                    <a:lnTo>
                      <a:pt x="26" y="12861"/>
                    </a:lnTo>
                    <a:lnTo>
                      <a:pt x="52" y="13053"/>
                    </a:lnTo>
                    <a:lnTo>
                      <a:pt x="90" y="13258"/>
                    </a:lnTo>
                    <a:lnTo>
                      <a:pt x="142" y="13462"/>
                    </a:lnTo>
                    <a:lnTo>
                      <a:pt x="346" y="13552"/>
                    </a:lnTo>
                    <a:lnTo>
                      <a:pt x="563" y="13628"/>
                    </a:lnTo>
                    <a:lnTo>
                      <a:pt x="794" y="13692"/>
                    </a:lnTo>
                    <a:lnTo>
                      <a:pt x="1036" y="13756"/>
                    </a:lnTo>
                    <a:lnTo>
                      <a:pt x="1279" y="13795"/>
                    </a:lnTo>
                    <a:lnTo>
                      <a:pt x="1522" y="13833"/>
                    </a:lnTo>
                    <a:lnTo>
                      <a:pt x="1791" y="13859"/>
                    </a:lnTo>
                    <a:lnTo>
                      <a:pt x="2046" y="13871"/>
                    </a:lnTo>
                    <a:lnTo>
                      <a:pt x="2315" y="13884"/>
                    </a:lnTo>
                    <a:lnTo>
                      <a:pt x="2596" y="13884"/>
                    </a:lnTo>
                    <a:lnTo>
                      <a:pt x="3159" y="13871"/>
                    </a:lnTo>
                    <a:lnTo>
                      <a:pt x="3721" y="13833"/>
                    </a:lnTo>
                    <a:lnTo>
                      <a:pt x="4296" y="13756"/>
                    </a:lnTo>
                    <a:lnTo>
                      <a:pt x="4872" y="13680"/>
                    </a:lnTo>
                    <a:lnTo>
                      <a:pt x="5447" y="13577"/>
                    </a:lnTo>
                    <a:lnTo>
                      <a:pt x="6009" y="13462"/>
                    </a:lnTo>
                    <a:lnTo>
                      <a:pt x="6546" y="13334"/>
                    </a:lnTo>
                    <a:lnTo>
                      <a:pt x="7071" y="13207"/>
                    </a:lnTo>
                    <a:lnTo>
                      <a:pt x="7569" y="13079"/>
                    </a:lnTo>
                    <a:lnTo>
                      <a:pt x="8464" y="12836"/>
                    </a:lnTo>
                    <a:lnTo>
                      <a:pt x="9039" y="12644"/>
                    </a:lnTo>
                    <a:lnTo>
                      <a:pt x="9678" y="12414"/>
                    </a:lnTo>
                    <a:lnTo>
                      <a:pt x="10369" y="12158"/>
                    </a:lnTo>
                    <a:lnTo>
                      <a:pt x="11059" y="11864"/>
                    </a:lnTo>
                    <a:lnTo>
                      <a:pt x="11737" y="11557"/>
                    </a:lnTo>
                    <a:lnTo>
                      <a:pt x="12056" y="11391"/>
                    </a:lnTo>
                    <a:lnTo>
                      <a:pt x="12376" y="11238"/>
                    </a:lnTo>
                    <a:lnTo>
                      <a:pt x="12670" y="11072"/>
                    </a:lnTo>
                    <a:lnTo>
                      <a:pt x="12951" y="10893"/>
                    </a:lnTo>
                    <a:lnTo>
                      <a:pt x="13220" y="10726"/>
                    </a:lnTo>
                    <a:lnTo>
                      <a:pt x="13450" y="10560"/>
                    </a:lnTo>
                    <a:lnTo>
                      <a:pt x="14012" y="9116"/>
                    </a:lnTo>
                    <a:lnTo>
                      <a:pt x="14536" y="7824"/>
                    </a:lnTo>
                    <a:lnTo>
                      <a:pt x="14805" y="7185"/>
                    </a:lnTo>
                    <a:lnTo>
                      <a:pt x="15061" y="6597"/>
                    </a:lnTo>
                    <a:lnTo>
                      <a:pt x="15086" y="7032"/>
                    </a:lnTo>
                    <a:lnTo>
                      <a:pt x="15099" y="7479"/>
                    </a:lnTo>
                    <a:lnTo>
                      <a:pt x="15112" y="8361"/>
                    </a:lnTo>
                    <a:lnTo>
                      <a:pt x="15125" y="8796"/>
                    </a:lnTo>
                    <a:lnTo>
                      <a:pt x="15150" y="9244"/>
                    </a:lnTo>
                    <a:lnTo>
                      <a:pt x="15176" y="9678"/>
                    </a:lnTo>
                    <a:lnTo>
                      <a:pt x="15240" y="10126"/>
                    </a:lnTo>
                    <a:lnTo>
                      <a:pt x="15725" y="10138"/>
                    </a:lnTo>
                    <a:lnTo>
                      <a:pt x="16147" y="10138"/>
                    </a:lnTo>
                    <a:lnTo>
                      <a:pt x="16505" y="10126"/>
                    </a:lnTo>
                    <a:lnTo>
                      <a:pt x="16799" y="10087"/>
                    </a:lnTo>
                    <a:lnTo>
                      <a:pt x="17055" y="10036"/>
                    </a:lnTo>
                    <a:lnTo>
                      <a:pt x="17247" y="9985"/>
                    </a:lnTo>
                    <a:lnTo>
                      <a:pt x="17400" y="9908"/>
                    </a:lnTo>
                    <a:lnTo>
                      <a:pt x="17515" y="9844"/>
                    </a:lnTo>
                    <a:lnTo>
                      <a:pt x="17605" y="9768"/>
                    </a:lnTo>
                    <a:lnTo>
                      <a:pt x="17656" y="9691"/>
                    </a:lnTo>
                    <a:lnTo>
                      <a:pt x="17694" y="9627"/>
                    </a:lnTo>
                    <a:lnTo>
                      <a:pt x="17707" y="9550"/>
                    </a:lnTo>
                    <a:lnTo>
                      <a:pt x="17707" y="9499"/>
                    </a:lnTo>
                    <a:lnTo>
                      <a:pt x="17707" y="9461"/>
                    </a:lnTo>
                    <a:lnTo>
                      <a:pt x="17694" y="9423"/>
                    </a:lnTo>
                    <a:lnTo>
                      <a:pt x="17694" y="8758"/>
                    </a:lnTo>
                    <a:lnTo>
                      <a:pt x="17681" y="5523"/>
                    </a:lnTo>
                    <a:lnTo>
                      <a:pt x="17681" y="269"/>
                    </a:lnTo>
                    <a:lnTo>
                      <a:pt x="13616" y="1"/>
                    </a:lnTo>
                    <a:close/>
                  </a:path>
                </a:pathLst>
              </a:custGeom>
              <a:solidFill>
                <a:srgbClr val="1F000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742;p18">
                <a:extLst>
                  <a:ext uri="{FF2B5EF4-FFF2-40B4-BE49-F238E27FC236}">
                    <a16:creationId xmlns:a16="http://schemas.microsoft.com/office/drawing/2014/main" id="{23D7CFBD-6867-2052-7091-0C117E7501F9}"/>
                  </a:ext>
                </a:extLst>
              </p:cNvPr>
              <p:cNvSpPr/>
              <p:nvPr/>
            </p:nvSpPr>
            <p:spPr>
              <a:xfrm>
                <a:off x="2397675" y="4703825"/>
                <a:ext cx="450975" cy="290525"/>
              </a:xfrm>
              <a:custGeom>
                <a:avLst/>
                <a:gdLst/>
                <a:ahLst/>
                <a:cxnLst/>
                <a:rect l="l" t="t" r="r" b="b"/>
                <a:pathLst>
                  <a:path w="18039" h="11621" extrusionOk="0">
                    <a:moveTo>
                      <a:pt x="5139" y="0"/>
                    </a:moveTo>
                    <a:lnTo>
                      <a:pt x="5063" y="26"/>
                    </a:lnTo>
                    <a:lnTo>
                      <a:pt x="4973" y="39"/>
                    </a:lnTo>
                    <a:lnTo>
                      <a:pt x="4845" y="77"/>
                    </a:lnTo>
                    <a:lnTo>
                      <a:pt x="4679" y="102"/>
                    </a:lnTo>
                    <a:lnTo>
                      <a:pt x="4104" y="141"/>
                    </a:lnTo>
                    <a:lnTo>
                      <a:pt x="3529" y="166"/>
                    </a:lnTo>
                    <a:lnTo>
                      <a:pt x="2953" y="179"/>
                    </a:lnTo>
                    <a:lnTo>
                      <a:pt x="1176" y="179"/>
                    </a:lnTo>
                    <a:lnTo>
                      <a:pt x="0" y="166"/>
                    </a:lnTo>
                    <a:lnTo>
                      <a:pt x="0" y="754"/>
                    </a:lnTo>
                    <a:lnTo>
                      <a:pt x="13" y="1330"/>
                    </a:lnTo>
                    <a:lnTo>
                      <a:pt x="64" y="2493"/>
                    </a:lnTo>
                    <a:lnTo>
                      <a:pt x="141" y="3656"/>
                    </a:lnTo>
                    <a:lnTo>
                      <a:pt x="230" y="4807"/>
                    </a:lnTo>
                    <a:lnTo>
                      <a:pt x="320" y="5970"/>
                    </a:lnTo>
                    <a:lnTo>
                      <a:pt x="396" y="7121"/>
                    </a:lnTo>
                    <a:lnTo>
                      <a:pt x="448" y="8284"/>
                    </a:lnTo>
                    <a:lnTo>
                      <a:pt x="460" y="8872"/>
                    </a:lnTo>
                    <a:lnTo>
                      <a:pt x="473" y="9460"/>
                    </a:lnTo>
                    <a:lnTo>
                      <a:pt x="3669" y="9857"/>
                    </a:lnTo>
                    <a:lnTo>
                      <a:pt x="3669" y="9307"/>
                    </a:lnTo>
                    <a:lnTo>
                      <a:pt x="3644" y="8770"/>
                    </a:lnTo>
                    <a:lnTo>
                      <a:pt x="3592" y="7671"/>
                    </a:lnTo>
                    <a:lnTo>
                      <a:pt x="3567" y="7134"/>
                    </a:lnTo>
                    <a:lnTo>
                      <a:pt x="3567" y="6584"/>
                    </a:lnTo>
                    <a:lnTo>
                      <a:pt x="3580" y="6316"/>
                    </a:lnTo>
                    <a:lnTo>
                      <a:pt x="3592" y="6060"/>
                    </a:lnTo>
                    <a:lnTo>
                      <a:pt x="3618" y="5791"/>
                    </a:lnTo>
                    <a:lnTo>
                      <a:pt x="3656" y="5523"/>
                    </a:lnTo>
                    <a:lnTo>
                      <a:pt x="3797" y="5779"/>
                    </a:lnTo>
                    <a:lnTo>
                      <a:pt x="3938" y="6034"/>
                    </a:lnTo>
                    <a:lnTo>
                      <a:pt x="4065" y="6303"/>
                    </a:lnTo>
                    <a:lnTo>
                      <a:pt x="4181" y="6571"/>
                    </a:lnTo>
                    <a:lnTo>
                      <a:pt x="4411" y="7146"/>
                    </a:lnTo>
                    <a:lnTo>
                      <a:pt x="4615" y="7735"/>
                    </a:lnTo>
                    <a:lnTo>
                      <a:pt x="5011" y="8923"/>
                    </a:lnTo>
                    <a:lnTo>
                      <a:pt x="5216" y="9499"/>
                    </a:lnTo>
                    <a:lnTo>
                      <a:pt x="5408" y="10061"/>
                    </a:lnTo>
                    <a:lnTo>
                      <a:pt x="18026" y="11621"/>
                    </a:lnTo>
                    <a:lnTo>
                      <a:pt x="18038" y="11084"/>
                    </a:lnTo>
                    <a:lnTo>
                      <a:pt x="18026" y="10509"/>
                    </a:lnTo>
                    <a:lnTo>
                      <a:pt x="18013" y="10215"/>
                    </a:lnTo>
                    <a:lnTo>
                      <a:pt x="17987" y="9908"/>
                    </a:lnTo>
                    <a:lnTo>
                      <a:pt x="17949" y="9614"/>
                    </a:lnTo>
                    <a:lnTo>
                      <a:pt x="17898" y="9320"/>
                    </a:lnTo>
                    <a:lnTo>
                      <a:pt x="17834" y="9026"/>
                    </a:lnTo>
                    <a:lnTo>
                      <a:pt x="17744" y="8757"/>
                    </a:lnTo>
                    <a:lnTo>
                      <a:pt x="17629" y="8489"/>
                    </a:lnTo>
                    <a:lnTo>
                      <a:pt x="17565" y="8361"/>
                    </a:lnTo>
                    <a:lnTo>
                      <a:pt x="17489" y="8233"/>
                    </a:lnTo>
                    <a:lnTo>
                      <a:pt x="17399" y="8105"/>
                    </a:lnTo>
                    <a:lnTo>
                      <a:pt x="17323" y="7990"/>
                    </a:lnTo>
                    <a:lnTo>
                      <a:pt x="17220" y="7888"/>
                    </a:lnTo>
                    <a:lnTo>
                      <a:pt x="17118" y="7786"/>
                    </a:lnTo>
                    <a:lnTo>
                      <a:pt x="17003" y="7683"/>
                    </a:lnTo>
                    <a:lnTo>
                      <a:pt x="16875" y="7594"/>
                    </a:lnTo>
                    <a:lnTo>
                      <a:pt x="16747" y="7504"/>
                    </a:lnTo>
                    <a:lnTo>
                      <a:pt x="16607" y="7428"/>
                    </a:lnTo>
                    <a:lnTo>
                      <a:pt x="16364" y="7287"/>
                    </a:lnTo>
                    <a:lnTo>
                      <a:pt x="16108" y="7185"/>
                    </a:lnTo>
                    <a:lnTo>
                      <a:pt x="15852" y="7083"/>
                    </a:lnTo>
                    <a:lnTo>
                      <a:pt x="15584" y="7006"/>
                    </a:lnTo>
                    <a:lnTo>
                      <a:pt x="15315" y="6929"/>
                    </a:lnTo>
                    <a:lnTo>
                      <a:pt x="15047" y="6865"/>
                    </a:lnTo>
                    <a:lnTo>
                      <a:pt x="14484" y="6763"/>
                    </a:lnTo>
                    <a:lnTo>
                      <a:pt x="13922" y="6661"/>
                    </a:lnTo>
                    <a:lnTo>
                      <a:pt x="13359" y="6546"/>
                    </a:lnTo>
                    <a:lnTo>
                      <a:pt x="13091" y="6482"/>
                    </a:lnTo>
                    <a:lnTo>
                      <a:pt x="12810" y="6392"/>
                    </a:lnTo>
                    <a:lnTo>
                      <a:pt x="12541" y="6303"/>
                    </a:lnTo>
                    <a:lnTo>
                      <a:pt x="12260" y="6200"/>
                    </a:lnTo>
                    <a:lnTo>
                      <a:pt x="11685" y="5970"/>
                    </a:lnTo>
                    <a:lnTo>
                      <a:pt x="11109" y="5715"/>
                    </a:lnTo>
                    <a:lnTo>
                      <a:pt x="10560" y="5433"/>
                    </a:lnTo>
                    <a:lnTo>
                      <a:pt x="10291" y="5293"/>
                    </a:lnTo>
                    <a:lnTo>
                      <a:pt x="10023" y="5139"/>
                    </a:lnTo>
                    <a:lnTo>
                      <a:pt x="9754" y="4973"/>
                    </a:lnTo>
                    <a:lnTo>
                      <a:pt x="9499" y="4794"/>
                    </a:lnTo>
                    <a:lnTo>
                      <a:pt x="9256" y="4615"/>
                    </a:lnTo>
                    <a:lnTo>
                      <a:pt x="9013" y="4423"/>
                    </a:lnTo>
                    <a:lnTo>
                      <a:pt x="8783" y="4232"/>
                    </a:lnTo>
                    <a:lnTo>
                      <a:pt x="8553" y="4014"/>
                    </a:lnTo>
                    <a:lnTo>
                      <a:pt x="8335" y="3797"/>
                    </a:lnTo>
                    <a:lnTo>
                      <a:pt x="8131" y="3554"/>
                    </a:lnTo>
                    <a:lnTo>
                      <a:pt x="7913" y="3273"/>
                    </a:lnTo>
                    <a:lnTo>
                      <a:pt x="7709" y="2992"/>
                    </a:lnTo>
                    <a:lnTo>
                      <a:pt x="7325" y="2442"/>
                    </a:lnTo>
                    <a:lnTo>
                      <a:pt x="6955" y="1879"/>
                    </a:lnTo>
                    <a:lnTo>
                      <a:pt x="6763" y="1598"/>
                    </a:lnTo>
                    <a:lnTo>
                      <a:pt x="6571" y="1317"/>
                    </a:lnTo>
                    <a:lnTo>
                      <a:pt x="6341" y="1023"/>
                    </a:lnTo>
                    <a:lnTo>
                      <a:pt x="6085" y="691"/>
                    </a:lnTo>
                    <a:lnTo>
                      <a:pt x="5957" y="537"/>
                    </a:lnTo>
                    <a:lnTo>
                      <a:pt x="5817" y="384"/>
                    </a:lnTo>
                    <a:lnTo>
                      <a:pt x="5689" y="256"/>
                    </a:lnTo>
                    <a:lnTo>
                      <a:pt x="5548" y="166"/>
                    </a:lnTo>
                    <a:lnTo>
                      <a:pt x="5408" y="77"/>
                    </a:lnTo>
                    <a:lnTo>
                      <a:pt x="5293" y="39"/>
                    </a:lnTo>
                    <a:lnTo>
                      <a:pt x="5216" y="13"/>
                    </a:lnTo>
                    <a:lnTo>
                      <a:pt x="5139" y="0"/>
                    </a:lnTo>
                    <a:close/>
                  </a:path>
                </a:pathLst>
              </a:custGeom>
              <a:solidFill>
                <a:srgbClr val="1F000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743;p18">
                <a:extLst>
                  <a:ext uri="{FF2B5EF4-FFF2-40B4-BE49-F238E27FC236}">
                    <a16:creationId xmlns:a16="http://schemas.microsoft.com/office/drawing/2014/main" id="{28F38DE3-C4BD-B10C-F086-0DE83049C9C8}"/>
                  </a:ext>
                </a:extLst>
              </p:cNvPr>
              <p:cNvSpPr/>
              <p:nvPr/>
            </p:nvSpPr>
            <p:spPr>
              <a:xfrm>
                <a:off x="1891100" y="2684575"/>
                <a:ext cx="880850" cy="2121550"/>
              </a:xfrm>
              <a:custGeom>
                <a:avLst/>
                <a:gdLst/>
                <a:ahLst/>
                <a:cxnLst/>
                <a:rect l="l" t="t" r="r" b="b"/>
                <a:pathLst>
                  <a:path w="35234" h="84862" extrusionOk="0">
                    <a:moveTo>
                      <a:pt x="35169" y="0"/>
                    </a:moveTo>
                    <a:lnTo>
                      <a:pt x="34735" y="167"/>
                    </a:lnTo>
                    <a:lnTo>
                      <a:pt x="34274" y="333"/>
                    </a:lnTo>
                    <a:lnTo>
                      <a:pt x="33354" y="640"/>
                    </a:lnTo>
                    <a:lnTo>
                      <a:pt x="32395" y="921"/>
                    </a:lnTo>
                    <a:lnTo>
                      <a:pt x="31411" y="1176"/>
                    </a:lnTo>
                    <a:lnTo>
                      <a:pt x="30426" y="1419"/>
                    </a:lnTo>
                    <a:lnTo>
                      <a:pt x="29404" y="1662"/>
                    </a:lnTo>
                    <a:lnTo>
                      <a:pt x="28381" y="1880"/>
                    </a:lnTo>
                    <a:lnTo>
                      <a:pt x="27358" y="2084"/>
                    </a:lnTo>
                    <a:lnTo>
                      <a:pt x="25287" y="2480"/>
                    </a:lnTo>
                    <a:lnTo>
                      <a:pt x="23229" y="2851"/>
                    </a:lnTo>
                    <a:lnTo>
                      <a:pt x="21209" y="3222"/>
                    </a:lnTo>
                    <a:lnTo>
                      <a:pt x="20225" y="3426"/>
                    </a:lnTo>
                    <a:lnTo>
                      <a:pt x="19266" y="3618"/>
                    </a:lnTo>
                    <a:lnTo>
                      <a:pt x="18141" y="3861"/>
                    </a:lnTo>
                    <a:lnTo>
                      <a:pt x="17016" y="4130"/>
                    </a:lnTo>
                    <a:lnTo>
                      <a:pt x="14766" y="4667"/>
                    </a:lnTo>
                    <a:lnTo>
                      <a:pt x="12490" y="5229"/>
                    </a:lnTo>
                    <a:lnTo>
                      <a:pt x="11353" y="5497"/>
                    </a:lnTo>
                    <a:lnTo>
                      <a:pt x="10228" y="5766"/>
                    </a:lnTo>
                    <a:lnTo>
                      <a:pt x="9090" y="6022"/>
                    </a:lnTo>
                    <a:lnTo>
                      <a:pt x="7952" y="6265"/>
                    </a:lnTo>
                    <a:lnTo>
                      <a:pt x="6814" y="6495"/>
                    </a:lnTo>
                    <a:lnTo>
                      <a:pt x="5689" y="6699"/>
                    </a:lnTo>
                    <a:lnTo>
                      <a:pt x="4551" y="6878"/>
                    </a:lnTo>
                    <a:lnTo>
                      <a:pt x="3426" y="7032"/>
                    </a:lnTo>
                    <a:lnTo>
                      <a:pt x="2864" y="7095"/>
                    </a:lnTo>
                    <a:lnTo>
                      <a:pt x="2301" y="7147"/>
                    </a:lnTo>
                    <a:lnTo>
                      <a:pt x="1739" y="7198"/>
                    </a:lnTo>
                    <a:lnTo>
                      <a:pt x="1176" y="7236"/>
                    </a:lnTo>
                    <a:lnTo>
                      <a:pt x="1176" y="57132"/>
                    </a:lnTo>
                    <a:lnTo>
                      <a:pt x="1176" y="58769"/>
                    </a:lnTo>
                    <a:lnTo>
                      <a:pt x="1164" y="59574"/>
                    </a:lnTo>
                    <a:lnTo>
                      <a:pt x="1138" y="60392"/>
                    </a:lnTo>
                    <a:lnTo>
                      <a:pt x="1100" y="61211"/>
                    </a:lnTo>
                    <a:lnTo>
                      <a:pt x="1036" y="62016"/>
                    </a:lnTo>
                    <a:lnTo>
                      <a:pt x="946" y="62834"/>
                    </a:lnTo>
                    <a:lnTo>
                      <a:pt x="882" y="63243"/>
                    </a:lnTo>
                    <a:lnTo>
                      <a:pt x="819" y="63652"/>
                    </a:lnTo>
                    <a:lnTo>
                      <a:pt x="640" y="64458"/>
                    </a:lnTo>
                    <a:lnTo>
                      <a:pt x="486" y="65161"/>
                    </a:lnTo>
                    <a:lnTo>
                      <a:pt x="435" y="65468"/>
                    </a:lnTo>
                    <a:lnTo>
                      <a:pt x="397" y="65774"/>
                    </a:lnTo>
                    <a:lnTo>
                      <a:pt x="358" y="66068"/>
                    </a:lnTo>
                    <a:lnTo>
                      <a:pt x="345" y="66363"/>
                    </a:lnTo>
                    <a:lnTo>
                      <a:pt x="345" y="66644"/>
                    </a:lnTo>
                    <a:lnTo>
                      <a:pt x="358" y="66938"/>
                    </a:lnTo>
                    <a:lnTo>
                      <a:pt x="397" y="67245"/>
                    </a:lnTo>
                    <a:lnTo>
                      <a:pt x="435" y="67564"/>
                    </a:lnTo>
                    <a:lnTo>
                      <a:pt x="512" y="67897"/>
                    </a:lnTo>
                    <a:lnTo>
                      <a:pt x="588" y="68255"/>
                    </a:lnTo>
                    <a:lnTo>
                      <a:pt x="691" y="68651"/>
                    </a:lnTo>
                    <a:lnTo>
                      <a:pt x="819" y="69073"/>
                    </a:lnTo>
                    <a:lnTo>
                      <a:pt x="934" y="69495"/>
                    </a:lnTo>
                    <a:lnTo>
                      <a:pt x="1023" y="69904"/>
                    </a:lnTo>
                    <a:lnTo>
                      <a:pt x="1087" y="70274"/>
                    </a:lnTo>
                    <a:lnTo>
                      <a:pt x="1113" y="70632"/>
                    </a:lnTo>
                    <a:lnTo>
                      <a:pt x="1125" y="70978"/>
                    </a:lnTo>
                    <a:lnTo>
                      <a:pt x="1100" y="71310"/>
                    </a:lnTo>
                    <a:lnTo>
                      <a:pt x="1061" y="71630"/>
                    </a:lnTo>
                    <a:lnTo>
                      <a:pt x="997" y="71936"/>
                    </a:lnTo>
                    <a:lnTo>
                      <a:pt x="921" y="72256"/>
                    </a:lnTo>
                    <a:lnTo>
                      <a:pt x="831" y="72563"/>
                    </a:lnTo>
                    <a:lnTo>
                      <a:pt x="729" y="72882"/>
                    </a:lnTo>
                    <a:lnTo>
                      <a:pt x="614" y="73215"/>
                    </a:lnTo>
                    <a:lnTo>
                      <a:pt x="371" y="73905"/>
                    </a:lnTo>
                    <a:lnTo>
                      <a:pt x="103" y="74672"/>
                    </a:lnTo>
                    <a:lnTo>
                      <a:pt x="51" y="74864"/>
                    </a:lnTo>
                    <a:lnTo>
                      <a:pt x="26" y="75030"/>
                    </a:lnTo>
                    <a:lnTo>
                      <a:pt x="0" y="75209"/>
                    </a:lnTo>
                    <a:lnTo>
                      <a:pt x="0" y="75375"/>
                    </a:lnTo>
                    <a:lnTo>
                      <a:pt x="0" y="75541"/>
                    </a:lnTo>
                    <a:lnTo>
                      <a:pt x="13" y="75695"/>
                    </a:lnTo>
                    <a:lnTo>
                      <a:pt x="39" y="75848"/>
                    </a:lnTo>
                    <a:lnTo>
                      <a:pt x="64" y="76002"/>
                    </a:lnTo>
                    <a:lnTo>
                      <a:pt x="141" y="76296"/>
                    </a:lnTo>
                    <a:lnTo>
                      <a:pt x="256" y="76590"/>
                    </a:lnTo>
                    <a:lnTo>
                      <a:pt x="371" y="76871"/>
                    </a:lnTo>
                    <a:lnTo>
                      <a:pt x="499" y="77165"/>
                    </a:lnTo>
                    <a:lnTo>
                      <a:pt x="640" y="77459"/>
                    </a:lnTo>
                    <a:lnTo>
                      <a:pt x="780" y="77753"/>
                    </a:lnTo>
                    <a:lnTo>
                      <a:pt x="908" y="78060"/>
                    </a:lnTo>
                    <a:lnTo>
                      <a:pt x="1010" y="78392"/>
                    </a:lnTo>
                    <a:lnTo>
                      <a:pt x="1100" y="78738"/>
                    </a:lnTo>
                    <a:lnTo>
                      <a:pt x="1138" y="78916"/>
                    </a:lnTo>
                    <a:lnTo>
                      <a:pt x="1164" y="79095"/>
                    </a:lnTo>
                    <a:lnTo>
                      <a:pt x="1189" y="79300"/>
                    </a:lnTo>
                    <a:lnTo>
                      <a:pt x="1189" y="79492"/>
                    </a:lnTo>
                    <a:lnTo>
                      <a:pt x="1189" y="79709"/>
                    </a:lnTo>
                    <a:lnTo>
                      <a:pt x="1176" y="79926"/>
                    </a:lnTo>
                    <a:lnTo>
                      <a:pt x="1164" y="80131"/>
                    </a:lnTo>
                    <a:lnTo>
                      <a:pt x="1125" y="80348"/>
                    </a:lnTo>
                    <a:lnTo>
                      <a:pt x="1087" y="80540"/>
                    </a:lnTo>
                    <a:lnTo>
                      <a:pt x="1049" y="80732"/>
                    </a:lnTo>
                    <a:lnTo>
                      <a:pt x="934" y="81090"/>
                    </a:lnTo>
                    <a:lnTo>
                      <a:pt x="819" y="81409"/>
                    </a:lnTo>
                    <a:lnTo>
                      <a:pt x="588" y="81985"/>
                    </a:lnTo>
                    <a:lnTo>
                      <a:pt x="499" y="82240"/>
                    </a:lnTo>
                    <a:lnTo>
                      <a:pt x="461" y="82355"/>
                    </a:lnTo>
                    <a:lnTo>
                      <a:pt x="435" y="82470"/>
                    </a:lnTo>
                    <a:lnTo>
                      <a:pt x="422" y="82586"/>
                    </a:lnTo>
                    <a:lnTo>
                      <a:pt x="422" y="82701"/>
                    </a:lnTo>
                    <a:lnTo>
                      <a:pt x="422" y="82803"/>
                    </a:lnTo>
                    <a:lnTo>
                      <a:pt x="448" y="82905"/>
                    </a:lnTo>
                    <a:lnTo>
                      <a:pt x="486" y="83007"/>
                    </a:lnTo>
                    <a:lnTo>
                      <a:pt x="537" y="83110"/>
                    </a:lnTo>
                    <a:lnTo>
                      <a:pt x="614" y="83199"/>
                    </a:lnTo>
                    <a:lnTo>
                      <a:pt x="703" y="83301"/>
                    </a:lnTo>
                    <a:lnTo>
                      <a:pt x="806" y="83391"/>
                    </a:lnTo>
                    <a:lnTo>
                      <a:pt x="946" y="83493"/>
                    </a:lnTo>
                    <a:lnTo>
                      <a:pt x="1100" y="83583"/>
                    </a:lnTo>
                    <a:lnTo>
                      <a:pt x="1279" y="83685"/>
                    </a:lnTo>
                    <a:lnTo>
                      <a:pt x="1483" y="83787"/>
                    </a:lnTo>
                    <a:lnTo>
                      <a:pt x="1713" y="83877"/>
                    </a:lnTo>
                    <a:lnTo>
                      <a:pt x="1982" y="83979"/>
                    </a:lnTo>
                    <a:lnTo>
                      <a:pt x="2263" y="84081"/>
                    </a:lnTo>
                    <a:lnTo>
                      <a:pt x="2570" y="84209"/>
                    </a:lnTo>
                    <a:lnTo>
                      <a:pt x="2864" y="84324"/>
                    </a:lnTo>
                    <a:lnTo>
                      <a:pt x="3158" y="84426"/>
                    </a:lnTo>
                    <a:lnTo>
                      <a:pt x="3439" y="84516"/>
                    </a:lnTo>
                    <a:lnTo>
                      <a:pt x="3720" y="84605"/>
                    </a:lnTo>
                    <a:lnTo>
                      <a:pt x="4002" y="84669"/>
                    </a:lnTo>
                    <a:lnTo>
                      <a:pt x="4283" y="84733"/>
                    </a:lnTo>
                    <a:lnTo>
                      <a:pt x="4577" y="84784"/>
                    </a:lnTo>
                    <a:lnTo>
                      <a:pt x="4858" y="84810"/>
                    </a:lnTo>
                    <a:lnTo>
                      <a:pt x="5165" y="84848"/>
                    </a:lnTo>
                    <a:lnTo>
                      <a:pt x="5459" y="84861"/>
                    </a:lnTo>
                    <a:lnTo>
                      <a:pt x="6098" y="84861"/>
                    </a:lnTo>
                    <a:lnTo>
                      <a:pt x="6431" y="84848"/>
                    </a:lnTo>
                    <a:lnTo>
                      <a:pt x="6789" y="84836"/>
                    </a:lnTo>
                    <a:lnTo>
                      <a:pt x="7147" y="84797"/>
                    </a:lnTo>
                    <a:lnTo>
                      <a:pt x="7543" y="84797"/>
                    </a:lnTo>
                    <a:lnTo>
                      <a:pt x="7926" y="84759"/>
                    </a:lnTo>
                    <a:lnTo>
                      <a:pt x="8118" y="84733"/>
                    </a:lnTo>
                    <a:lnTo>
                      <a:pt x="8297" y="84695"/>
                    </a:lnTo>
                    <a:lnTo>
                      <a:pt x="8463" y="84657"/>
                    </a:lnTo>
                    <a:lnTo>
                      <a:pt x="8642" y="84593"/>
                    </a:lnTo>
                    <a:lnTo>
                      <a:pt x="8809" y="84529"/>
                    </a:lnTo>
                    <a:lnTo>
                      <a:pt x="8975" y="84452"/>
                    </a:lnTo>
                    <a:lnTo>
                      <a:pt x="9128" y="84375"/>
                    </a:lnTo>
                    <a:lnTo>
                      <a:pt x="9282" y="84273"/>
                    </a:lnTo>
                    <a:lnTo>
                      <a:pt x="9435" y="84158"/>
                    </a:lnTo>
                    <a:lnTo>
                      <a:pt x="9576" y="84017"/>
                    </a:lnTo>
                    <a:lnTo>
                      <a:pt x="9729" y="83877"/>
                    </a:lnTo>
                    <a:lnTo>
                      <a:pt x="9857" y="83723"/>
                    </a:lnTo>
                    <a:lnTo>
                      <a:pt x="18537" y="21695"/>
                    </a:lnTo>
                    <a:lnTo>
                      <a:pt x="18422" y="23063"/>
                    </a:lnTo>
                    <a:lnTo>
                      <a:pt x="18320" y="24418"/>
                    </a:lnTo>
                    <a:lnTo>
                      <a:pt x="18243" y="25786"/>
                    </a:lnTo>
                    <a:lnTo>
                      <a:pt x="18179" y="27154"/>
                    </a:lnTo>
                    <a:lnTo>
                      <a:pt x="18141" y="28522"/>
                    </a:lnTo>
                    <a:lnTo>
                      <a:pt x="18103" y="29890"/>
                    </a:lnTo>
                    <a:lnTo>
                      <a:pt x="18090" y="31270"/>
                    </a:lnTo>
                    <a:lnTo>
                      <a:pt x="18090" y="32638"/>
                    </a:lnTo>
                    <a:lnTo>
                      <a:pt x="18103" y="35387"/>
                    </a:lnTo>
                    <a:lnTo>
                      <a:pt x="18128" y="38122"/>
                    </a:lnTo>
                    <a:lnTo>
                      <a:pt x="18167" y="40858"/>
                    </a:lnTo>
                    <a:lnTo>
                      <a:pt x="18179" y="43581"/>
                    </a:lnTo>
                    <a:lnTo>
                      <a:pt x="18167" y="46969"/>
                    </a:lnTo>
                    <a:lnTo>
                      <a:pt x="18154" y="50357"/>
                    </a:lnTo>
                    <a:lnTo>
                      <a:pt x="18141" y="53745"/>
                    </a:lnTo>
                    <a:lnTo>
                      <a:pt x="18128" y="57132"/>
                    </a:lnTo>
                    <a:lnTo>
                      <a:pt x="18141" y="60533"/>
                    </a:lnTo>
                    <a:lnTo>
                      <a:pt x="18154" y="62220"/>
                    </a:lnTo>
                    <a:lnTo>
                      <a:pt x="18179" y="63921"/>
                    </a:lnTo>
                    <a:lnTo>
                      <a:pt x="18205" y="65608"/>
                    </a:lnTo>
                    <a:lnTo>
                      <a:pt x="18243" y="67309"/>
                    </a:lnTo>
                    <a:lnTo>
                      <a:pt x="18294" y="69009"/>
                    </a:lnTo>
                    <a:lnTo>
                      <a:pt x="18358" y="70696"/>
                    </a:lnTo>
                    <a:lnTo>
                      <a:pt x="18345" y="71220"/>
                    </a:lnTo>
                    <a:lnTo>
                      <a:pt x="18320" y="71847"/>
                    </a:lnTo>
                    <a:lnTo>
                      <a:pt x="18243" y="73317"/>
                    </a:lnTo>
                    <a:lnTo>
                      <a:pt x="18205" y="74122"/>
                    </a:lnTo>
                    <a:lnTo>
                      <a:pt x="18179" y="74966"/>
                    </a:lnTo>
                    <a:lnTo>
                      <a:pt x="18154" y="75823"/>
                    </a:lnTo>
                    <a:lnTo>
                      <a:pt x="18154" y="76692"/>
                    </a:lnTo>
                    <a:lnTo>
                      <a:pt x="18179" y="77536"/>
                    </a:lnTo>
                    <a:lnTo>
                      <a:pt x="18192" y="77945"/>
                    </a:lnTo>
                    <a:lnTo>
                      <a:pt x="18230" y="78354"/>
                    </a:lnTo>
                    <a:lnTo>
                      <a:pt x="18269" y="78738"/>
                    </a:lnTo>
                    <a:lnTo>
                      <a:pt x="18307" y="79121"/>
                    </a:lnTo>
                    <a:lnTo>
                      <a:pt x="18371" y="79479"/>
                    </a:lnTo>
                    <a:lnTo>
                      <a:pt x="18435" y="79824"/>
                    </a:lnTo>
                    <a:lnTo>
                      <a:pt x="18512" y="80157"/>
                    </a:lnTo>
                    <a:lnTo>
                      <a:pt x="18601" y="80451"/>
                    </a:lnTo>
                    <a:lnTo>
                      <a:pt x="18703" y="80732"/>
                    </a:lnTo>
                    <a:lnTo>
                      <a:pt x="18831" y="80988"/>
                    </a:lnTo>
                    <a:lnTo>
                      <a:pt x="18959" y="81218"/>
                    </a:lnTo>
                    <a:lnTo>
                      <a:pt x="19100" y="81422"/>
                    </a:lnTo>
                    <a:lnTo>
                      <a:pt x="19176" y="81512"/>
                    </a:lnTo>
                    <a:lnTo>
                      <a:pt x="19266" y="81588"/>
                    </a:lnTo>
                    <a:lnTo>
                      <a:pt x="19355" y="81665"/>
                    </a:lnTo>
                    <a:lnTo>
                      <a:pt x="19445" y="81729"/>
                    </a:lnTo>
                    <a:lnTo>
                      <a:pt x="19675" y="81857"/>
                    </a:lnTo>
                    <a:lnTo>
                      <a:pt x="19918" y="81959"/>
                    </a:lnTo>
                    <a:lnTo>
                      <a:pt x="20174" y="82061"/>
                    </a:lnTo>
                    <a:lnTo>
                      <a:pt x="20442" y="82138"/>
                    </a:lnTo>
                    <a:lnTo>
                      <a:pt x="20723" y="82202"/>
                    </a:lnTo>
                    <a:lnTo>
                      <a:pt x="21017" y="82253"/>
                    </a:lnTo>
                    <a:lnTo>
                      <a:pt x="21324" y="82291"/>
                    </a:lnTo>
                    <a:lnTo>
                      <a:pt x="21631" y="82317"/>
                    </a:lnTo>
                    <a:lnTo>
                      <a:pt x="21951" y="82330"/>
                    </a:lnTo>
                    <a:lnTo>
                      <a:pt x="22603" y="82330"/>
                    </a:lnTo>
                    <a:lnTo>
                      <a:pt x="22948" y="82304"/>
                    </a:lnTo>
                    <a:lnTo>
                      <a:pt x="23293" y="82279"/>
                    </a:lnTo>
                    <a:lnTo>
                      <a:pt x="23638" y="82240"/>
                    </a:lnTo>
                    <a:lnTo>
                      <a:pt x="23983" y="82189"/>
                    </a:lnTo>
                    <a:lnTo>
                      <a:pt x="24328" y="82138"/>
                    </a:lnTo>
                    <a:lnTo>
                      <a:pt x="25019" y="81997"/>
                    </a:lnTo>
                    <a:lnTo>
                      <a:pt x="25709" y="81844"/>
                    </a:lnTo>
                    <a:lnTo>
                      <a:pt x="26374" y="81665"/>
                    </a:lnTo>
                    <a:lnTo>
                      <a:pt x="27026" y="81473"/>
                    </a:lnTo>
                    <a:lnTo>
                      <a:pt x="27640" y="81269"/>
                    </a:lnTo>
                    <a:lnTo>
                      <a:pt x="28215" y="81064"/>
                    </a:lnTo>
                    <a:lnTo>
                      <a:pt x="28739" y="80847"/>
                    </a:lnTo>
                    <a:lnTo>
                      <a:pt x="29212" y="80642"/>
                    </a:lnTo>
                    <a:lnTo>
                      <a:pt x="29122" y="80476"/>
                    </a:lnTo>
                    <a:lnTo>
                      <a:pt x="29059" y="80297"/>
                    </a:lnTo>
                    <a:lnTo>
                      <a:pt x="28995" y="80118"/>
                    </a:lnTo>
                    <a:lnTo>
                      <a:pt x="28931" y="79939"/>
                    </a:lnTo>
                    <a:lnTo>
                      <a:pt x="28841" y="79556"/>
                    </a:lnTo>
                    <a:lnTo>
                      <a:pt x="28765" y="79172"/>
                    </a:lnTo>
                    <a:lnTo>
                      <a:pt x="28713" y="78776"/>
                    </a:lnTo>
                    <a:lnTo>
                      <a:pt x="28688" y="78380"/>
                    </a:lnTo>
                    <a:lnTo>
                      <a:pt x="28675" y="77970"/>
                    </a:lnTo>
                    <a:lnTo>
                      <a:pt x="28662" y="77574"/>
                    </a:lnTo>
                    <a:lnTo>
                      <a:pt x="28675" y="76756"/>
                    </a:lnTo>
                    <a:lnTo>
                      <a:pt x="28701" y="75963"/>
                    </a:lnTo>
                    <a:lnTo>
                      <a:pt x="28701" y="75580"/>
                    </a:lnTo>
                    <a:lnTo>
                      <a:pt x="28701" y="75209"/>
                    </a:lnTo>
                    <a:lnTo>
                      <a:pt x="28688" y="74838"/>
                    </a:lnTo>
                    <a:lnTo>
                      <a:pt x="28662" y="74493"/>
                    </a:lnTo>
                    <a:lnTo>
                      <a:pt x="28649" y="74276"/>
                    </a:lnTo>
                    <a:lnTo>
                      <a:pt x="28649" y="74059"/>
                    </a:lnTo>
                    <a:lnTo>
                      <a:pt x="28662" y="73624"/>
                    </a:lnTo>
                    <a:lnTo>
                      <a:pt x="28701" y="73202"/>
                    </a:lnTo>
                    <a:lnTo>
                      <a:pt x="28752" y="72793"/>
                    </a:lnTo>
                    <a:lnTo>
                      <a:pt x="28828" y="72371"/>
                    </a:lnTo>
                    <a:lnTo>
                      <a:pt x="28905" y="71962"/>
                    </a:lnTo>
                    <a:lnTo>
                      <a:pt x="29097" y="71157"/>
                    </a:lnTo>
                    <a:lnTo>
                      <a:pt x="29186" y="70747"/>
                    </a:lnTo>
                    <a:lnTo>
                      <a:pt x="29276" y="70338"/>
                    </a:lnTo>
                    <a:lnTo>
                      <a:pt x="29340" y="69929"/>
                    </a:lnTo>
                    <a:lnTo>
                      <a:pt x="29404" y="69507"/>
                    </a:lnTo>
                    <a:lnTo>
                      <a:pt x="29442" y="69098"/>
                    </a:lnTo>
                    <a:lnTo>
                      <a:pt x="29455" y="68676"/>
                    </a:lnTo>
                    <a:lnTo>
                      <a:pt x="29455" y="68459"/>
                    </a:lnTo>
                    <a:lnTo>
                      <a:pt x="29442" y="68242"/>
                    </a:lnTo>
                    <a:lnTo>
                      <a:pt x="29417" y="68024"/>
                    </a:lnTo>
                    <a:lnTo>
                      <a:pt x="29391" y="67807"/>
                    </a:lnTo>
                    <a:lnTo>
                      <a:pt x="29301" y="66925"/>
                    </a:lnTo>
                    <a:lnTo>
                      <a:pt x="29238" y="66030"/>
                    </a:lnTo>
                    <a:lnTo>
                      <a:pt x="29186" y="65122"/>
                    </a:lnTo>
                    <a:lnTo>
                      <a:pt x="29161" y="64215"/>
                    </a:lnTo>
                    <a:lnTo>
                      <a:pt x="29161" y="63307"/>
                    </a:lnTo>
                    <a:lnTo>
                      <a:pt x="29174" y="62399"/>
                    </a:lnTo>
                    <a:lnTo>
                      <a:pt x="29199" y="61479"/>
                    </a:lnTo>
                    <a:lnTo>
                      <a:pt x="29225" y="60546"/>
                    </a:lnTo>
                    <a:lnTo>
                      <a:pt x="29276" y="59625"/>
                    </a:lnTo>
                    <a:lnTo>
                      <a:pt x="29327" y="58705"/>
                    </a:lnTo>
                    <a:lnTo>
                      <a:pt x="29468" y="56851"/>
                    </a:lnTo>
                    <a:lnTo>
                      <a:pt x="29749" y="53157"/>
                    </a:lnTo>
                    <a:lnTo>
                      <a:pt x="29864" y="51507"/>
                    </a:lnTo>
                    <a:lnTo>
                      <a:pt x="30005" y="49845"/>
                    </a:lnTo>
                    <a:lnTo>
                      <a:pt x="30158" y="48196"/>
                    </a:lnTo>
                    <a:lnTo>
                      <a:pt x="30337" y="46547"/>
                    </a:lnTo>
                    <a:lnTo>
                      <a:pt x="30529" y="44898"/>
                    </a:lnTo>
                    <a:lnTo>
                      <a:pt x="30733" y="43262"/>
                    </a:lnTo>
                    <a:lnTo>
                      <a:pt x="30951" y="41625"/>
                    </a:lnTo>
                    <a:lnTo>
                      <a:pt x="31168" y="39989"/>
                    </a:lnTo>
                    <a:lnTo>
                      <a:pt x="31641" y="36716"/>
                    </a:lnTo>
                    <a:lnTo>
                      <a:pt x="32114" y="33456"/>
                    </a:lnTo>
                    <a:lnTo>
                      <a:pt x="32574" y="30196"/>
                    </a:lnTo>
                    <a:lnTo>
                      <a:pt x="32792" y="28573"/>
                    </a:lnTo>
                    <a:lnTo>
                      <a:pt x="33009" y="26949"/>
                    </a:lnTo>
                    <a:lnTo>
                      <a:pt x="33201" y="25313"/>
                    </a:lnTo>
                    <a:lnTo>
                      <a:pt x="33380" y="23689"/>
                    </a:lnTo>
                    <a:lnTo>
                      <a:pt x="33533" y="22053"/>
                    </a:lnTo>
                    <a:lnTo>
                      <a:pt x="33686" y="20417"/>
                    </a:lnTo>
                    <a:lnTo>
                      <a:pt x="33814" y="18767"/>
                    </a:lnTo>
                    <a:lnTo>
                      <a:pt x="33917" y="17105"/>
                    </a:lnTo>
                    <a:lnTo>
                      <a:pt x="34019" y="15431"/>
                    </a:lnTo>
                    <a:lnTo>
                      <a:pt x="34095" y="13743"/>
                    </a:lnTo>
                    <a:lnTo>
                      <a:pt x="34134" y="12899"/>
                    </a:lnTo>
                    <a:lnTo>
                      <a:pt x="34198" y="12043"/>
                    </a:lnTo>
                    <a:lnTo>
                      <a:pt x="34287" y="11186"/>
                    </a:lnTo>
                    <a:lnTo>
                      <a:pt x="34390" y="10330"/>
                    </a:lnTo>
                    <a:lnTo>
                      <a:pt x="34607" y="8604"/>
                    </a:lnTo>
                    <a:lnTo>
                      <a:pt x="34837" y="6878"/>
                    </a:lnTo>
                    <a:lnTo>
                      <a:pt x="34939" y="6009"/>
                    </a:lnTo>
                    <a:lnTo>
                      <a:pt x="35042" y="5152"/>
                    </a:lnTo>
                    <a:lnTo>
                      <a:pt x="35118" y="4283"/>
                    </a:lnTo>
                    <a:lnTo>
                      <a:pt x="35182" y="3426"/>
                    </a:lnTo>
                    <a:lnTo>
                      <a:pt x="35220" y="2570"/>
                    </a:lnTo>
                    <a:lnTo>
                      <a:pt x="35233" y="1713"/>
                    </a:lnTo>
                    <a:lnTo>
                      <a:pt x="35233" y="1279"/>
                    </a:lnTo>
                    <a:lnTo>
                      <a:pt x="35220" y="857"/>
                    </a:lnTo>
                    <a:lnTo>
                      <a:pt x="35208" y="435"/>
                    </a:lnTo>
                    <a:lnTo>
                      <a:pt x="3516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744;p18">
                <a:extLst>
                  <a:ext uri="{FF2B5EF4-FFF2-40B4-BE49-F238E27FC236}">
                    <a16:creationId xmlns:a16="http://schemas.microsoft.com/office/drawing/2014/main" id="{21C8610E-1379-0F0C-736B-26E006495ADA}"/>
                  </a:ext>
                </a:extLst>
              </p:cNvPr>
              <p:cNvSpPr/>
              <p:nvPr/>
            </p:nvSpPr>
            <p:spPr>
              <a:xfrm>
                <a:off x="2135600" y="643900"/>
                <a:ext cx="615250" cy="530575"/>
              </a:xfrm>
              <a:custGeom>
                <a:avLst/>
                <a:gdLst/>
                <a:ahLst/>
                <a:cxnLst/>
                <a:rect l="l" t="t" r="r" b="b"/>
                <a:pathLst>
                  <a:path w="24610" h="21223" extrusionOk="0">
                    <a:moveTo>
                      <a:pt x="8374" y="1"/>
                    </a:moveTo>
                    <a:lnTo>
                      <a:pt x="8156" y="14"/>
                    </a:lnTo>
                    <a:lnTo>
                      <a:pt x="7952" y="52"/>
                    </a:lnTo>
                    <a:lnTo>
                      <a:pt x="7747" y="90"/>
                    </a:lnTo>
                    <a:lnTo>
                      <a:pt x="7530" y="142"/>
                    </a:lnTo>
                    <a:lnTo>
                      <a:pt x="7313" y="218"/>
                    </a:lnTo>
                    <a:lnTo>
                      <a:pt x="7095" y="295"/>
                    </a:lnTo>
                    <a:lnTo>
                      <a:pt x="6891" y="397"/>
                    </a:lnTo>
                    <a:lnTo>
                      <a:pt x="6507" y="576"/>
                    </a:lnTo>
                    <a:lnTo>
                      <a:pt x="6162" y="781"/>
                    </a:lnTo>
                    <a:lnTo>
                      <a:pt x="6009" y="896"/>
                    </a:lnTo>
                    <a:lnTo>
                      <a:pt x="5855" y="1011"/>
                    </a:lnTo>
                    <a:lnTo>
                      <a:pt x="5702" y="1126"/>
                    </a:lnTo>
                    <a:lnTo>
                      <a:pt x="5561" y="1254"/>
                    </a:lnTo>
                    <a:lnTo>
                      <a:pt x="5421" y="1382"/>
                    </a:lnTo>
                    <a:lnTo>
                      <a:pt x="5293" y="1509"/>
                    </a:lnTo>
                    <a:lnTo>
                      <a:pt x="5165" y="1650"/>
                    </a:lnTo>
                    <a:lnTo>
                      <a:pt x="5050" y="1791"/>
                    </a:lnTo>
                    <a:lnTo>
                      <a:pt x="4845" y="2085"/>
                    </a:lnTo>
                    <a:lnTo>
                      <a:pt x="4654" y="2404"/>
                    </a:lnTo>
                    <a:lnTo>
                      <a:pt x="4487" y="2737"/>
                    </a:lnTo>
                    <a:lnTo>
                      <a:pt x="4347" y="3082"/>
                    </a:lnTo>
                    <a:lnTo>
                      <a:pt x="4232" y="3440"/>
                    </a:lnTo>
                    <a:lnTo>
                      <a:pt x="4129" y="3811"/>
                    </a:lnTo>
                    <a:lnTo>
                      <a:pt x="4053" y="4207"/>
                    </a:lnTo>
                    <a:lnTo>
                      <a:pt x="4002" y="4616"/>
                    </a:lnTo>
                    <a:lnTo>
                      <a:pt x="3976" y="5025"/>
                    </a:lnTo>
                    <a:lnTo>
                      <a:pt x="3963" y="5460"/>
                    </a:lnTo>
                    <a:lnTo>
                      <a:pt x="3426" y="5472"/>
                    </a:lnTo>
                    <a:lnTo>
                      <a:pt x="3171" y="5485"/>
                    </a:lnTo>
                    <a:lnTo>
                      <a:pt x="2915" y="5498"/>
                    </a:lnTo>
                    <a:lnTo>
                      <a:pt x="2672" y="5536"/>
                    </a:lnTo>
                    <a:lnTo>
                      <a:pt x="2442" y="5575"/>
                    </a:lnTo>
                    <a:lnTo>
                      <a:pt x="2212" y="5626"/>
                    </a:lnTo>
                    <a:lnTo>
                      <a:pt x="1994" y="5703"/>
                    </a:lnTo>
                    <a:lnTo>
                      <a:pt x="1790" y="5792"/>
                    </a:lnTo>
                    <a:lnTo>
                      <a:pt x="1585" y="5894"/>
                    </a:lnTo>
                    <a:lnTo>
                      <a:pt x="1406" y="6022"/>
                    </a:lnTo>
                    <a:lnTo>
                      <a:pt x="1227" y="6176"/>
                    </a:lnTo>
                    <a:lnTo>
                      <a:pt x="1048" y="6355"/>
                    </a:lnTo>
                    <a:lnTo>
                      <a:pt x="895" y="6559"/>
                    </a:lnTo>
                    <a:lnTo>
                      <a:pt x="754" y="6789"/>
                    </a:lnTo>
                    <a:lnTo>
                      <a:pt x="614" y="7058"/>
                    </a:lnTo>
                    <a:lnTo>
                      <a:pt x="499" y="7377"/>
                    </a:lnTo>
                    <a:lnTo>
                      <a:pt x="384" y="7697"/>
                    </a:lnTo>
                    <a:lnTo>
                      <a:pt x="294" y="8029"/>
                    </a:lnTo>
                    <a:lnTo>
                      <a:pt x="217" y="8362"/>
                    </a:lnTo>
                    <a:lnTo>
                      <a:pt x="154" y="8694"/>
                    </a:lnTo>
                    <a:lnTo>
                      <a:pt x="102" y="9026"/>
                    </a:lnTo>
                    <a:lnTo>
                      <a:pt x="64" y="9359"/>
                    </a:lnTo>
                    <a:lnTo>
                      <a:pt x="39" y="9704"/>
                    </a:lnTo>
                    <a:lnTo>
                      <a:pt x="13" y="10036"/>
                    </a:lnTo>
                    <a:lnTo>
                      <a:pt x="0" y="10382"/>
                    </a:lnTo>
                    <a:lnTo>
                      <a:pt x="0" y="10727"/>
                    </a:lnTo>
                    <a:lnTo>
                      <a:pt x="13" y="11059"/>
                    </a:lnTo>
                    <a:lnTo>
                      <a:pt x="39" y="11737"/>
                    </a:lnTo>
                    <a:lnTo>
                      <a:pt x="102" y="12414"/>
                    </a:lnTo>
                    <a:lnTo>
                      <a:pt x="154" y="12990"/>
                    </a:lnTo>
                    <a:lnTo>
                      <a:pt x="256" y="13808"/>
                    </a:lnTo>
                    <a:lnTo>
                      <a:pt x="333" y="14281"/>
                    </a:lnTo>
                    <a:lnTo>
                      <a:pt x="422" y="14779"/>
                    </a:lnTo>
                    <a:lnTo>
                      <a:pt x="524" y="15291"/>
                    </a:lnTo>
                    <a:lnTo>
                      <a:pt x="639" y="15802"/>
                    </a:lnTo>
                    <a:lnTo>
                      <a:pt x="767" y="16301"/>
                    </a:lnTo>
                    <a:lnTo>
                      <a:pt x="908" y="16774"/>
                    </a:lnTo>
                    <a:lnTo>
                      <a:pt x="1061" y="17208"/>
                    </a:lnTo>
                    <a:lnTo>
                      <a:pt x="1151" y="17413"/>
                    </a:lnTo>
                    <a:lnTo>
                      <a:pt x="1227" y="17605"/>
                    </a:lnTo>
                    <a:lnTo>
                      <a:pt x="1330" y="17771"/>
                    </a:lnTo>
                    <a:lnTo>
                      <a:pt x="1419" y="17924"/>
                    </a:lnTo>
                    <a:lnTo>
                      <a:pt x="1521" y="18065"/>
                    </a:lnTo>
                    <a:lnTo>
                      <a:pt x="1624" y="18180"/>
                    </a:lnTo>
                    <a:lnTo>
                      <a:pt x="1726" y="18282"/>
                    </a:lnTo>
                    <a:lnTo>
                      <a:pt x="1841" y="18346"/>
                    </a:lnTo>
                    <a:lnTo>
                      <a:pt x="1956" y="18397"/>
                    </a:lnTo>
                    <a:lnTo>
                      <a:pt x="2071" y="18423"/>
                    </a:lnTo>
                    <a:lnTo>
                      <a:pt x="15392" y="21056"/>
                    </a:lnTo>
                    <a:lnTo>
                      <a:pt x="15494" y="21107"/>
                    </a:lnTo>
                    <a:lnTo>
                      <a:pt x="15597" y="21146"/>
                    </a:lnTo>
                    <a:lnTo>
                      <a:pt x="15712" y="21171"/>
                    </a:lnTo>
                    <a:lnTo>
                      <a:pt x="15814" y="21197"/>
                    </a:lnTo>
                    <a:lnTo>
                      <a:pt x="15929" y="21210"/>
                    </a:lnTo>
                    <a:lnTo>
                      <a:pt x="16031" y="21222"/>
                    </a:lnTo>
                    <a:lnTo>
                      <a:pt x="16146" y="21210"/>
                    </a:lnTo>
                    <a:lnTo>
                      <a:pt x="16249" y="21210"/>
                    </a:lnTo>
                    <a:lnTo>
                      <a:pt x="16364" y="21184"/>
                    </a:lnTo>
                    <a:lnTo>
                      <a:pt x="16479" y="21159"/>
                    </a:lnTo>
                    <a:lnTo>
                      <a:pt x="16696" y="21082"/>
                    </a:lnTo>
                    <a:lnTo>
                      <a:pt x="16926" y="20967"/>
                    </a:lnTo>
                    <a:lnTo>
                      <a:pt x="17144" y="20839"/>
                    </a:lnTo>
                    <a:lnTo>
                      <a:pt x="17374" y="20673"/>
                    </a:lnTo>
                    <a:lnTo>
                      <a:pt x="17591" y="20494"/>
                    </a:lnTo>
                    <a:lnTo>
                      <a:pt x="17821" y="20302"/>
                    </a:lnTo>
                    <a:lnTo>
                      <a:pt x="18039" y="20072"/>
                    </a:lnTo>
                    <a:lnTo>
                      <a:pt x="18256" y="19842"/>
                    </a:lnTo>
                    <a:lnTo>
                      <a:pt x="18473" y="19586"/>
                    </a:lnTo>
                    <a:lnTo>
                      <a:pt x="18678" y="19330"/>
                    </a:lnTo>
                    <a:lnTo>
                      <a:pt x="18895" y="19049"/>
                    </a:lnTo>
                    <a:lnTo>
                      <a:pt x="19087" y="18768"/>
                    </a:lnTo>
                    <a:lnTo>
                      <a:pt x="19291" y="18487"/>
                    </a:lnTo>
                    <a:lnTo>
                      <a:pt x="19675" y="17899"/>
                    </a:lnTo>
                    <a:lnTo>
                      <a:pt x="20020" y="17311"/>
                    </a:lnTo>
                    <a:lnTo>
                      <a:pt x="20340" y="16748"/>
                    </a:lnTo>
                    <a:lnTo>
                      <a:pt x="20634" y="16211"/>
                    </a:lnTo>
                    <a:lnTo>
                      <a:pt x="20877" y="15713"/>
                    </a:lnTo>
                    <a:lnTo>
                      <a:pt x="21081" y="15291"/>
                    </a:lnTo>
                    <a:lnTo>
                      <a:pt x="21235" y="14946"/>
                    </a:lnTo>
                    <a:lnTo>
                      <a:pt x="21452" y="14421"/>
                    </a:lnTo>
                    <a:lnTo>
                      <a:pt x="21656" y="13897"/>
                    </a:lnTo>
                    <a:lnTo>
                      <a:pt x="21848" y="13386"/>
                    </a:lnTo>
                    <a:lnTo>
                      <a:pt x="22027" y="12862"/>
                    </a:lnTo>
                    <a:lnTo>
                      <a:pt x="22168" y="12325"/>
                    </a:lnTo>
                    <a:lnTo>
                      <a:pt x="22232" y="12056"/>
                    </a:lnTo>
                    <a:lnTo>
                      <a:pt x="22296" y="11775"/>
                    </a:lnTo>
                    <a:lnTo>
                      <a:pt x="22347" y="11494"/>
                    </a:lnTo>
                    <a:lnTo>
                      <a:pt x="22385" y="11213"/>
                    </a:lnTo>
                    <a:lnTo>
                      <a:pt x="22411" y="10919"/>
                    </a:lnTo>
                    <a:lnTo>
                      <a:pt x="22436" y="10624"/>
                    </a:lnTo>
                    <a:lnTo>
                      <a:pt x="22462" y="9972"/>
                    </a:lnTo>
                    <a:lnTo>
                      <a:pt x="22462" y="9678"/>
                    </a:lnTo>
                    <a:lnTo>
                      <a:pt x="22449" y="9410"/>
                    </a:lnTo>
                    <a:lnTo>
                      <a:pt x="22436" y="9167"/>
                    </a:lnTo>
                    <a:lnTo>
                      <a:pt x="22398" y="8937"/>
                    </a:lnTo>
                    <a:lnTo>
                      <a:pt x="22347" y="8732"/>
                    </a:lnTo>
                    <a:lnTo>
                      <a:pt x="22270" y="8553"/>
                    </a:lnTo>
                    <a:lnTo>
                      <a:pt x="22232" y="8464"/>
                    </a:lnTo>
                    <a:lnTo>
                      <a:pt x="22181" y="8387"/>
                    </a:lnTo>
                    <a:lnTo>
                      <a:pt x="22117" y="8311"/>
                    </a:lnTo>
                    <a:lnTo>
                      <a:pt x="22053" y="8247"/>
                    </a:lnTo>
                    <a:lnTo>
                      <a:pt x="21976" y="8183"/>
                    </a:lnTo>
                    <a:lnTo>
                      <a:pt x="21899" y="8132"/>
                    </a:lnTo>
                    <a:lnTo>
                      <a:pt x="21810" y="8080"/>
                    </a:lnTo>
                    <a:lnTo>
                      <a:pt x="21720" y="8029"/>
                    </a:lnTo>
                    <a:lnTo>
                      <a:pt x="21503" y="7940"/>
                    </a:lnTo>
                    <a:lnTo>
                      <a:pt x="21247" y="7889"/>
                    </a:lnTo>
                    <a:lnTo>
                      <a:pt x="20966" y="7838"/>
                    </a:lnTo>
                    <a:lnTo>
                      <a:pt x="20634" y="7812"/>
                    </a:lnTo>
                    <a:lnTo>
                      <a:pt x="21171" y="7595"/>
                    </a:lnTo>
                    <a:lnTo>
                      <a:pt x="21503" y="7441"/>
                    </a:lnTo>
                    <a:lnTo>
                      <a:pt x="21848" y="7275"/>
                    </a:lnTo>
                    <a:lnTo>
                      <a:pt x="22219" y="7083"/>
                    </a:lnTo>
                    <a:lnTo>
                      <a:pt x="22590" y="6879"/>
                    </a:lnTo>
                    <a:lnTo>
                      <a:pt x="22948" y="6649"/>
                    </a:lnTo>
                    <a:lnTo>
                      <a:pt x="23306" y="6406"/>
                    </a:lnTo>
                    <a:lnTo>
                      <a:pt x="23472" y="6278"/>
                    </a:lnTo>
                    <a:lnTo>
                      <a:pt x="23638" y="6137"/>
                    </a:lnTo>
                    <a:lnTo>
                      <a:pt x="23791" y="5997"/>
                    </a:lnTo>
                    <a:lnTo>
                      <a:pt x="23932" y="5856"/>
                    </a:lnTo>
                    <a:lnTo>
                      <a:pt x="24060" y="5715"/>
                    </a:lnTo>
                    <a:lnTo>
                      <a:pt x="24188" y="5562"/>
                    </a:lnTo>
                    <a:lnTo>
                      <a:pt x="24290" y="5409"/>
                    </a:lnTo>
                    <a:lnTo>
                      <a:pt x="24392" y="5255"/>
                    </a:lnTo>
                    <a:lnTo>
                      <a:pt x="24469" y="5089"/>
                    </a:lnTo>
                    <a:lnTo>
                      <a:pt x="24533" y="4923"/>
                    </a:lnTo>
                    <a:lnTo>
                      <a:pt x="24571" y="4757"/>
                    </a:lnTo>
                    <a:lnTo>
                      <a:pt x="24597" y="4590"/>
                    </a:lnTo>
                    <a:lnTo>
                      <a:pt x="24610" y="4411"/>
                    </a:lnTo>
                    <a:lnTo>
                      <a:pt x="24597" y="4232"/>
                    </a:lnTo>
                    <a:lnTo>
                      <a:pt x="24558" y="4053"/>
                    </a:lnTo>
                    <a:lnTo>
                      <a:pt x="24494" y="3862"/>
                    </a:lnTo>
                    <a:lnTo>
                      <a:pt x="24418" y="3696"/>
                    </a:lnTo>
                    <a:lnTo>
                      <a:pt x="24315" y="3555"/>
                    </a:lnTo>
                    <a:lnTo>
                      <a:pt x="24213" y="3414"/>
                    </a:lnTo>
                    <a:lnTo>
                      <a:pt x="24085" y="3299"/>
                    </a:lnTo>
                    <a:lnTo>
                      <a:pt x="23945" y="3197"/>
                    </a:lnTo>
                    <a:lnTo>
                      <a:pt x="23804" y="3107"/>
                    </a:lnTo>
                    <a:lnTo>
                      <a:pt x="23651" y="3044"/>
                    </a:lnTo>
                    <a:lnTo>
                      <a:pt x="23472" y="2980"/>
                    </a:lnTo>
                    <a:lnTo>
                      <a:pt x="23306" y="2928"/>
                    </a:lnTo>
                    <a:lnTo>
                      <a:pt x="23114" y="2890"/>
                    </a:lnTo>
                    <a:lnTo>
                      <a:pt x="22922" y="2865"/>
                    </a:lnTo>
                    <a:lnTo>
                      <a:pt x="22730" y="2852"/>
                    </a:lnTo>
                    <a:lnTo>
                      <a:pt x="22526" y="2839"/>
                    </a:lnTo>
                    <a:lnTo>
                      <a:pt x="22308" y="2839"/>
                    </a:lnTo>
                    <a:lnTo>
                      <a:pt x="21887" y="2865"/>
                    </a:lnTo>
                    <a:lnTo>
                      <a:pt x="21452" y="2916"/>
                    </a:lnTo>
                    <a:lnTo>
                      <a:pt x="21017" y="2992"/>
                    </a:lnTo>
                    <a:lnTo>
                      <a:pt x="20595" y="3082"/>
                    </a:lnTo>
                    <a:lnTo>
                      <a:pt x="20186" y="3171"/>
                    </a:lnTo>
                    <a:lnTo>
                      <a:pt x="19432" y="3350"/>
                    </a:lnTo>
                    <a:lnTo>
                      <a:pt x="18831" y="3491"/>
                    </a:lnTo>
                    <a:lnTo>
                      <a:pt x="18409" y="3580"/>
                    </a:lnTo>
                    <a:lnTo>
                      <a:pt x="18013" y="3644"/>
                    </a:lnTo>
                    <a:lnTo>
                      <a:pt x="17629" y="3683"/>
                    </a:lnTo>
                    <a:lnTo>
                      <a:pt x="17246" y="3696"/>
                    </a:lnTo>
                    <a:lnTo>
                      <a:pt x="16875" y="3683"/>
                    </a:lnTo>
                    <a:lnTo>
                      <a:pt x="16517" y="3644"/>
                    </a:lnTo>
                    <a:lnTo>
                      <a:pt x="16172" y="3580"/>
                    </a:lnTo>
                    <a:lnTo>
                      <a:pt x="15814" y="3491"/>
                    </a:lnTo>
                    <a:lnTo>
                      <a:pt x="15469" y="3389"/>
                    </a:lnTo>
                    <a:lnTo>
                      <a:pt x="15137" y="3261"/>
                    </a:lnTo>
                    <a:lnTo>
                      <a:pt x="14791" y="3107"/>
                    </a:lnTo>
                    <a:lnTo>
                      <a:pt x="14446" y="2941"/>
                    </a:lnTo>
                    <a:lnTo>
                      <a:pt x="14114" y="2749"/>
                    </a:lnTo>
                    <a:lnTo>
                      <a:pt x="13769" y="2545"/>
                    </a:lnTo>
                    <a:lnTo>
                      <a:pt x="13423" y="2328"/>
                    </a:lnTo>
                    <a:lnTo>
                      <a:pt x="13065" y="2085"/>
                    </a:lnTo>
                    <a:lnTo>
                      <a:pt x="12375" y="1586"/>
                    </a:lnTo>
                    <a:lnTo>
                      <a:pt x="12030" y="1343"/>
                    </a:lnTo>
                    <a:lnTo>
                      <a:pt x="11672" y="1113"/>
                    </a:lnTo>
                    <a:lnTo>
                      <a:pt x="11301" y="883"/>
                    </a:lnTo>
                    <a:lnTo>
                      <a:pt x="10931" y="678"/>
                    </a:lnTo>
                    <a:lnTo>
                      <a:pt x="10560" y="487"/>
                    </a:lnTo>
                    <a:lnTo>
                      <a:pt x="10176" y="321"/>
                    </a:lnTo>
                    <a:lnTo>
                      <a:pt x="9972" y="257"/>
                    </a:lnTo>
                    <a:lnTo>
                      <a:pt x="9780" y="193"/>
                    </a:lnTo>
                    <a:lnTo>
                      <a:pt x="9588" y="129"/>
                    </a:lnTo>
                    <a:lnTo>
                      <a:pt x="9384" y="90"/>
                    </a:lnTo>
                    <a:lnTo>
                      <a:pt x="9179" y="52"/>
                    </a:lnTo>
                    <a:lnTo>
                      <a:pt x="8987" y="26"/>
                    </a:lnTo>
                    <a:lnTo>
                      <a:pt x="878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745;p18">
                <a:extLst>
                  <a:ext uri="{FF2B5EF4-FFF2-40B4-BE49-F238E27FC236}">
                    <a16:creationId xmlns:a16="http://schemas.microsoft.com/office/drawing/2014/main" id="{E8623026-9E12-2BCE-D69A-FA9E96A77281}"/>
                  </a:ext>
                </a:extLst>
              </p:cNvPr>
              <p:cNvSpPr/>
              <p:nvPr/>
            </p:nvSpPr>
            <p:spPr>
              <a:xfrm>
                <a:off x="2202700" y="865400"/>
                <a:ext cx="418700" cy="908325"/>
              </a:xfrm>
              <a:custGeom>
                <a:avLst/>
                <a:gdLst/>
                <a:ahLst/>
                <a:cxnLst/>
                <a:rect l="l" t="t" r="r" b="b"/>
                <a:pathLst>
                  <a:path w="16748" h="36333" extrusionOk="0">
                    <a:moveTo>
                      <a:pt x="5051" y="0"/>
                    </a:moveTo>
                    <a:lnTo>
                      <a:pt x="4258" y="13"/>
                    </a:lnTo>
                    <a:lnTo>
                      <a:pt x="3453" y="26"/>
                    </a:lnTo>
                    <a:lnTo>
                      <a:pt x="2660" y="64"/>
                    </a:lnTo>
                    <a:lnTo>
                      <a:pt x="2660" y="397"/>
                    </a:lnTo>
                    <a:lnTo>
                      <a:pt x="2660" y="742"/>
                    </a:lnTo>
                    <a:lnTo>
                      <a:pt x="2685" y="1470"/>
                    </a:lnTo>
                    <a:lnTo>
                      <a:pt x="2724" y="2237"/>
                    </a:lnTo>
                    <a:lnTo>
                      <a:pt x="2737" y="2621"/>
                    </a:lnTo>
                    <a:lnTo>
                      <a:pt x="2737" y="2992"/>
                    </a:lnTo>
                    <a:lnTo>
                      <a:pt x="2724" y="3375"/>
                    </a:lnTo>
                    <a:lnTo>
                      <a:pt x="2698" y="3746"/>
                    </a:lnTo>
                    <a:lnTo>
                      <a:pt x="2647" y="4104"/>
                    </a:lnTo>
                    <a:lnTo>
                      <a:pt x="2583" y="4449"/>
                    </a:lnTo>
                    <a:lnTo>
                      <a:pt x="2532" y="4628"/>
                    </a:lnTo>
                    <a:lnTo>
                      <a:pt x="2481" y="4794"/>
                    </a:lnTo>
                    <a:lnTo>
                      <a:pt x="2417" y="4948"/>
                    </a:lnTo>
                    <a:lnTo>
                      <a:pt x="2353" y="5101"/>
                    </a:lnTo>
                    <a:lnTo>
                      <a:pt x="2264" y="5255"/>
                    </a:lnTo>
                    <a:lnTo>
                      <a:pt x="2187" y="5395"/>
                    </a:lnTo>
                    <a:lnTo>
                      <a:pt x="2085" y="5536"/>
                    </a:lnTo>
                    <a:lnTo>
                      <a:pt x="1970" y="5676"/>
                    </a:lnTo>
                    <a:lnTo>
                      <a:pt x="1867" y="5779"/>
                    </a:lnTo>
                    <a:lnTo>
                      <a:pt x="1765" y="5881"/>
                    </a:lnTo>
                    <a:lnTo>
                      <a:pt x="1650" y="5970"/>
                    </a:lnTo>
                    <a:lnTo>
                      <a:pt x="1535" y="6060"/>
                    </a:lnTo>
                    <a:lnTo>
                      <a:pt x="1292" y="6201"/>
                    </a:lnTo>
                    <a:lnTo>
                      <a:pt x="1049" y="6316"/>
                    </a:lnTo>
                    <a:lnTo>
                      <a:pt x="793" y="6405"/>
                    </a:lnTo>
                    <a:lnTo>
                      <a:pt x="538" y="6482"/>
                    </a:lnTo>
                    <a:lnTo>
                      <a:pt x="269" y="6546"/>
                    </a:lnTo>
                    <a:lnTo>
                      <a:pt x="1" y="6610"/>
                    </a:lnTo>
                    <a:lnTo>
                      <a:pt x="1" y="7032"/>
                    </a:lnTo>
                    <a:lnTo>
                      <a:pt x="14" y="7466"/>
                    </a:lnTo>
                    <a:lnTo>
                      <a:pt x="39" y="7901"/>
                    </a:lnTo>
                    <a:lnTo>
                      <a:pt x="78" y="8336"/>
                    </a:lnTo>
                    <a:lnTo>
                      <a:pt x="116" y="8770"/>
                    </a:lnTo>
                    <a:lnTo>
                      <a:pt x="180" y="9205"/>
                    </a:lnTo>
                    <a:lnTo>
                      <a:pt x="244" y="9652"/>
                    </a:lnTo>
                    <a:lnTo>
                      <a:pt x="308" y="10087"/>
                    </a:lnTo>
                    <a:lnTo>
                      <a:pt x="397" y="10522"/>
                    </a:lnTo>
                    <a:lnTo>
                      <a:pt x="487" y="10943"/>
                    </a:lnTo>
                    <a:lnTo>
                      <a:pt x="589" y="11378"/>
                    </a:lnTo>
                    <a:lnTo>
                      <a:pt x="691" y="11800"/>
                    </a:lnTo>
                    <a:lnTo>
                      <a:pt x="806" y="12209"/>
                    </a:lnTo>
                    <a:lnTo>
                      <a:pt x="934" y="12631"/>
                    </a:lnTo>
                    <a:lnTo>
                      <a:pt x="1075" y="13027"/>
                    </a:lnTo>
                    <a:lnTo>
                      <a:pt x="1215" y="13424"/>
                    </a:lnTo>
                    <a:lnTo>
                      <a:pt x="1369" y="13820"/>
                    </a:lnTo>
                    <a:lnTo>
                      <a:pt x="1522" y="14203"/>
                    </a:lnTo>
                    <a:lnTo>
                      <a:pt x="1688" y="14574"/>
                    </a:lnTo>
                    <a:lnTo>
                      <a:pt x="1867" y="14932"/>
                    </a:lnTo>
                    <a:lnTo>
                      <a:pt x="2046" y="15277"/>
                    </a:lnTo>
                    <a:lnTo>
                      <a:pt x="2238" y="15610"/>
                    </a:lnTo>
                    <a:lnTo>
                      <a:pt x="2430" y="15942"/>
                    </a:lnTo>
                    <a:lnTo>
                      <a:pt x="2634" y="16249"/>
                    </a:lnTo>
                    <a:lnTo>
                      <a:pt x="2852" y="16543"/>
                    </a:lnTo>
                    <a:lnTo>
                      <a:pt x="3069" y="16824"/>
                    </a:lnTo>
                    <a:lnTo>
                      <a:pt x="3286" y="17093"/>
                    </a:lnTo>
                    <a:lnTo>
                      <a:pt x="3529" y="17336"/>
                    </a:lnTo>
                    <a:lnTo>
                      <a:pt x="3759" y="17578"/>
                    </a:lnTo>
                    <a:lnTo>
                      <a:pt x="4002" y="17783"/>
                    </a:lnTo>
                    <a:lnTo>
                      <a:pt x="4258" y="17975"/>
                    </a:lnTo>
                    <a:lnTo>
                      <a:pt x="4514" y="18154"/>
                    </a:lnTo>
                    <a:lnTo>
                      <a:pt x="4475" y="18448"/>
                    </a:lnTo>
                    <a:lnTo>
                      <a:pt x="4411" y="18742"/>
                    </a:lnTo>
                    <a:lnTo>
                      <a:pt x="4283" y="19355"/>
                    </a:lnTo>
                    <a:lnTo>
                      <a:pt x="4130" y="19969"/>
                    </a:lnTo>
                    <a:lnTo>
                      <a:pt x="3964" y="20595"/>
                    </a:lnTo>
                    <a:lnTo>
                      <a:pt x="3874" y="20992"/>
                    </a:lnTo>
                    <a:lnTo>
                      <a:pt x="3798" y="21350"/>
                    </a:lnTo>
                    <a:lnTo>
                      <a:pt x="3708" y="21657"/>
                    </a:lnTo>
                    <a:lnTo>
                      <a:pt x="3606" y="21938"/>
                    </a:lnTo>
                    <a:lnTo>
                      <a:pt x="3504" y="22181"/>
                    </a:lnTo>
                    <a:lnTo>
                      <a:pt x="3389" y="22385"/>
                    </a:lnTo>
                    <a:lnTo>
                      <a:pt x="3261" y="22577"/>
                    </a:lnTo>
                    <a:lnTo>
                      <a:pt x="3120" y="22743"/>
                    </a:lnTo>
                    <a:lnTo>
                      <a:pt x="2954" y="22897"/>
                    </a:lnTo>
                    <a:lnTo>
                      <a:pt x="2775" y="23024"/>
                    </a:lnTo>
                    <a:lnTo>
                      <a:pt x="2570" y="23152"/>
                    </a:lnTo>
                    <a:lnTo>
                      <a:pt x="2328" y="23280"/>
                    </a:lnTo>
                    <a:lnTo>
                      <a:pt x="2072" y="23395"/>
                    </a:lnTo>
                    <a:lnTo>
                      <a:pt x="1791" y="23523"/>
                    </a:lnTo>
                    <a:lnTo>
                      <a:pt x="1113" y="23791"/>
                    </a:lnTo>
                    <a:lnTo>
                      <a:pt x="589" y="30695"/>
                    </a:lnTo>
                    <a:lnTo>
                      <a:pt x="640" y="31117"/>
                    </a:lnTo>
                    <a:lnTo>
                      <a:pt x="691" y="31526"/>
                    </a:lnTo>
                    <a:lnTo>
                      <a:pt x="755" y="31948"/>
                    </a:lnTo>
                    <a:lnTo>
                      <a:pt x="845" y="32344"/>
                    </a:lnTo>
                    <a:lnTo>
                      <a:pt x="960" y="32740"/>
                    </a:lnTo>
                    <a:lnTo>
                      <a:pt x="1087" y="33124"/>
                    </a:lnTo>
                    <a:lnTo>
                      <a:pt x="1241" y="33495"/>
                    </a:lnTo>
                    <a:lnTo>
                      <a:pt x="1420" y="33853"/>
                    </a:lnTo>
                    <a:lnTo>
                      <a:pt x="1509" y="34019"/>
                    </a:lnTo>
                    <a:lnTo>
                      <a:pt x="1612" y="34185"/>
                    </a:lnTo>
                    <a:lnTo>
                      <a:pt x="1727" y="34351"/>
                    </a:lnTo>
                    <a:lnTo>
                      <a:pt x="1842" y="34505"/>
                    </a:lnTo>
                    <a:lnTo>
                      <a:pt x="1957" y="34645"/>
                    </a:lnTo>
                    <a:lnTo>
                      <a:pt x="2085" y="34786"/>
                    </a:lnTo>
                    <a:lnTo>
                      <a:pt x="2225" y="34926"/>
                    </a:lnTo>
                    <a:lnTo>
                      <a:pt x="2366" y="35054"/>
                    </a:lnTo>
                    <a:lnTo>
                      <a:pt x="2519" y="35169"/>
                    </a:lnTo>
                    <a:lnTo>
                      <a:pt x="2673" y="35284"/>
                    </a:lnTo>
                    <a:lnTo>
                      <a:pt x="2839" y="35387"/>
                    </a:lnTo>
                    <a:lnTo>
                      <a:pt x="3018" y="35489"/>
                    </a:lnTo>
                    <a:lnTo>
                      <a:pt x="3197" y="35566"/>
                    </a:lnTo>
                    <a:lnTo>
                      <a:pt x="3389" y="35655"/>
                    </a:lnTo>
                    <a:lnTo>
                      <a:pt x="3580" y="35719"/>
                    </a:lnTo>
                    <a:lnTo>
                      <a:pt x="3785" y="35783"/>
                    </a:lnTo>
                    <a:lnTo>
                      <a:pt x="4156" y="35872"/>
                    </a:lnTo>
                    <a:lnTo>
                      <a:pt x="4526" y="35962"/>
                    </a:lnTo>
                    <a:lnTo>
                      <a:pt x="4910" y="36026"/>
                    </a:lnTo>
                    <a:lnTo>
                      <a:pt x="5281" y="36090"/>
                    </a:lnTo>
                    <a:lnTo>
                      <a:pt x="5651" y="36154"/>
                    </a:lnTo>
                    <a:lnTo>
                      <a:pt x="6022" y="36192"/>
                    </a:lnTo>
                    <a:lnTo>
                      <a:pt x="6406" y="36230"/>
                    </a:lnTo>
                    <a:lnTo>
                      <a:pt x="6789" y="36269"/>
                    </a:lnTo>
                    <a:lnTo>
                      <a:pt x="7543" y="36307"/>
                    </a:lnTo>
                    <a:lnTo>
                      <a:pt x="8323" y="36333"/>
                    </a:lnTo>
                    <a:lnTo>
                      <a:pt x="9116" y="36320"/>
                    </a:lnTo>
                    <a:lnTo>
                      <a:pt x="9908" y="36307"/>
                    </a:lnTo>
                    <a:lnTo>
                      <a:pt x="10842" y="36269"/>
                    </a:lnTo>
                    <a:lnTo>
                      <a:pt x="11366" y="36243"/>
                    </a:lnTo>
                    <a:lnTo>
                      <a:pt x="11903" y="36205"/>
                    </a:lnTo>
                    <a:lnTo>
                      <a:pt x="12453" y="36141"/>
                    </a:lnTo>
                    <a:lnTo>
                      <a:pt x="13015" y="36064"/>
                    </a:lnTo>
                    <a:lnTo>
                      <a:pt x="13283" y="36013"/>
                    </a:lnTo>
                    <a:lnTo>
                      <a:pt x="13552" y="35962"/>
                    </a:lnTo>
                    <a:lnTo>
                      <a:pt x="13820" y="35885"/>
                    </a:lnTo>
                    <a:lnTo>
                      <a:pt x="14076" y="35821"/>
                    </a:lnTo>
                    <a:lnTo>
                      <a:pt x="14332" y="35732"/>
                    </a:lnTo>
                    <a:lnTo>
                      <a:pt x="14575" y="35642"/>
                    </a:lnTo>
                    <a:lnTo>
                      <a:pt x="14805" y="35540"/>
                    </a:lnTo>
                    <a:lnTo>
                      <a:pt x="15022" y="35425"/>
                    </a:lnTo>
                    <a:lnTo>
                      <a:pt x="15227" y="35297"/>
                    </a:lnTo>
                    <a:lnTo>
                      <a:pt x="15418" y="35157"/>
                    </a:lnTo>
                    <a:lnTo>
                      <a:pt x="15597" y="35003"/>
                    </a:lnTo>
                    <a:lnTo>
                      <a:pt x="15764" y="34837"/>
                    </a:lnTo>
                    <a:lnTo>
                      <a:pt x="15904" y="34658"/>
                    </a:lnTo>
                    <a:lnTo>
                      <a:pt x="16032" y="34453"/>
                    </a:lnTo>
                    <a:lnTo>
                      <a:pt x="16134" y="34249"/>
                    </a:lnTo>
                    <a:lnTo>
                      <a:pt x="16211" y="34019"/>
                    </a:lnTo>
                    <a:lnTo>
                      <a:pt x="16275" y="33776"/>
                    </a:lnTo>
                    <a:lnTo>
                      <a:pt x="16313" y="33507"/>
                    </a:lnTo>
                    <a:lnTo>
                      <a:pt x="16313" y="33239"/>
                    </a:lnTo>
                    <a:lnTo>
                      <a:pt x="16301" y="32932"/>
                    </a:lnTo>
                    <a:lnTo>
                      <a:pt x="16275" y="32715"/>
                    </a:lnTo>
                    <a:lnTo>
                      <a:pt x="16249" y="32485"/>
                    </a:lnTo>
                    <a:lnTo>
                      <a:pt x="16173" y="32037"/>
                    </a:lnTo>
                    <a:lnTo>
                      <a:pt x="16070" y="31577"/>
                    </a:lnTo>
                    <a:lnTo>
                      <a:pt x="15955" y="31130"/>
                    </a:lnTo>
                    <a:lnTo>
                      <a:pt x="15815" y="30695"/>
                    </a:lnTo>
                    <a:lnTo>
                      <a:pt x="15661" y="30260"/>
                    </a:lnTo>
                    <a:lnTo>
                      <a:pt x="15355" y="29404"/>
                    </a:lnTo>
                    <a:lnTo>
                      <a:pt x="15265" y="29225"/>
                    </a:lnTo>
                    <a:lnTo>
                      <a:pt x="15188" y="29033"/>
                    </a:lnTo>
                    <a:lnTo>
                      <a:pt x="15048" y="28573"/>
                    </a:lnTo>
                    <a:lnTo>
                      <a:pt x="14907" y="28087"/>
                    </a:lnTo>
                    <a:lnTo>
                      <a:pt x="14766" y="27563"/>
                    </a:lnTo>
                    <a:lnTo>
                      <a:pt x="14613" y="27051"/>
                    </a:lnTo>
                    <a:lnTo>
                      <a:pt x="14536" y="26809"/>
                    </a:lnTo>
                    <a:lnTo>
                      <a:pt x="14447" y="26578"/>
                    </a:lnTo>
                    <a:lnTo>
                      <a:pt x="14357" y="26374"/>
                    </a:lnTo>
                    <a:lnTo>
                      <a:pt x="14268" y="26169"/>
                    </a:lnTo>
                    <a:lnTo>
                      <a:pt x="14166" y="26003"/>
                    </a:lnTo>
                    <a:lnTo>
                      <a:pt x="14051" y="25862"/>
                    </a:lnTo>
                    <a:lnTo>
                      <a:pt x="13961" y="25760"/>
                    </a:lnTo>
                    <a:lnTo>
                      <a:pt x="13859" y="25671"/>
                    </a:lnTo>
                    <a:lnTo>
                      <a:pt x="13731" y="25581"/>
                    </a:lnTo>
                    <a:lnTo>
                      <a:pt x="13590" y="25492"/>
                    </a:lnTo>
                    <a:lnTo>
                      <a:pt x="13283" y="25300"/>
                    </a:lnTo>
                    <a:lnTo>
                      <a:pt x="12951" y="25121"/>
                    </a:lnTo>
                    <a:lnTo>
                      <a:pt x="12619" y="24955"/>
                    </a:lnTo>
                    <a:lnTo>
                      <a:pt x="12286" y="24763"/>
                    </a:lnTo>
                    <a:lnTo>
                      <a:pt x="11980" y="24584"/>
                    </a:lnTo>
                    <a:lnTo>
                      <a:pt x="11852" y="24495"/>
                    </a:lnTo>
                    <a:lnTo>
                      <a:pt x="11724" y="24392"/>
                    </a:lnTo>
                    <a:lnTo>
                      <a:pt x="11417" y="24162"/>
                    </a:lnTo>
                    <a:lnTo>
                      <a:pt x="11136" y="23932"/>
                    </a:lnTo>
                    <a:lnTo>
                      <a:pt x="10893" y="23689"/>
                    </a:lnTo>
                    <a:lnTo>
                      <a:pt x="10778" y="23561"/>
                    </a:lnTo>
                    <a:lnTo>
                      <a:pt x="10676" y="23434"/>
                    </a:lnTo>
                    <a:lnTo>
                      <a:pt x="10586" y="23293"/>
                    </a:lnTo>
                    <a:lnTo>
                      <a:pt x="10497" y="23152"/>
                    </a:lnTo>
                    <a:lnTo>
                      <a:pt x="10407" y="23012"/>
                    </a:lnTo>
                    <a:lnTo>
                      <a:pt x="10330" y="22858"/>
                    </a:lnTo>
                    <a:lnTo>
                      <a:pt x="10254" y="22692"/>
                    </a:lnTo>
                    <a:lnTo>
                      <a:pt x="10190" y="22526"/>
                    </a:lnTo>
                    <a:lnTo>
                      <a:pt x="10139" y="22334"/>
                    </a:lnTo>
                    <a:lnTo>
                      <a:pt x="10087" y="22155"/>
                    </a:lnTo>
                    <a:lnTo>
                      <a:pt x="10011" y="21772"/>
                    </a:lnTo>
                    <a:lnTo>
                      <a:pt x="9960" y="21388"/>
                    </a:lnTo>
                    <a:lnTo>
                      <a:pt x="9934" y="20992"/>
                    </a:lnTo>
                    <a:lnTo>
                      <a:pt x="9921" y="20595"/>
                    </a:lnTo>
                    <a:lnTo>
                      <a:pt x="9934" y="20186"/>
                    </a:lnTo>
                    <a:lnTo>
                      <a:pt x="9960" y="19777"/>
                    </a:lnTo>
                    <a:lnTo>
                      <a:pt x="10011" y="18972"/>
                    </a:lnTo>
                    <a:lnTo>
                      <a:pt x="10330" y="18844"/>
                    </a:lnTo>
                    <a:lnTo>
                      <a:pt x="10650" y="18716"/>
                    </a:lnTo>
                    <a:lnTo>
                      <a:pt x="10970" y="18563"/>
                    </a:lnTo>
                    <a:lnTo>
                      <a:pt x="11264" y="18397"/>
                    </a:lnTo>
                    <a:lnTo>
                      <a:pt x="11570" y="18218"/>
                    </a:lnTo>
                    <a:lnTo>
                      <a:pt x="11852" y="18039"/>
                    </a:lnTo>
                    <a:lnTo>
                      <a:pt x="12133" y="17834"/>
                    </a:lnTo>
                    <a:lnTo>
                      <a:pt x="12401" y="17617"/>
                    </a:lnTo>
                    <a:lnTo>
                      <a:pt x="12644" y="17399"/>
                    </a:lnTo>
                    <a:lnTo>
                      <a:pt x="12887" y="17169"/>
                    </a:lnTo>
                    <a:lnTo>
                      <a:pt x="13117" y="16926"/>
                    </a:lnTo>
                    <a:lnTo>
                      <a:pt x="13322" y="16671"/>
                    </a:lnTo>
                    <a:lnTo>
                      <a:pt x="13514" y="16415"/>
                    </a:lnTo>
                    <a:lnTo>
                      <a:pt x="13680" y="16147"/>
                    </a:lnTo>
                    <a:lnTo>
                      <a:pt x="13833" y="15878"/>
                    </a:lnTo>
                    <a:lnTo>
                      <a:pt x="13974" y="15597"/>
                    </a:lnTo>
                    <a:lnTo>
                      <a:pt x="14332" y="14740"/>
                    </a:lnTo>
                    <a:lnTo>
                      <a:pt x="14690" y="13871"/>
                    </a:lnTo>
                    <a:lnTo>
                      <a:pt x="15035" y="12976"/>
                    </a:lnTo>
                    <a:lnTo>
                      <a:pt x="15380" y="12081"/>
                    </a:lnTo>
                    <a:lnTo>
                      <a:pt x="15700" y="11174"/>
                    </a:lnTo>
                    <a:lnTo>
                      <a:pt x="15853" y="10713"/>
                    </a:lnTo>
                    <a:lnTo>
                      <a:pt x="15994" y="10253"/>
                    </a:lnTo>
                    <a:lnTo>
                      <a:pt x="16134" y="9793"/>
                    </a:lnTo>
                    <a:lnTo>
                      <a:pt x="16249" y="9345"/>
                    </a:lnTo>
                    <a:lnTo>
                      <a:pt x="16364" y="8885"/>
                    </a:lnTo>
                    <a:lnTo>
                      <a:pt x="16467" y="8438"/>
                    </a:lnTo>
                    <a:lnTo>
                      <a:pt x="16569" y="7939"/>
                    </a:lnTo>
                    <a:lnTo>
                      <a:pt x="16646" y="7441"/>
                    </a:lnTo>
                    <a:lnTo>
                      <a:pt x="16710" y="6929"/>
                    </a:lnTo>
                    <a:lnTo>
                      <a:pt x="16735" y="6418"/>
                    </a:lnTo>
                    <a:lnTo>
                      <a:pt x="16748" y="5894"/>
                    </a:lnTo>
                    <a:lnTo>
                      <a:pt x="16735" y="5370"/>
                    </a:lnTo>
                    <a:lnTo>
                      <a:pt x="16710" y="4845"/>
                    </a:lnTo>
                    <a:lnTo>
                      <a:pt x="16658" y="4309"/>
                    </a:lnTo>
                    <a:lnTo>
                      <a:pt x="16582" y="3784"/>
                    </a:lnTo>
                    <a:lnTo>
                      <a:pt x="16480" y="3260"/>
                    </a:lnTo>
                    <a:lnTo>
                      <a:pt x="16364" y="2736"/>
                    </a:lnTo>
                    <a:lnTo>
                      <a:pt x="16224" y="2225"/>
                    </a:lnTo>
                    <a:lnTo>
                      <a:pt x="16058" y="1713"/>
                    </a:lnTo>
                    <a:lnTo>
                      <a:pt x="15866" y="1215"/>
                    </a:lnTo>
                    <a:lnTo>
                      <a:pt x="15661" y="729"/>
                    </a:lnTo>
                    <a:lnTo>
                      <a:pt x="15431" y="256"/>
                    </a:lnTo>
                    <a:lnTo>
                      <a:pt x="14639" y="282"/>
                    </a:lnTo>
                    <a:lnTo>
                      <a:pt x="13041" y="282"/>
                    </a:lnTo>
                    <a:lnTo>
                      <a:pt x="12248" y="269"/>
                    </a:lnTo>
                    <a:lnTo>
                      <a:pt x="10650" y="205"/>
                    </a:lnTo>
                    <a:lnTo>
                      <a:pt x="9052" y="128"/>
                    </a:lnTo>
                    <a:lnTo>
                      <a:pt x="7441" y="64"/>
                    </a:lnTo>
                    <a:lnTo>
                      <a:pt x="6649" y="39"/>
                    </a:lnTo>
                    <a:lnTo>
                      <a:pt x="5843" y="13"/>
                    </a:lnTo>
                    <a:lnTo>
                      <a:pt x="5051" y="0"/>
                    </a:lnTo>
                    <a:close/>
                  </a:path>
                </a:pathLst>
              </a:custGeom>
              <a:solidFill>
                <a:srgbClr val="FFCD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746;p18">
                <a:extLst>
                  <a:ext uri="{FF2B5EF4-FFF2-40B4-BE49-F238E27FC236}">
                    <a16:creationId xmlns:a16="http://schemas.microsoft.com/office/drawing/2014/main" id="{FC63CEA2-6AFE-B249-FE1A-FA477F88B26C}"/>
                  </a:ext>
                </a:extLst>
              </p:cNvPr>
              <p:cNvSpPr/>
              <p:nvPr/>
            </p:nvSpPr>
            <p:spPr>
              <a:xfrm>
                <a:off x="2138775" y="1090400"/>
                <a:ext cx="130425" cy="126575"/>
              </a:xfrm>
              <a:custGeom>
                <a:avLst/>
                <a:gdLst/>
                <a:ahLst/>
                <a:cxnLst/>
                <a:rect l="l" t="t" r="r" b="b"/>
                <a:pathLst>
                  <a:path w="5217" h="5063" extrusionOk="0">
                    <a:moveTo>
                      <a:pt x="1995" y="0"/>
                    </a:moveTo>
                    <a:lnTo>
                      <a:pt x="1740" y="39"/>
                    </a:lnTo>
                    <a:lnTo>
                      <a:pt x="1497" y="90"/>
                    </a:lnTo>
                    <a:lnTo>
                      <a:pt x="1254" y="179"/>
                    </a:lnTo>
                    <a:lnTo>
                      <a:pt x="1024" y="294"/>
                    </a:lnTo>
                    <a:lnTo>
                      <a:pt x="921" y="358"/>
                    </a:lnTo>
                    <a:lnTo>
                      <a:pt x="806" y="422"/>
                    </a:lnTo>
                    <a:lnTo>
                      <a:pt x="717" y="499"/>
                    </a:lnTo>
                    <a:lnTo>
                      <a:pt x="615" y="588"/>
                    </a:lnTo>
                    <a:lnTo>
                      <a:pt x="525" y="678"/>
                    </a:lnTo>
                    <a:lnTo>
                      <a:pt x="448" y="767"/>
                    </a:lnTo>
                    <a:lnTo>
                      <a:pt x="372" y="870"/>
                    </a:lnTo>
                    <a:lnTo>
                      <a:pt x="308" y="985"/>
                    </a:lnTo>
                    <a:lnTo>
                      <a:pt x="180" y="1253"/>
                    </a:lnTo>
                    <a:lnTo>
                      <a:pt x="90" y="1509"/>
                    </a:lnTo>
                    <a:lnTo>
                      <a:pt x="39" y="1764"/>
                    </a:lnTo>
                    <a:lnTo>
                      <a:pt x="1" y="2007"/>
                    </a:lnTo>
                    <a:lnTo>
                      <a:pt x="1" y="2250"/>
                    </a:lnTo>
                    <a:lnTo>
                      <a:pt x="27" y="2480"/>
                    </a:lnTo>
                    <a:lnTo>
                      <a:pt x="78" y="2711"/>
                    </a:lnTo>
                    <a:lnTo>
                      <a:pt x="154" y="2928"/>
                    </a:lnTo>
                    <a:lnTo>
                      <a:pt x="244" y="3132"/>
                    </a:lnTo>
                    <a:lnTo>
                      <a:pt x="359" y="3337"/>
                    </a:lnTo>
                    <a:lnTo>
                      <a:pt x="500" y="3529"/>
                    </a:lnTo>
                    <a:lnTo>
                      <a:pt x="653" y="3708"/>
                    </a:lnTo>
                    <a:lnTo>
                      <a:pt x="819" y="3887"/>
                    </a:lnTo>
                    <a:lnTo>
                      <a:pt x="998" y="4040"/>
                    </a:lnTo>
                    <a:lnTo>
                      <a:pt x="1190" y="4193"/>
                    </a:lnTo>
                    <a:lnTo>
                      <a:pt x="1407" y="4334"/>
                    </a:lnTo>
                    <a:lnTo>
                      <a:pt x="1625" y="4475"/>
                    </a:lnTo>
                    <a:lnTo>
                      <a:pt x="1855" y="4590"/>
                    </a:lnTo>
                    <a:lnTo>
                      <a:pt x="2085" y="4692"/>
                    </a:lnTo>
                    <a:lnTo>
                      <a:pt x="2328" y="4782"/>
                    </a:lnTo>
                    <a:lnTo>
                      <a:pt x="2583" y="4871"/>
                    </a:lnTo>
                    <a:lnTo>
                      <a:pt x="2826" y="4935"/>
                    </a:lnTo>
                    <a:lnTo>
                      <a:pt x="3082" y="4986"/>
                    </a:lnTo>
                    <a:lnTo>
                      <a:pt x="3338" y="5024"/>
                    </a:lnTo>
                    <a:lnTo>
                      <a:pt x="3593" y="5050"/>
                    </a:lnTo>
                    <a:lnTo>
                      <a:pt x="3836" y="5063"/>
                    </a:lnTo>
                    <a:lnTo>
                      <a:pt x="4092" y="5050"/>
                    </a:lnTo>
                    <a:lnTo>
                      <a:pt x="4335" y="5037"/>
                    </a:lnTo>
                    <a:lnTo>
                      <a:pt x="4565" y="4999"/>
                    </a:lnTo>
                    <a:lnTo>
                      <a:pt x="4795" y="4935"/>
                    </a:lnTo>
                    <a:lnTo>
                      <a:pt x="5012" y="4871"/>
                    </a:lnTo>
                    <a:lnTo>
                      <a:pt x="5217" y="4782"/>
                    </a:lnTo>
                    <a:lnTo>
                      <a:pt x="3760" y="639"/>
                    </a:lnTo>
                    <a:lnTo>
                      <a:pt x="3683" y="550"/>
                    </a:lnTo>
                    <a:lnTo>
                      <a:pt x="3593" y="473"/>
                    </a:lnTo>
                    <a:lnTo>
                      <a:pt x="3504" y="397"/>
                    </a:lnTo>
                    <a:lnTo>
                      <a:pt x="3414" y="333"/>
                    </a:lnTo>
                    <a:lnTo>
                      <a:pt x="3312" y="269"/>
                    </a:lnTo>
                    <a:lnTo>
                      <a:pt x="3210" y="218"/>
                    </a:lnTo>
                    <a:lnTo>
                      <a:pt x="2980" y="128"/>
                    </a:lnTo>
                    <a:lnTo>
                      <a:pt x="2750" y="51"/>
                    </a:lnTo>
                    <a:lnTo>
                      <a:pt x="2507" y="13"/>
                    </a:lnTo>
                    <a:lnTo>
                      <a:pt x="2251" y="0"/>
                    </a:lnTo>
                    <a:close/>
                  </a:path>
                </a:pathLst>
              </a:custGeom>
              <a:solidFill>
                <a:srgbClr val="FFCD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747;p18">
                <a:extLst>
                  <a:ext uri="{FF2B5EF4-FFF2-40B4-BE49-F238E27FC236}">
                    <a16:creationId xmlns:a16="http://schemas.microsoft.com/office/drawing/2014/main" id="{F7F0D978-590B-FDCD-EDF4-EB1B5C2C9B22}"/>
                  </a:ext>
                </a:extLst>
              </p:cNvPr>
              <p:cNvSpPr/>
              <p:nvPr/>
            </p:nvSpPr>
            <p:spPr>
              <a:xfrm>
                <a:off x="2552025" y="1109900"/>
                <a:ext cx="105825" cy="128175"/>
              </a:xfrm>
              <a:custGeom>
                <a:avLst/>
                <a:gdLst/>
                <a:ahLst/>
                <a:cxnLst/>
                <a:rect l="l" t="t" r="r" b="b"/>
                <a:pathLst>
                  <a:path w="4233" h="5127" extrusionOk="0">
                    <a:moveTo>
                      <a:pt x="2762" y="0"/>
                    </a:moveTo>
                    <a:lnTo>
                      <a:pt x="2519" y="13"/>
                    </a:lnTo>
                    <a:lnTo>
                      <a:pt x="2264" y="51"/>
                    </a:lnTo>
                    <a:lnTo>
                      <a:pt x="1752" y="128"/>
                    </a:lnTo>
                    <a:lnTo>
                      <a:pt x="1203" y="205"/>
                    </a:lnTo>
                    <a:lnTo>
                      <a:pt x="1" y="4436"/>
                    </a:lnTo>
                    <a:lnTo>
                      <a:pt x="26" y="4513"/>
                    </a:lnTo>
                    <a:lnTo>
                      <a:pt x="78" y="4602"/>
                    </a:lnTo>
                    <a:lnTo>
                      <a:pt x="129" y="4666"/>
                    </a:lnTo>
                    <a:lnTo>
                      <a:pt x="180" y="4743"/>
                    </a:lnTo>
                    <a:lnTo>
                      <a:pt x="244" y="4794"/>
                    </a:lnTo>
                    <a:lnTo>
                      <a:pt x="320" y="4858"/>
                    </a:lnTo>
                    <a:lnTo>
                      <a:pt x="474" y="4948"/>
                    </a:lnTo>
                    <a:lnTo>
                      <a:pt x="653" y="5024"/>
                    </a:lnTo>
                    <a:lnTo>
                      <a:pt x="832" y="5075"/>
                    </a:lnTo>
                    <a:lnTo>
                      <a:pt x="1036" y="5101"/>
                    </a:lnTo>
                    <a:lnTo>
                      <a:pt x="1241" y="5127"/>
                    </a:lnTo>
                    <a:lnTo>
                      <a:pt x="1458" y="5127"/>
                    </a:lnTo>
                    <a:lnTo>
                      <a:pt x="1676" y="5114"/>
                    </a:lnTo>
                    <a:lnTo>
                      <a:pt x="1880" y="5075"/>
                    </a:lnTo>
                    <a:lnTo>
                      <a:pt x="2085" y="5037"/>
                    </a:lnTo>
                    <a:lnTo>
                      <a:pt x="2276" y="4986"/>
                    </a:lnTo>
                    <a:lnTo>
                      <a:pt x="2455" y="4922"/>
                    </a:lnTo>
                    <a:lnTo>
                      <a:pt x="2609" y="4858"/>
                    </a:lnTo>
                    <a:lnTo>
                      <a:pt x="2762" y="4781"/>
                    </a:lnTo>
                    <a:lnTo>
                      <a:pt x="2941" y="4654"/>
                    </a:lnTo>
                    <a:lnTo>
                      <a:pt x="3120" y="4513"/>
                    </a:lnTo>
                    <a:lnTo>
                      <a:pt x="3286" y="4359"/>
                    </a:lnTo>
                    <a:lnTo>
                      <a:pt x="3440" y="4181"/>
                    </a:lnTo>
                    <a:lnTo>
                      <a:pt x="3568" y="4002"/>
                    </a:lnTo>
                    <a:lnTo>
                      <a:pt x="3695" y="3797"/>
                    </a:lnTo>
                    <a:lnTo>
                      <a:pt x="3810" y="3592"/>
                    </a:lnTo>
                    <a:lnTo>
                      <a:pt x="3913" y="3375"/>
                    </a:lnTo>
                    <a:lnTo>
                      <a:pt x="4002" y="3158"/>
                    </a:lnTo>
                    <a:lnTo>
                      <a:pt x="4066" y="2928"/>
                    </a:lnTo>
                    <a:lnTo>
                      <a:pt x="4130" y="2698"/>
                    </a:lnTo>
                    <a:lnTo>
                      <a:pt x="4181" y="2467"/>
                    </a:lnTo>
                    <a:lnTo>
                      <a:pt x="4207" y="2250"/>
                    </a:lnTo>
                    <a:lnTo>
                      <a:pt x="4232" y="2020"/>
                    </a:lnTo>
                    <a:lnTo>
                      <a:pt x="4232" y="1803"/>
                    </a:lnTo>
                    <a:lnTo>
                      <a:pt x="4220" y="1585"/>
                    </a:lnTo>
                    <a:lnTo>
                      <a:pt x="4207" y="1394"/>
                    </a:lnTo>
                    <a:lnTo>
                      <a:pt x="4181" y="1215"/>
                    </a:lnTo>
                    <a:lnTo>
                      <a:pt x="4143" y="1048"/>
                    </a:lnTo>
                    <a:lnTo>
                      <a:pt x="4105" y="895"/>
                    </a:lnTo>
                    <a:lnTo>
                      <a:pt x="4053" y="767"/>
                    </a:lnTo>
                    <a:lnTo>
                      <a:pt x="4002" y="639"/>
                    </a:lnTo>
                    <a:lnTo>
                      <a:pt x="3951" y="537"/>
                    </a:lnTo>
                    <a:lnTo>
                      <a:pt x="3887" y="435"/>
                    </a:lnTo>
                    <a:lnTo>
                      <a:pt x="3810" y="345"/>
                    </a:lnTo>
                    <a:lnTo>
                      <a:pt x="3747" y="281"/>
                    </a:lnTo>
                    <a:lnTo>
                      <a:pt x="3657" y="205"/>
                    </a:lnTo>
                    <a:lnTo>
                      <a:pt x="3580" y="154"/>
                    </a:lnTo>
                    <a:lnTo>
                      <a:pt x="3491" y="115"/>
                    </a:lnTo>
                    <a:lnTo>
                      <a:pt x="3401" y="77"/>
                    </a:lnTo>
                    <a:lnTo>
                      <a:pt x="3299" y="38"/>
                    </a:lnTo>
                    <a:lnTo>
                      <a:pt x="3197" y="26"/>
                    </a:lnTo>
                    <a:lnTo>
                      <a:pt x="2980" y="0"/>
                    </a:lnTo>
                    <a:close/>
                  </a:path>
                </a:pathLst>
              </a:custGeom>
              <a:solidFill>
                <a:srgbClr val="FFCD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748;p18">
                <a:extLst>
                  <a:ext uri="{FF2B5EF4-FFF2-40B4-BE49-F238E27FC236}">
                    <a16:creationId xmlns:a16="http://schemas.microsoft.com/office/drawing/2014/main" id="{83ECAE3D-9B42-CEFC-343A-159EBEE12F35}"/>
                  </a:ext>
                </a:extLst>
              </p:cNvPr>
              <p:cNvSpPr/>
              <p:nvPr/>
            </p:nvSpPr>
            <p:spPr>
              <a:xfrm>
                <a:off x="2301775" y="933150"/>
                <a:ext cx="84100" cy="48275"/>
              </a:xfrm>
              <a:custGeom>
                <a:avLst/>
                <a:gdLst/>
                <a:ahLst/>
                <a:cxnLst/>
                <a:rect l="l" t="t" r="r" b="b"/>
                <a:pathLst>
                  <a:path w="3364" h="1931" extrusionOk="0">
                    <a:moveTo>
                      <a:pt x="2583" y="1"/>
                    </a:moveTo>
                    <a:lnTo>
                      <a:pt x="2328" y="13"/>
                    </a:lnTo>
                    <a:lnTo>
                      <a:pt x="2059" y="39"/>
                    </a:lnTo>
                    <a:lnTo>
                      <a:pt x="1791" y="103"/>
                    </a:lnTo>
                    <a:lnTo>
                      <a:pt x="1535" y="179"/>
                    </a:lnTo>
                    <a:lnTo>
                      <a:pt x="1407" y="231"/>
                    </a:lnTo>
                    <a:lnTo>
                      <a:pt x="1292" y="295"/>
                    </a:lnTo>
                    <a:lnTo>
                      <a:pt x="1164" y="358"/>
                    </a:lnTo>
                    <a:lnTo>
                      <a:pt x="1049" y="435"/>
                    </a:lnTo>
                    <a:lnTo>
                      <a:pt x="832" y="601"/>
                    </a:lnTo>
                    <a:lnTo>
                      <a:pt x="640" y="780"/>
                    </a:lnTo>
                    <a:lnTo>
                      <a:pt x="461" y="985"/>
                    </a:lnTo>
                    <a:lnTo>
                      <a:pt x="308" y="1202"/>
                    </a:lnTo>
                    <a:lnTo>
                      <a:pt x="180" y="1432"/>
                    </a:lnTo>
                    <a:lnTo>
                      <a:pt x="78" y="1675"/>
                    </a:lnTo>
                    <a:lnTo>
                      <a:pt x="1" y="1931"/>
                    </a:lnTo>
                    <a:lnTo>
                      <a:pt x="372" y="1573"/>
                    </a:lnTo>
                    <a:lnTo>
                      <a:pt x="551" y="1407"/>
                    </a:lnTo>
                    <a:lnTo>
                      <a:pt x="742" y="1253"/>
                    </a:lnTo>
                    <a:lnTo>
                      <a:pt x="921" y="1100"/>
                    </a:lnTo>
                    <a:lnTo>
                      <a:pt x="1113" y="972"/>
                    </a:lnTo>
                    <a:lnTo>
                      <a:pt x="1318" y="844"/>
                    </a:lnTo>
                    <a:lnTo>
                      <a:pt x="1509" y="729"/>
                    </a:lnTo>
                    <a:lnTo>
                      <a:pt x="1727" y="627"/>
                    </a:lnTo>
                    <a:lnTo>
                      <a:pt x="1944" y="537"/>
                    </a:lnTo>
                    <a:lnTo>
                      <a:pt x="2161" y="461"/>
                    </a:lnTo>
                    <a:lnTo>
                      <a:pt x="2392" y="397"/>
                    </a:lnTo>
                    <a:lnTo>
                      <a:pt x="2865" y="256"/>
                    </a:lnTo>
                    <a:lnTo>
                      <a:pt x="3363" y="116"/>
                    </a:lnTo>
                    <a:lnTo>
                      <a:pt x="3107" y="52"/>
                    </a:lnTo>
                    <a:lnTo>
                      <a:pt x="2852" y="13"/>
                    </a:lnTo>
                    <a:lnTo>
                      <a:pt x="2583" y="1"/>
                    </a:lnTo>
                    <a:close/>
                  </a:path>
                </a:pathLst>
              </a:custGeom>
              <a:solidFill>
                <a:srgbClr val="7565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749;p18">
                <a:extLst>
                  <a:ext uri="{FF2B5EF4-FFF2-40B4-BE49-F238E27FC236}">
                    <a16:creationId xmlns:a16="http://schemas.microsoft.com/office/drawing/2014/main" id="{44FC61CB-8A53-D359-0824-2F9D1BFA50E7}"/>
                  </a:ext>
                </a:extLst>
              </p:cNvPr>
              <p:cNvSpPr/>
              <p:nvPr/>
            </p:nvSpPr>
            <p:spPr>
              <a:xfrm>
                <a:off x="2508875" y="921000"/>
                <a:ext cx="46050" cy="62675"/>
              </a:xfrm>
              <a:custGeom>
                <a:avLst/>
                <a:gdLst/>
                <a:ahLst/>
                <a:cxnLst/>
                <a:rect l="l" t="t" r="r" b="b"/>
                <a:pathLst>
                  <a:path w="1842" h="2507" extrusionOk="0">
                    <a:moveTo>
                      <a:pt x="1" y="1"/>
                    </a:moveTo>
                    <a:lnTo>
                      <a:pt x="282" y="295"/>
                    </a:lnTo>
                    <a:lnTo>
                      <a:pt x="538" y="576"/>
                    </a:lnTo>
                    <a:lnTo>
                      <a:pt x="781" y="870"/>
                    </a:lnTo>
                    <a:lnTo>
                      <a:pt x="998" y="1177"/>
                    </a:lnTo>
                    <a:lnTo>
                      <a:pt x="1203" y="1484"/>
                    </a:lnTo>
                    <a:lnTo>
                      <a:pt x="1407" y="1803"/>
                    </a:lnTo>
                    <a:lnTo>
                      <a:pt x="1804" y="2506"/>
                    </a:lnTo>
                    <a:lnTo>
                      <a:pt x="1829" y="2391"/>
                    </a:lnTo>
                    <a:lnTo>
                      <a:pt x="1842" y="2289"/>
                    </a:lnTo>
                    <a:lnTo>
                      <a:pt x="1842" y="2072"/>
                    </a:lnTo>
                    <a:lnTo>
                      <a:pt x="1816" y="1867"/>
                    </a:lnTo>
                    <a:lnTo>
                      <a:pt x="1765" y="1663"/>
                    </a:lnTo>
                    <a:lnTo>
                      <a:pt x="1701" y="1458"/>
                    </a:lnTo>
                    <a:lnTo>
                      <a:pt x="1612" y="1254"/>
                    </a:lnTo>
                    <a:lnTo>
                      <a:pt x="1522" y="1075"/>
                    </a:lnTo>
                    <a:lnTo>
                      <a:pt x="1407" y="896"/>
                    </a:lnTo>
                    <a:lnTo>
                      <a:pt x="1267" y="717"/>
                    </a:lnTo>
                    <a:lnTo>
                      <a:pt x="1126" y="563"/>
                    </a:lnTo>
                    <a:lnTo>
                      <a:pt x="973" y="423"/>
                    </a:lnTo>
                    <a:lnTo>
                      <a:pt x="794" y="295"/>
                    </a:lnTo>
                    <a:lnTo>
                      <a:pt x="615" y="180"/>
                    </a:lnTo>
                    <a:lnTo>
                      <a:pt x="410" y="90"/>
                    </a:lnTo>
                    <a:lnTo>
                      <a:pt x="308" y="52"/>
                    </a:lnTo>
                    <a:lnTo>
                      <a:pt x="206" y="26"/>
                    </a:lnTo>
                    <a:lnTo>
                      <a:pt x="103" y="1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7565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750;p18">
                <a:extLst>
                  <a:ext uri="{FF2B5EF4-FFF2-40B4-BE49-F238E27FC236}">
                    <a16:creationId xmlns:a16="http://schemas.microsoft.com/office/drawing/2014/main" id="{A8FCCFE2-4857-E2A8-539C-2FE43D397E91}"/>
                  </a:ext>
                </a:extLst>
              </p:cNvPr>
              <p:cNvSpPr/>
              <p:nvPr/>
            </p:nvSpPr>
            <p:spPr>
              <a:xfrm>
                <a:off x="2407250" y="1037350"/>
                <a:ext cx="67475" cy="196575"/>
              </a:xfrm>
              <a:custGeom>
                <a:avLst/>
                <a:gdLst/>
                <a:ahLst/>
                <a:cxnLst/>
                <a:rect l="l" t="t" r="r" b="b"/>
                <a:pathLst>
                  <a:path w="2699" h="7863" extrusionOk="0">
                    <a:moveTo>
                      <a:pt x="1816" y="0"/>
                    </a:moveTo>
                    <a:lnTo>
                      <a:pt x="1" y="7683"/>
                    </a:lnTo>
                    <a:lnTo>
                      <a:pt x="65" y="7734"/>
                    </a:lnTo>
                    <a:lnTo>
                      <a:pt x="128" y="7773"/>
                    </a:lnTo>
                    <a:lnTo>
                      <a:pt x="205" y="7811"/>
                    </a:lnTo>
                    <a:lnTo>
                      <a:pt x="282" y="7837"/>
                    </a:lnTo>
                    <a:lnTo>
                      <a:pt x="371" y="7850"/>
                    </a:lnTo>
                    <a:lnTo>
                      <a:pt x="461" y="7862"/>
                    </a:lnTo>
                    <a:lnTo>
                      <a:pt x="653" y="7862"/>
                    </a:lnTo>
                    <a:lnTo>
                      <a:pt x="857" y="7824"/>
                    </a:lnTo>
                    <a:lnTo>
                      <a:pt x="1074" y="7773"/>
                    </a:lnTo>
                    <a:lnTo>
                      <a:pt x="1292" y="7696"/>
                    </a:lnTo>
                    <a:lnTo>
                      <a:pt x="1509" y="7607"/>
                    </a:lnTo>
                    <a:lnTo>
                      <a:pt x="1714" y="7492"/>
                    </a:lnTo>
                    <a:lnTo>
                      <a:pt x="1918" y="7377"/>
                    </a:lnTo>
                    <a:lnTo>
                      <a:pt x="2110" y="7249"/>
                    </a:lnTo>
                    <a:lnTo>
                      <a:pt x="2276" y="7108"/>
                    </a:lnTo>
                    <a:lnTo>
                      <a:pt x="2417" y="6967"/>
                    </a:lnTo>
                    <a:lnTo>
                      <a:pt x="2545" y="6827"/>
                    </a:lnTo>
                    <a:lnTo>
                      <a:pt x="2634" y="6686"/>
                    </a:lnTo>
                    <a:lnTo>
                      <a:pt x="2660" y="6622"/>
                    </a:lnTo>
                    <a:lnTo>
                      <a:pt x="2685" y="6558"/>
                    </a:lnTo>
                    <a:lnTo>
                      <a:pt x="2698" y="6392"/>
                    </a:lnTo>
                    <a:lnTo>
                      <a:pt x="2685" y="6200"/>
                    </a:lnTo>
                    <a:lnTo>
                      <a:pt x="2660" y="6009"/>
                    </a:lnTo>
                    <a:lnTo>
                      <a:pt x="2609" y="5804"/>
                    </a:lnTo>
                    <a:lnTo>
                      <a:pt x="2532" y="5587"/>
                    </a:lnTo>
                    <a:lnTo>
                      <a:pt x="2455" y="5369"/>
                    </a:lnTo>
                    <a:lnTo>
                      <a:pt x="2263" y="4922"/>
                    </a:lnTo>
                    <a:lnTo>
                      <a:pt x="2059" y="4475"/>
                    </a:lnTo>
                    <a:lnTo>
                      <a:pt x="1867" y="4040"/>
                    </a:lnTo>
                    <a:lnTo>
                      <a:pt x="1790" y="3835"/>
                    </a:lnTo>
                    <a:lnTo>
                      <a:pt x="1726" y="3631"/>
                    </a:lnTo>
                    <a:lnTo>
                      <a:pt x="1675" y="3452"/>
                    </a:lnTo>
                    <a:lnTo>
                      <a:pt x="1650" y="3286"/>
                    </a:lnTo>
                    <a:lnTo>
                      <a:pt x="1586" y="2864"/>
                    </a:lnTo>
                    <a:lnTo>
                      <a:pt x="1560" y="2442"/>
                    </a:lnTo>
                    <a:lnTo>
                      <a:pt x="1560" y="2020"/>
                    </a:lnTo>
                    <a:lnTo>
                      <a:pt x="1573" y="1611"/>
                    </a:lnTo>
                    <a:lnTo>
                      <a:pt x="1599" y="1202"/>
                    </a:lnTo>
                    <a:lnTo>
                      <a:pt x="1663" y="793"/>
                    </a:lnTo>
                    <a:lnTo>
                      <a:pt x="1726" y="396"/>
                    </a:lnTo>
                    <a:lnTo>
                      <a:pt x="1816" y="0"/>
                    </a:lnTo>
                    <a:close/>
                  </a:path>
                </a:pathLst>
              </a:custGeom>
              <a:solidFill>
                <a:srgbClr val="FFCD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751;p18">
                <a:extLst>
                  <a:ext uri="{FF2B5EF4-FFF2-40B4-BE49-F238E27FC236}">
                    <a16:creationId xmlns:a16="http://schemas.microsoft.com/office/drawing/2014/main" id="{9FDAE6AC-A5BF-88FD-C927-6E25C460F21D}"/>
                  </a:ext>
                </a:extLst>
              </p:cNvPr>
              <p:cNvSpPr/>
              <p:nvPr/>
            </p:nvSpPr>
            <p:spPr>
              <a:xfrm>
                <a:off x="2407250" y="1037350"/>
                <a:ext cx="67475" cy="196575"/>
              </a:xfrm>
              <a:custGeom>
                <a:avLst/>
                <a:gdLst/>
                <a:ahLst/>
                <a:cxnLst/>
                <a:rect l="l" t="t" r="r" b="b"/>
                <a:pathLst>
                  <a:path w="2699" h="7863" fill="none" extrusionOk="0">
                    <a:moveTo>
                      <a:pt x="1816" y="0"/>
                    </a:moveTo>
                    <a:lnTo>
                      <a:pt x="1816" y="0"/>
                    </a:lnTo>
                    <a:lnTo>
                      <a:pt x="1726" y="396"/>
                    </a:lnTo>
                    <a:lnTo>
                      <a:pt x="1663" y="793"/>
                    </a:lnTo>
                    <a:lnTo>
                      <a:pt x="1599" y="1202"/>
                    </a:lnTo>
                    <a:lnTo>
                      <a:pt x="1573" y="1611"/>
                    </a:lnTo>
                    <a:lnTo>
                      <a:pt x="1560" y="2020"/>
                    </a:lnTo>
                    <a:lnTo>
                      <a:pt x="1560" y="2442"/>
                    </a:lnTo>
                    <a:lnTo>
                      <a:pt x="1586" y="2864"/>
                    </a:lnTo>
                    <a:lnTo>
                      <a:pt x="1650" y="3286"/>
                    </a:lnTo>
                    <a:lnTo>
                      <a:pt x="1650" y="3286"/>
                    </a:lnTo>
                    <a:lnTo>
                      <a:pt x="1675" y="3452"/>
                    </a:lnTo>
                    <a:lnTo>
                      <a:pt x="1726" y="3631"/>
                    </a:lnTo>
                    <a:lnTo>
                      <a:pt x="1790" y="3835"/>
                    </a:lnTo>
                    <a:lnTo>
                      <a:pt x="1867" y="4040"/>
                    </a:lnTo>
                    <a:lnTo>
                      <a:pt x="2059" y="4475"/>
                    </a:lnTo>
                    <a:lnTo>
                      <a:pt x="2263" y="4922"/>
                    </a:lnTo>
                    <a:lnTo>
                      <a:pt x="2455" y="5369"/>
                    </a:lnTo>
                    <a:lnTo>
                      <a:pt x="2532" y="5587"/>
                    </a:lnTo>
                    <a:lnTo>
                      <a:pt x="2609" y="5804"/>
                    </a:lnTo>
                    <a:lnTo>
                      <a:pt x="2660" y="6009"/>
                    </a:lnTo>
                    <a:lnTo>
                      <a:pt x="2685" y="6200"/>
                    </a:lnTo>
                    <a:lnTo>
                      <a:pt x="2698" y="6392"/>
                    </a:lnTo>
                    <a:lnTo>
                      <a:pt x="2685" y="6558"/>
                    </a:lnTo>
                    <a:lnTo>
                      <a:pt x="2685" y="6558"/>
                    </a:lnTo>
                    <a:lnTo>
                      <a:pt x="2660" y="6622"/>
                    </a:lnTo>
                    <a:lnTo>
                      <a:pt x="2634" y="6686"/>
                    </a:lnTo>
                    <a:lnTo>
                      <a:pt x="2545" y="6827"/>
                    </a:lnTo>
                    <a:lnTo>
                      <a:pt x="2417" y="6967"/>
                    </a:lnTo>
                    <a:lnTo>
                      <a:pt x="2276" y="7108"/>
                    </a:lnTo>
                    <a:lnTo>
                      <a:pt x="2110" y="7249"/>
                    </a:lnTo>
                    <a:lnTo>
                      <a:pt x="1918" y="7377"/>
                    </a:lnTo>
                    <a:lnTo>
                      <a:pt x="1714" y="7492"/>
                    </a:lnTo>
                    <a:lnTo>
                      <a:pt x="1509" y="7607"/>
                    </a:lnTo>
                    <a:lnTo>
                      <a:pt x="1292" y="7696"/>
                    </a:lnTo>
                    <a:lnTo>
                      <a:pt x="1074" y="7773"/>
                    </a:lnTo>
                    <a:lnTo>
                      <a:pt x="857" y="7824"/>
                    </a:lnTo>
                    <a:lnTo>
                      <a:pt x="653" y="7862"/>
                    </a:lnTo>
                    <a:lnTo>
                      <a:pt x="461" y="7862"/>
                    </a:lnTo>
                    <a:lnTo>
                      <a:pt x="371" y="7850"/>
                    </a:lnTo>
                    <a:lnTo>
                      <a:pt x="282" y="7837"/>
                    </a:lnTo>
                    <a:lnTo>
                      <a:pt x="205" y="7811"/>
                    </a:lnTo>
                    <a:lnTo>
                      <a:pt x="128" y="7773"/>
                    </a:lnTo>
                    <a:lnTo>
                      <a:pt x="65" y="7734"/>
                    </a:lnTo>
                    <a:lnTo>
                      <a:pt x="1" y="768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752;p18">
                <a:extLst>
                  <a:ext uri="{FF2B5EF4-FFF2-40B4-BE49-F238E27FC236}">
                    <a16:creationId xmlns:a16="http://schemas.microsoft.com/office/drawing/2014/main" id="{009E909B-6EB8-8A84-CAE6-8E274B7DE505}"/>
                  </a:ext>
                </a:extLst>
              </p:cNvPr>
              <p:cNvSpPr/>
              <p:nvPr/>
            </p:nvSpPr>
            <p:spPr>
              <a:xfrm>
                <a:off x="2407250" y="1037350"/>
                <a:ext cx="73225" cy="198175"/>
              </a:xfrm>
              <a:custGeom>
                <a:avLst/>
                <a:gdLst/>
                <a:ahLst/>
                <a:cxnLst/>
                <a:rect l="l" t="t" r="r" b="b"/>
                <a:pathLst>
                  <a:path w="2929" h="7927" extrusionOk="0">
                    <a:moveTo>
                      <a:pt x="1816" y="0"/>
                    </a:moveTo>
                    <a:lnTo>
                      <a:pt x="1714" y="294"/>
                    </a:lnTo>
                    <a:lnTo>
                      <a:pt x="1624" y="601"/>
                    </a:lnTo>
                    <a:lnTo>
                      <a:pt x="1548" y="908"/>
                    </a:lnTo>
                    <a:lnTo>
                      <a:pt x="1484" y="1215"/>
                    </a:lnTo>
                    <a:lnTo>
                      <a:pt x="1432" y="1534"/>
                    </a:lnTo>
                    <a:lnTo>
                      <a:pt x="1394" y="1841"/>
                    </a:lnTo>
                    <a:lnTo>
                      <a:pt x="1381" y="2161"/>
                    </a:lnTo>
                    <a:lnTo>
                      <a:pt x="1369" y="2480"/>
                    </a:lnTo>
                    <a:lnTo>
                      <a:pt x="1381" y="2800"/>
                    </a:lnTo>
                    <a:lnTo>
                      <a:pt x="1407" y="3119"/>
                    </a:lnTo>
                    <a:lnTo>
                      <a:pt x="1420" y="3273"/>
                    </a:lnTo>
                    <a:lnTo>
                      <a:pt x="1432" y="3362"/>
                    </a:lnTo>
                    <a:lnTo>
                      <a:pt x="1445" y="3439"/>
                    </a:lnTo>
                    <a:lnTo>
                      <a:pt x="1471" y="3618"/>
                    </a:lnTo>
                    <a:lnTo>
                      <a:pt x="1522" y="3771"/>
                    </a:lnTo>
                    <a:lnTo>
                      <a:pt x="1624" y="4078"/>
                    </a:lnTo>
                    <a:lnTo>
                      <a:pt x="1752" y="4385"/>
                    </a:lnTo>
                    <a:lnTo>
                      <a:pt x="2008" y="4948"/>
                    </a:lnTo>
                    <a:lnTo>
                      <a:pt x="2123" y="5229"/>
                    </a:lnTo>
                    <a:lnTo>
                      <a:pt x="2251" y="5510"/>
                    </a:lnTo>
                    <a:lnTo>
                      <a:pt x="2353" y="5791"/>
                    </a:lnTo>
                    <a:lnTo>
                      <a:pt x="2430" y="6073"/>
                    </a:lnTo>
                    <a:lnTo>
                      <a:pt x="2455" y="6200"/>
                    </a:lnTo>
                    <a:lnTo>
                      <a:pt x="2468" y="6328"/>
                    </a:lnTo>
                    <a:lnTo>
                      <a:pt x="2468" y="6456"/>
                    </a:lnTo>
                    <a:lnTo>
                      <a:pt x="2468" y="6507"/>
                    </a:lnTo>
                    <a:lnTo>
                      <a:pt x="2455" y="6546"/>
                    </a:lnTo>
                    <a:lnTo>
                      <a:pt x="2404" y="6661"/>
                    </a:lnTo>
                    <a:lnTo>
                      <a:pt x="2327" y="6763"/>
                    </a:lnTo>
                    <a:lnTo>
                      <a:pt x="2238" y="6865"/>
                    </a:lnTo>
                    <a:lnTo>
                      <a:pt x="2136" y="6967"/>
                    </a:lnTo>
                    <a:lnTo>
                      <a:pt x="1918" y="7159"/>
                    </a:lnTo>
                    <a:lnTo>
                      <a:pt x="1675" y="7325"/>
                    </a:lnTo>
                    <a:lnTo>
                      <a:pt x="1420" y="7492"/>
                    </a:lnTo>
                    <a:lnTo>
                      <a:pt x="1151" y="7619"/>
                    </a:lnTo>
                    <a:lnTo>
                      <a:pt x="1011" y="7671"/>
                    </a:lnTo>
                    <a:lnTo>
                      <a:pt x="870" y="7722"/>
                    </a:lnTo>
                    <a:lnTo>
                      <a:pt x="729" y="7760"/>
                    </a:lnTo>
                    <a:lnTo>
                      <a:pt x="576" y="7798"/>
                    </a:lnTo>
                    <a:lnTo>
                      <a:pt x="282" y="7798"/>
                    </a:lnTo>
                    <a:lnTo>
                      <a:pt x="205" y="7786"/>
                    </a:lnTo>
                    <a:lnTo>
                      <a:pt x="141" y="7760"/>
                    </a:lnTo>
                    <a:lnTo>
                      <a:pt x="65" y="7722"/>
                    </a:lnTo>
                    <a:lnTo>
                      <a:pt x="1" y="7683"/>
                    </a:lnTo>
                    <a:lnTo>
                      <a:pt x="65" y="7734"/>
                    </a:lnTo>
                    <a:lnTo>
                      <a:pt x="116" y="7786"/>
                    </a:lnTo>
                    <a:lnTo>
                      <a:pt x="192" y="7837"/>
                    </a:lnTo>
                    <a:lnTo>
                      <a:pt x="269" y="7862"/>
                    </a:lnTo>
                    <a:lnTo>
                      <a:pt x="423" y="7913"/>
                    </a:lnTo>
                    <a:lnTo>
                      <a:pt x="589" y="7926"/>
                    </a:lnTo>
                    <a:lnTo>
                      <a:pt x="755" y="7926"/>
                    </a:lnTo>
                    <a:lnTo>
                      <a:pt x="908" y="7913"/>
                    </a:lnTo>
                    <a:lnTo>
                      <a:pt x="1074" y="7888"/>
                    </a:lnTo>
                    <a:lnTo>
                      <a:pt x="1228" y="7850"/>
                    </a:lnTo>
                    <a:lnTo>
                      <a:pt x="1381" y="7798"/>
                    </a:lnTo>
                    <a:lnTo>
                      <a:pt x="1535" y="7747"/>
                    </a:lnTo>
                    <a:lnTo>
                      <a:pt x="1688" y="7683"/>
                    </a:lnTo>
                    <a:lnTo>
                      <a:pt x="1842" y="7619"/>
                    </a:lnTo>
                    <a:lnTo>
                      <a:pt x="1982" y="7543"/>
                    </a:lnTo>
                    <a:lnTo>
                      <a:pt x="2123" y="7453"/>
                    </a:lnTo>
                    <a:lnTo>
                      <a:pt x="2263" y="7364"/>
                    </a:lnTo>
                    <a:lnTo>
                      <a:pt x="2391" y="7261"/>
                    </a:lnTo>
                    <a:lnTo>
                      <a:pt x="2519" y="7146"/>
                    </a:lnTo>
                    <a:lnTo>
                      <a:pt x="2647" y="7031"/>
                    </a:lnTo>
                    <a:lnTo>
                      <a:pt x="2762" y="6891"/>
                    </a:lnTo>
                    <a:lnTo>
                      <a:pt x="2813" y="6801"/>
                    </a:lnTo>
                    <a:lnTo>
                      <a:pt x="2851" y="6712"/>
                    </a:lnTo>
                    <a:lnTo>
                      <a:pt x="2890" y="6609"/>
                    </a:lnTo>
                    <a:lnTo>
                      <a:pt x="2915" y="6507"/>
                    </a:lnTo>
                    <a:lnTo>
                      <a:pt x="2928" y="6315"/>
                    </a:lnTo>
                    <a:lnTo>
                      <a:pt x="2915" y="6136"/>
                    </a:lnTo>
                    <a:lnTo>
                      <a:pt x="2890" y="5970"/>
                    </a:lnTo>
                    <a:lnTo>
                      <a:pt x="2851" y="5804"/>
                    </a:lnTo>
                    <a:lnTo>
                      <a:pt x="2800" y="5651"/>
                    </a:lnTo>
                    <a:lnTo>
                      <a:pt x="2698" y="5331"/>
                    </a:lnTo>
                    <a:lnTo>
                      <a:pt x="2583" y="5037"/>
                    </a:lnTo>
                    <a:lnTo>
                      <a:pt x="2455" y="4756"/>
                    </a:lnTo>
                    <a:lnTo>
                      <a:pt x="2199" y="4181"/>
                    </a:lnTo>
                    <a:lnTo>
                      <a:pt x="2072" y="3912"/>
                    </a:lnTo>
                    <a:lnTo>
                      <a:pt x="1969" y="3631"/>
                    </a:lnTo>
                    <a:lnTo>
                      <a:pt x="1918" y="3490"/>
                    </a:lnTo>
                    <a:lnTo>
                      <a:pt x="1880" y="3362"/>
                    </a:lnTo>
                    <a:lnTo>
                      <a:pt x="1867" y="3298"/>
                    </a:lnTo>
                    <a:lnTo>
                      <a:pt x="1854" y="3222"/>
                    </a:lnTo>
                    <a:lnTo>
                      <a:pt x="1829" y="3068"/>
                    </a:lnTo>
                    <a:lnTo>
                      <a:pt x="1790" y="2761"/>
                    </a:lnTo>
                    <a:lnTo>
                      <a:pt x="1752" y="2467"/>
                    </a:lnTo>
                    <a:lnTo>
                      <a:pt x="1739" y="2161"/>
                    </a:lnTo>
                    <a:lnTo>
                      <a:pt x="1714" y="1854"/>
                    </a:lnTo>
                    <a:lnTo>
                      <a:pt x="1714" y="1547"/>
                    </a:lnTo>
                    <a:lnTo>
                      <a:pt x="1726" y="1240"/>
                    </a:lnTo>
                    <a:lnTo>
                      <a:pt x="1739" y="933"/>
                    </a:lnTo>
                    <a:lnTo>
                      <a:pt x="1752" y="627"/>
                    </a:lnTo>
                    <a:lnTo>
                      <a:pt x="1816" y="0"/>
                    </a:lnTo>
                    <a:close/>
                  </a:path>
                </a:pathLst>
              </a:custGeom>
              <a:solidFill>
                <a:srgbClr val="B75C5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753;p18">
                <a:extLst>
                  <a:ext uri="{FF2B5EF4-FFF2-40B4-BE49-F238E27FC236}">
                    <a16:creationId xmlns:a16="http://schemas.microsoft.com/office/drawing/2014/main" id="{9EC098FF-2F9D-D298-6EF3-B0E56D96BBD0}"/>
                  </a:ext>
                </a:extLst>
              </p:cNvPr>
              <p:cNvSpPr/>
              <p:nvPr/>
            </p:nvSpPr>
            <p:spPr>
              <a:xfrm>
                <a:off x="2319375" y="1029350"/>
                <a:ext cx="29100" cy="5500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2200" extrusionOk="0">
                    <a:moveTo>
                      <a:pt x="703" y="1"/>
                    </a:moveTo>
                    <a:lnTo>
                      <a:pt x="639" y="13"/>
                    </a:lnTo>
                    <a:lnTo>
                      <a:pt x="588" y="26"/>
                    </a:lnTo>
                    <a:lnTo>
                      <a:pt x="524" y="52"/>
                    </a:lnTo>
                    <a:lnTo>
                      <a:pt x="473" y="90"/>
                    </a:lnTo>
                    <a:lnTo>
                      <a:pt x="422" y="141"/>
                    </a:lnTo>
                    <a:lnTo>
                      <a:pt x="307" y="256"/>
                    </a:lnTo>
                    <a:lnTo>
                      <a:pt x="217" y="410"/>
                    </a:lnTo>
                    <a:lnTo>
                      <a:pt x="141" y="589"/>
                    </a:lnTo>
                    <a:lnTo>
                      <a:pt x="77" y="793"/>
                    </a:lnTo>
                    <a:lnTo>
                      <a:pt x="26" y="1010"/>
                    </a:lnTo>
                    <a:lnTo>
                      <a:pt x="0" y="1228"/>
                    </a:lnTo>
                    <a:lnTo>
                      <a:pt x="0" y="1445"/>
                    </a:lnTo>
                    <a:lnTo>
                      <a:pt x="26" y="1637"/>
                    </a:lnTo>
                    <a:lnTo>
                      <a:pt x="64" y="1803"/>
                    </a:lnTo>
                    <a:lnTo>
                      <a:pt x="128" y="1956"/>
                    </a:lnTo>
                    <a:lnTo>
                      <a:pt x="166" y="2020"/>
                    </a:lnTo>
                    <a:lnTo>
                      <a:pt x="205" y="2072"/>
                    </a:lnTo>
                    <a:lnTo>
                      <a:pt x="256" y="2123"/>
                    </a:lnTo>
                    <a:lnTo>
                      <a:pt x="294" y="2148"/>
                    </a:lnTo>
                    <a:lnTo>
                      <a:pt x="358" y="2174"/>
                    </a:lnTo>
                    <a:lnTo>
                      <a:pt x="409" y="2187"/>
                    </a:lnTo>
                    <a:lnTo>
                      <a:pt x="460" y="2199"/>
                    </a:lnTo>
                    <a:lnTo>
                      <a:pt x="524" y="2187"/>
                    </a:lnTo>
                    <a:lnTo>
                      <a:pt x="588" y="2174"/>
                    </a:lnTo>
                    <a:lnTo>
                      <a:pt x="639" y="2135"/>
                    </a:lnTo>
                    <a:lnTo>
                      <a:pt x="690" y="2097"/>
                    </a:lnTo>
                    <a:lnTo>
                      <a:pt x="754" y="2059"/>
                    </a:lnTo>
                    <a:lnTo>
                      <a:pt x="857" y="1931"/>
                    </a:lnTo>
                    <a:lnTo>
                      <a:pt x="946" y="1790"/>
                    </a:lnTo>
                    <a:lnTo>
                      <a:pt x="1036" y="1611"/>
                    </a:lnTo>
                    <a:lnTo>
                      <a:pt x="1099" y="1407"/>
                    </a:lnTo>
                    <a:lnTo>
                      <a:pt x="1138" y="1189"/>
                    </a:lnTo>
                    <a:lnTo>
                      <a:pt x="1163" y="959"/>
                    </a:lnTo>
                    <a:lnTo>
                      <a:pt x="1163" y="755"/>
                    </a:lnTo>
                    <a:lnTo>
                      <a:pt x="1138" y="563"/>
                    </a:lnTo>
                    <a:lnTo>
                      <a:pt x="1099" y="384"/>
                    </a:lnTo>
                    <a:lnTo>
                      <a:pt x="1036" y="243"/>
                    </a:lnTo>
                    <a:lnTo>
                      <a:pt x="997" y="179"/>
                    </a:lnTo>
                    <a:lnTo>
                      <a:pt x="959" y="128"/>
                    </a:lnTo>
                    <a:lnTo>
                      <a:pt x="920" y="77"/>
                    </a:lnTo>
                    <a:lnTo>
                      <a:pt x="869" y="39"/>
                    </a:lnTo>
                    <a:lnTo>
                      <a:pt x="818" y="13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754;p18">
                <a:extLst>
                  <a:ext uri="{FF2B5EF4-FFF2-40B4-BE49-F238E27FC236}">
                    <a16:creationId xmlns:a16="http://schemas.microsoft.com/office/drawing/2014/main" id="{033E77F0-9198-9092-0E3E-523F4DED8385}"/>
                  </a:ext>
                </a:extLst>
              </p:cNvPr>
              <p:cNvSpPr/>
              <p:nvPr/>
            </p:nvSpPr>
            <p:spPr>
              <a:xfrm>
                <a:off x="2493550" y="1056825"/>
                <a:ext cx="29100" cy="5500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2200" extrusionOk="0">
                    <a:moveTo>
                      <a:pt x="703" y="1"/>
                    </a:moveTo>
                    <a:lnTo>
                      <a:pt x="640" y="14"/>
                    </a:lnTo>
                    <a:lnTo>
                      <a:pt x="588" y="27"/>
                    </a:lnTo>
                    <a:lnTo>
                      <a:pt x="524" y="52"/>
                    </a:lnTo>
                    <a:lnTo>
                      <a:pt x="473" y="90"/>
                    </a:lnTo>
                    <a:lnTo>
                      <a:pt x="409" y="142"/>
                    </a:lnTo>
                    <a:lnTo>
                      <a:pt x="307" y="257"/>
                    </a:lnTo>
                    <a:lnTo>
                      <a:pt x="218" y="410"/>
                    </a:lnTo>
                    <a:lnTo>
                      <a:pt x="141" y="589"/>
                    </a:lnTo>
                    <a:lnTo>
                      <a:pt x="64" y="794"/>
                    </a:lnTo>
                    <a:lnTo>
                      <a:pt x="26" y="1011"/>
                    </a:lnTo>
                    <a:lnTo>
                      <a:pt x="0" y="1228"/>
                    </a:lnTo>
                    <a:lnTo>
                      <a:pt x="0" y="1446"/>
                    </a:lnTo>
                    <a:lnTo>
                      <a:pt x="26" y="1637"/>
                    </a:lnTo>
                    <a:lnTo>
                      <a:pt x="64" y="1804"/>
                    </a:lnTo>
                    <a:lnTo>
                      <a:pt x="128" y="1957"/>
                    </a:lnTo>
                    <a:lnTo>
                      <a:pt x="167" y="2021"/>
                    </a:lnTo>
                    <a:lnTo>
                      <a:pt x="205" y="2072"/>
                    </a:lnTo>
                    <a:lnTo>
                      <a:pt x="243" y="2110"/>
                    </a:lnTo>
                    <a:lnTo>
                      <a:pt x="294" y="2149"/>
                    </a:lnTo>
                    <a:lnTo>
                      <a:pt x="346" y="2174"/>
                    </a:lnTo>
                    <a:lnTo>
                      <a:pt x="409" y="2187"/>
                    </a:lnTo>
                    <a:lnTo>
                      <a:pt x="461" y="2200"/>
                    </a:lnTo>
                    <a:lnTo>
                      <a:pt x="524" y="2187"/>
                    </a:lnTo>
                    <a:lnTo>
                      <a:pt x="576" y="2174"/>
                    </a:lnTo>
                    <a:lnTo>
                      <a:pt x="640" y="2136"/>
                    </a:lnTo>
                    <a:lnTo>
                      <a:pt x="691" y="2098"/>
                    </a:lnTo>
                    <a:lnTo>
                      <a:pt x="755" y="2059"/>
                    </a:lnTo>
                    <a:lnTo>
                      <a:pt x="857" y="1931"/>
                    </a:lnTo>
                    <a:lnTo>
                      <a:pt x="946" y="1778"/>
                    </a:lnTo>
                    <a:lnTo>
                      <a:pt x="1023" y="1599"/>
                    </a:lnTo>
                    <a:lnTo>
                      <a:pt x="1100" y="1407"/>
                    </a:lnTo>
                    <a:lnTo>
                      <a:pt x="1138" y="1190"/>
                    </a:lnTo>
                    <a:lnTo>
                      <a:pt x="1164" y="960"/>
                    </a:lnTo>
                    <a:lnTo>
                      <a:pt x="1164" y="755"/>
                    </a:lnTo>
                    <a:lnTo>
                      <a:pt x="1138" y="563"/>
                    </a:lnTo>
                    <a:lnTo>
                      <a:pt x="1100" y="384"/>
                    </a:lnTo>
                    <a:lnTo>
                      <a:pt x="1036" y="244"/>
                    </a:lnTo>
                    <a:lnTo>
                      <a:pt x="997" y="180"/>
                    </a:lnTo>
                    <a:lnTo>
                      <a:pt x="959" y="129"/>
                    </a:lnTo>
                    <a:lnTo>
                      <a:pt x="921" y="78"/>
                    </a:lnTo>
                    <a:lnTo>
                      <a:pt x="870" y="39"/>
                    </a:lnTo>
                    <a:lnTo>
                      <a:pt x="819" y="14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755;p18">
                <a:extLst>
                  <a:ext uri="{FF2B5EF4-FFF2-40B4-BE49-F238E27FC236}">
                    <a16:creationId xmlns:a16="http://schemas.microsoft.com/office/drawing/2014/main" id="{32B147C9-962A-6D54-318D-5355A2ABD640}"/>
                  </a:ext>
                </a:extLst>
              </p:cNvPr>
              <p:cNvSpPr/>
              <p:nvPr/>
            </p:nvSpPr>
            <p:spPr>
              <a:xfrm>
                <a:off x="2325425" y="1240300"/>
                <a:ext cx="135875" cy="54350"/>
              </a:xfrm>
              <a:custGeom>
                <a:avLst/>
                <a:gdLst/>
                <a:ahLst/>
                <a:cxnLst/>
                <a:rect l="l" t="t" r="r" b="b"/>
                <a:pathLst>
                  <a:path w="5435" h="2174" extrusionOk="0">
                    <a:moveTo>
                      <a:pt x="1" y="0"/>
                    </a:moveTo>
                    <a:lnTo>
                      <a:pt x="65" y="153"/>
                    </a:lnTo>
                    <a:lnTo>
                      <a:pt x="142" y="307"/>
                    </a:lnTo>
                    <a:lnTo>
                      <a:pt x="244" y="460"/>
                    </a:lnTo>
                    <a:lnTo>
                      <a:pt x="346" y="614"/>
                    </a:lnTo>
                    <a:lnTo>
                      <a:pt x="461" y="754"/>
                    </a:lnTo>
                    <a:lnTo>
                      <a:pt x="602" y="895"/>
                    </a:lnTo>
                    <a:lnTo>
                      <a:pt x="742" y="1023"/>
                    </a:lnTo>
                    <a:lnTo>
                      <a:pt x="896" y="1151"/>
                    </a:lnTo>
                    <a:lnTo>
                      <a:pt x="1062" y="1266"/>
                    </a:lnTo>
                    <a:lnTo>
                      <a:pt x="1228" y="1381"/>
                    </a:lnTo>
                    <a:lnTo>
                      <a:pt x="1407" y="1496"/>
                    </a:lnTo>
                    <a:lnTo>
                      <a:pt x="1599" y="1598"/>
                    </a:lnTo>
                    <a:lnTo>
                      <a:pt x="1791" y="1688"/>
                    </a:lnTo>
                    <a:lnTo>
                      <a:pt x="1982" y="1777"/>
                    </a:lnTo>
                    <a:lnTo>
                      <a:pt x="2187" y="1854"/>
                    </a:lnTo>
                    <a:lnTo>
                      <a:pt x="2392" y="1930"/>
                    </a:lnTo>
                    <a:lnTo>
                      <a:pt x="2596" y="1982"/>
                    </a:lnTo>
                    <a:lnTo>
                      <a:pt x="2813" y="2045"/>
                    </a:lnTo>
                    <a:lnTo>
                      <a:pt x="3018" y="2084"/>
                    </a:lnTo>
                    <a:lnTo>
                      <a:pt x="3235" y="2122"/>
                    </a:lnTo>
                    <a:lnTo>
                      <a:pt x="3440" y="2148"/>
                    </a:lnTo>
                    <a:lnTo>
                      <a:pt x="3644" y="2161"/>
                    </a:lnTo>
                    <a:lnTo>
                      <a:pt x="3849" y="2173"/>
                    </a:lnTo>
                    <a:lnTo>
                      <a:pt x="4053" y="2161"/>
                    </a:lnTo>
                    <a:lnTo>
                      <a:pt x="4245" y="2148"/>
                    </a:lnTo>
                    <a:lnTo>
                      <a:pt x="4437" y="2122"/>
                    </a:lnTo>
                    <a:lnTo>
                      <a:pt x="4629" y="2084"/>
                    </a:lnTo>
                    <a:lnTo>
                      <a:pt x="4808" y="2033"/>
                    </a:lnTo>
                    <a:lnTo>
                      <a:pt x="4974" y="1982"/>
                    </a:lnTo>
                    <a:lnTo>
                      <a:pt x="5140" y="1905"/>
                    </a:lnTo>
                    <a:lnTo>
                      <a:pt x="5294" y="1815"/>
                    </a:lnTo>
                    <a:lnTo>
                      <a:pt x="5434" y="17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CD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756;p18">
                <a:extLst>
                  <a:ext uri="{FF2B5EF4-FFF2-40B4-BE49-F238E27FC236}">
                    <a16:creationId xmlns:a16="http://schemas.microsoft.com/office/drawing/2014/main" id="{270F9F68-5401-BE29-EC21-7546C805FE96}"/>
                  </a:ext>
                </a:extLst>
              </p:cNvPr>
              <p:cNvSpPr/>
              <p:nvPr/>
            </p:nvSpPr>
            <p:spPr>
              <a:xfrm>
                <a:off x="2325425" y="1240300"/>
                <a:ext cx="135875" cy="54350"/>
              </a:xfrm>
              <a:custGeom>
                <a:avLst/>
                <a:gdLst/>
                <a:ahLst/>
                <a:cxnLst/>
                <a:rect l="l" t="t" r="r" b="b"/>
                <a:pathLst>
                  <a:path w="5435" h="2174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65" y="153"/>
                    </a:lnTo>
                    <a:lnTo>
                      <a:pt x="142" y="307"/>
                    </a:lnTo>
                    <a:lnTo>
                      <a:pt x="244" y="460"/>
                    </a:lnTo>
                    <a:lnTo>
                      <a:pt x="346" y="614"/>
                    </a:lnTo>
                    <a:lnTo>
                      <a:pt x="461" y="754"/>
                    </a:lnTo>
                    <a:lnTo>
                      <a:pt x="602" y="895"/>
                    </a:lnTo>
                    <a:lnTo>
                      <a:pt x="742" y="1023"/>
                    </a:lnTo>
                    <a:lnTo>
                      <a:pt x="896" y="1151"/>
                    </a:lnTo>
                    <a:lnTo>
                      <a:pt x="1062" y="1266"/>
                    </a:lnTo>
                    <a:lnTo>
                      <a:pt x="1228" y="1381"/>
                    </a:lnTo>
                    <a:lnTo>
                      <a:pt x="1407" y="1496"/>
                    </a:lnTo>
                    <a:lnTo>
                      <a:pt x="1599" y="1598"/>
                    </a:lnTo>
                    <a:lnTo>
                      <a:pt x="1791" y="1688"/>
                    </a:lnTo>
                    <a:lnTo>
                      <a:pt x="1982" y="1777"/>
                    </a:lnTo>
                    <a:lnTo>
                      <a:pt x="2187" y="1854"/>
                    </a:lnTo>
                    <a:lnTo>
                      <a:pt x="2392" y="1930"/>
                    </a:lnTo>
                    <a:lnTo>
                      <a:pt x="2596" y="1982"/>
                    </a:lnTo>
                    <a:lnTo>
                      <a:pt x="2813" y="2045"/>
                    </a:lnTo>
                    <a:lnTo>
                      <a:pt x="3018" y="2084"/>
                    </a:lnTo>
                    <a:lnTo>
                      <a:pt x="3235" y="2122"/>
                    </a:lnTo>
                    <a:lnTo>
                      <a:pt x="3440" y="2148"/>
                    </a:lnTo>
                    <a:lnTo>
                      <a:pt x="3644" y="2161"/>
                    </a:lnTo>
                    <a:lnTo>
                      <a:pt x="3849" y="2173"/>
                    </a:lnTo>
                    <a:lnTo>
                      <a:pt x="4053" y="2161"/>
                    </a:lnTo>
                    <a:lnTo>
                      <a:pt x="4245" y="2148"/>
                    </a:lnTo>
                    <a:lnTo>
                      <a:pt x="4437" y="2122"/>
                    </a:lnTo>
                    <a:lnTo>
                      <a:pt x="4629" y="2084"/>
                    </a:lnTo>
                    <a:lnTo>
                      <a:pt x="4808" y="2033"/>
                    </a:lnTo>
                    <a:lnTo>
                      <a:pt x="4974" y="1982"/>
                    </a:lnTo>
                    <a:lnTo>
                      <a:pt x="5140" y="1905"/>
                    </a:lnTo>
                    <a:lnTo>
                      <a:pt x="5294" y="1815"/>
                    </a:lnTo>
                    <a:lnTo>
                      <a:pt x="5434" y="172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757;p18">
                <a:extLst>
                  <a:ext uri="{FF2B5EF4-FFF2-40B4-BE49-F238E27FC236}">
                    <a16:creationId xmlns:a16="http://schemas.microsoft.com/office/drawing/2014/main" id="{A706DF85-4D80-89A6-E9E9-065C1CC2E91F}"/>
                  </a:ext>
                </a:extLst>
              </p:cNvPr>
              <p:cNvSpPr/>
              <p:nvPr/>
            </p:nvSpPr>
            <p:spPr>
              <a:xfrm>
                <a:off x="2325425" y="1240300"/>
                <a:ext cx="135875" cy="59450"/>
              </a:xfrm>
              <a:custGeom>
                <a:avLst/>
                <a:gdLst/>
                <a:ahLst/>
                <a:cxnLst/>
                <a:rect l="l" t="t" r="r" b="b"/>
                <a:pathLst>
                  <a:path w="5435" h="2378" extrusionOk="0">
                    <a:moveTo>
                      <a:pt x="1" y="0"/>
                    </a:moveTo>
                    <a:lnTo>
                      <a:pt x="39" y="192"/>
                    </a:lnTo>
                    <a:lnTo>
                      <a:pt x="116" y="384"/>
                    </a:lnTo>
                    <a:lnTo>
                      <a:pt x="205" y="575"/>
                    </a:lnTo>
                    <a:lnTo>
                      <a:pt x="308" y="754"/>
                    </a:lnTo>
                    <a:lnTo>
                      <a:pt x="423" y="920"/>
                    </a:lnTo>
                    <a:lnTo>
                      <a:pt x="563" y="1074"/>
                    </a:lnTo>
                    <a:lnTo>
                      <a:pt x="704" y="1227"/>
                    </a:lnTo>
                    <a:lnTo>
                      <a:pt x="857" y="1368"/>
                    </a:lnTo>
                    <a:lnTo>
                      <a:pt x="1024" y="1496"/>
                    </a:lnTo>
                    <a:lnTo>
                      <a:pt x="1190" y="1611"/>
                    </a:lnTo>
                    <a:lnTo>
                      <a:pt x="1369" y="1726"/>
                    </a:lnTo>
                    <a:lnTo>
                      <a:pt x="1548" y="1828"/>
                    </a:lnTo>
                    <a:lnTo>
                      <a:pt x="1740" y="1930"/>
                    </a:lnTo>
                    <a:lnTo>
                      <a:pt x="1919" y="2007"/>
                    </a:lnTo>
                    <a:lnTo>
                      <a:pt x="2110" y="2084"/>
                    </a:lnTo>
                    <a:lnTo>
                      <a:pt x="2315" y="2161"/>
                    </a:lnTo>
                    <a:lnTo>
                      <a:pt x="2507" y="2212"/>
                    </a:lnTo>
                    <a:lnTo>
                      <a:pt x="2711" y="2263"/>
                    </a:lnTo>
                    <a:lnTo>
                      <a:pt x="2916" y="2314"/>
                    </a:lnTo>
                    <a:lnTo>
                      <a:pt x="3120" y="2340"/>
                    </a:lnTo>
                    <a:lnTo>
                      <a:pt x="3325" y="2365"/>
                    </a:lnTo>
                    <a:lnTo>
                      <a:pt x="3529" y="2378"/>
                    </a:lnTo>
                    <a:lnTo>
                      <a:pt x="3734" y="2378"/>
                    </a:lnTo>
                    <a:lnTo>
                      <a:pt x="3951" y="2365"/>
                    </a:lnTo>
                    <a:lnTo>
                      <a:pt x="4156" y="2340"/>
                    </a:lnTo>
                    <a:lnTo>
                      <a:pt x="4360" y="2301"/>
                    </a:lnTo>
                    <a:lnTo>
                      <a:pt x="4565" y="2250"/>
                    </a:lnTo>
                    <a:lnTo>
                      <a:pt x="4757" y="2173"/>
                    </a:lnTo>
                    <a:lnTo>
                      <a:pt x="4948" y="2084"/>
                    </a:lnTo>
                    <a:lnTo>
                      <a:pt x="5127" y="1982"/>
                    </a:lnTo>
                    <a:lnTo>
                      <a:pt x="5294" y="1866"/>
                    </a:lnTo>
                    <a:lnTo>
                      <a:pt x="5434" y="1726"/>
                    </a:lnTo>
                    <a:lnTo>
                      <a:pt x="5255" y="1803"/>
                    </a:lnTo>
                    <a:lnTo>
                      <a:pt x="5063" y="1866"/>
                    </a:lnTo>
                    <a:lnTo>
                      <a:pt x="4884" y="1905"/>
                    </a:lnTo>
                    <a:lnTo>
                      <a:pt x="4693" y="1943"/>
                    </a:lnTo>
                    <a:lnTo>
                      <a:pt x="4501" y="1969"/>
                    </a:lnTo>
                    <a:lnTo>
                      <a:pt x="4322" y="1982"/>
                    </a:lnTo>
                    <a:lnTo>
                      <a:pt x="4130" y="1982"/>
                    </a:lnTo>
                    <a:lnTo>
                      <a:pt x="3938" y="1969"/>
                    </a:lnTo>
                    <a:lnTo>
                      <a:pt x="3568" y="1943"/>
                    </a:lnTo>
                    <a:lnTo>
                      <a:pt x="3197" y="1879"/>
                    </a:lnTo>
                    <a:lnTo>
                      <a:pt x="2826" y="1790"/>
                    </a:lnTo>
                    <a:lnTo>
                      <a:pt x="2468" y="1688"/>
                    </a:lnTo>
                    <a:lnTo>
                      <a:pt x="2110" y="1560"/>
                    </a:lnTo>
                    <a:lnTo>
                      <a:pt x="1752" y="1406"/>
                    </a:lnTo>
                    <a:lnTo>
                      <a:pt x="1420" y="1240"/>
                    </a:lnTo>
                    <a:lnTo>
                      <a:pt x="1088" y="1048"/>
                    </a:lnTo>
                    <a:lnTo>
                      <a:pt x="934" y="946"/>
                    </a:lnTo>
                    <a:lnTo>
                      <a:pt x="781" y="844"/>
                    </a:lnTo>
                    <a:lnTo>
                      <a:pt x="640" y="716"/>
                    </a:lnTo>
                    <a:lnTo>
                      <a:pt x="487" y="601"/>
                    </a:lnTo>
                    <a:lnTo>
                      <a:pt x="359" y="460"/>
                    </a:lnTo>
                    <a:lnTo>
                      <a:pt x="231" y="320"/>
                    </a:lnTo>
                    <a:lnTo>
                      <a:pt x="103" y="16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B75C5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758;p18">
                <a:extLst>
                  <a:ext uri="{FF2B5EF4-FFF2-40B4-BE49-F238E27FC236}">
                    <a16:creationId xmlns:a16="http://schemas.microsoft.com/office/drawing/2014/main" id="{97695C5C-2B88-CF6A-A178-0E5088FFA531}"/>
                  </a:ext>
                </a:extLst>
              </p:cNvPr>
              <p:cNvSpPr/>
              <p:nvPr/>
            </p:nvSpPr>
            <p:spPr>
              <a:xfrm>
                <a:off x="2116725" y="2795150"/>
                <a:ext cx="581400" cy="106450"/>
              </a:xfrm>
              <a:custGeom>
                <a:avLst/>
                <a:gdLst/>
                <a:ahLst/>
                <a:cxnLst/>
                <a:rect l="l" t="t" r="r" b="b"/>
                <a:pathLst>
                  <a:path w="23256" h="4258" extrusionOk="0">
                    <a:moveTo>
                      <a:pt x="23255" y="1"/>
                    </a:moveTo>
                    <a:lnTo>
                      <a:pt x="1" y="346"/>
                    </a:lnTo>
                    <a:lnTo>
                      <a:pt x="1" y="2954"/>
                    </a:lnTo>
                    <a:lnTo>
                      <a:pt x="538" y="3069"/>
                    </a:lnTo>
                    <a:lnTo>
                      <a:pt x="1190" y="3184"/>
                    </a:lnTo>
                    <a:lnTo>
                      <a:pt x="2072" y="3337"/>
                    </a:lnTo>
                    <a:lnTo>
                      <a:pt x="3146" y="3503"/>
                    </a:lnTo>
                    <a:lnTo>
                      <a:pt x="4424" y="3670"/>
                    </a:lnTo>
                    <a:lnTo>
                      <a:pt x="5856" y="3849"/>
                    </a:lnTo>
                    <a:lnTo>
                      <a:pt x="6636" y="3925"/>
                    </a:lnTo>
                    <a:lnTo>
                      <a:pt x="7454" y="4002"/>
                    </a:lnTo>
                    <a:lnTo>
                      <a:pt x="8298" y="4066"/>
                    </a:lnTo>
                    <a:lnTo>
                      <a:pt x="9167" y="4117"/>
                    </a:lnTo>
                    <a:lnTo>
                      <a:pt x="10075" y="4168"/>
                    </a:lnTo>
                    <a:lnTo>
                      <a:pt x="10995" y="4207"/>
                    </a:lnTo>
                    <a:lnTo>
                      <a:pt x="11954" y="4232"/>
                    </a:lnTo>
                    <a:lnTo>
                      <a:pt x="12913" y="4258"/>
                    </a:lnTo>
                    <a:lnTo>
                      <a:pt x="13910" y="4245"/>
                    </a:lnTo>
                    <a:lnTo>
                      <a:pt x="14907" y="4232"/>
                    </a:lnTo>
                    <a:lnTo>
                      <a:pt x="15930" y="4194"/>
                    </a:lnTo>
                    <a:lnTo>
                      <a:pt x="16965" y="4143"/>
                    </a:lnTo>
                    <a:lnTo>
                      <a:pt x="18001" y="4066"/>
                    </a:lnTo>
                    <a:lnTo>
                      <a:pt x="19036" y="3964"/>
                    </a:lnTo>
                    <a:lnTo>
                      <a:pt x="20085" y="3849"/>
                    </a:lnTo>
                    <a:lnTo>
                      <a:pt x="21133" y="3695"/>
                    </a:lnTo>
                    <a:lnTo>
                      <a:pt x="22181" y="3529"/>
                    </a:lnTo>
                    <a:lnTo>
                      <a:pt x="23230" y="3324"/>
                    </a:lnTo>
                    <a:lnTo>
                      <a:pt x="23255" y="1"/>
                    </a:lnTo>
                    <a:close/>
                  </a:path>
                </a:pathLst>
              </a:custGeom>
              <a:solidFill>
                <a:srgbClr val="1F000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759;p18">
                <a:extLst>
                  <a:ext uri="{FF2B5EF4-FFF2-40B4-BE49-F238E27FC236}">
                    <a16:creationId xmlns:a16="http://schemas.microsoft.com/office/drawing/2014/main" id="{396D6088-FF40-F3D8-E19D-AC35973E5564}"/>
                  </a:ext>
                </a:extLst>
              </p:cNvPr>
              <p:cNvSpPr/>
              <p:nvPr/>
            </p:nvSpPr>
            <p:spPr>
              <a:xfrm>
                <a:off x="2197275" y="2810500"/>
                <a:ext cx="41900" cy="112200"/>
              </a:xfrm>
              <a:custGeom>
                <a:avLst/>
                <a:gdLst/>
                <a:ahLst/>
                <a:cxnLst/>
                <a:rect l="l" t="t" r="r" b="b"/>
                <a:pathLst>
                  <a:path w="1676" h="4488" extrusionOk="0">
                    <a:moveTo>
                      <a:pt x="0" y="0"/>
                    </a:moveTo>
                    <a:lnTo>
                      <a:pt x="0" y="4155"/>
                    </a:lnTo>
                    <a:lnTo>
                      <a:pt x="1675" y="4487"/>
                    </a:lnTo>
                    <a:lnTo>
                      <a:pt x="1675" y="4487"/>
                    </a:lnTo>
                    <a:lnTo>
                      <a:pt x="1266" y="0"/>
                    </a:lnTo>
                    <a:close/>
                  </a:path>
                </a:pathLst>
              </a:custGeom>
              <a:solidFill>
                <a:srgbClr val="5E5E5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760;p18">
                <a:extLst>
                  <a:ext uri="{FF2B5EF4-FFF2-40B4-BE49-F238E27FC236}">
                    <a16:creationId xmlns:a16="http://schemas.microsoft.com/office/drawing/2014/main" id="{8EB8F3BC-D101-69DD-FE70-AE29051C38C2}"/>
                  </a:ext>
                </a:extLst>
              </p:cNvPr>
              <p:cNvSpPr/>
              <p:nvPr/>
            </p:nvSpPr>
            <p:spPr>
              <a:xfrm>
                <a:off x="2197275" y="2810500"/>
                <a:ext cx="41900" cy="112200"/>
              </a:xfrm>
              <a:custGeom>
                <a:avLst/>
                <a:gdLst/>
                <a:ahLst/>
                <a:cxnLst/>
                <a:rect l="l" t="t" r="r" b="b"/>
                <a:pathLst>
                  <a:path w="1676" h="4488" fill="none" extrusionOk="0">
                    <a:moveTo>
                      <a:pt x="0" y="4155"/>
                    </a:moveTo>
                    <a:lnTo>
                      <a:pt x="0" y="0"/>
                    </a:lnTo>
                    <a:lnTo>
                      <a:pt x="1266" y="0"/>
                    </a:lnTo>
                    <a:lnTo>
                      <a:pt x="1675" y="448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761;p18">
                <a:extLst>
                  <a:ext uri="{FF2B5EF4-FFF2-40B4-BE49-F238E27FC236}">
                    <a16:creationId xmlns:a16="http://schemas.microsoft.com/office/drawing/2014/main" id="{A1E79DB1-694D-A915-0F5D-2AFC1EB3324E}"/>
                  </a:ext>
                </a:extLst>
              </p:cNvPr>
              <p:cNvSpPr/>
              <p:nvPr/>
            </p:nvSpPr>
            <p:spPr>
              <a:xfrm>
                <a:off x="2585900" y="2810500"/>
                <a:ext cx="41900" cy="112200"/>
              </a:xfrm>
              <a:custGeom>
                <a:avLst/>
                <a:gdLst/>
                <a:ahLst/>
                <a:cxnLst/>
                <a:rect l="l" t="t" r="r" b="b"/>
                <a:pathLst>
                  <a:path w="1676" h="4488" extrusionOk="0">
                    <a:moveTo>
                      <a:pt x="397" y="0"/>
                    </a:moveTo>
                    <a:lnTo>
                      <a:pt x="1" y="4487"/>
                    </a:lnTo>
                    <a:lnTo>
                      <a:pt x="1676" y="4155"/>
                    </a:lnTo>
                    <a:lnTo>
                      <a:pt x="1676" y="0"/>
                    </a:lnTo>
                    <a:close/>
                  </a:path>
                </a:pathLst>
              </a:custGeom>
              <a:solidFill>
                <a:srgbClr val="262E4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762;p18">
                <a:extLst>
                  <a:ext uri="{FF2B5EF4-FFF2-40B4-BE49-F238E27FC236}">
                    <a16:creationId xmlns:a16="http://schemas.microsoft.com/office/drawing/2014/main" id="{8547CCC7-5AD6-FBE6-35A4-88A743C5F650}"/>
                  </a:ext>
                </a:extLst>
              </p:cNvPr>
              <p:cNvSpPr/>
              <p:nvPr/>
            </p:nvSpPr>
            <p:spPr>
              <a:xfrm>
                <a:off x="2585900" y="2810500"/>
                <a:ext cx="41900" cy="112200"/>
              </a:xfrm>
              <a:custGeom>
                <a:avLst/>
                <a:gdLst/>
                <a:ahLst/>
                <a:cxnLst/>
                <a:rect l="l" t="t" r="r" b="b"/>
                <a:pathLst>
                  <a:path w="1676" h="4488" fill="none" extrusionOk="0">
                    <a:moveTo>
                      <a:pt x="1676" y="4155"/>
                    </a:moveTo>
                    <a:lnTo>
                      <a:pt x="1676" y="0"/>
                    </a:lnTo>
                    <a:lnTo>
                      <a:pt x="397" y="0"/>
                    </a:lnTo>
                    <a:lnTo>
                      <a:pt x="1" y="448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763;p18">
                <a:extLst>
                  <a:ext uri="{FF2B5EF4-FFF2-40B4-BE49-F238E27FC236}">
                    <a16:creationId xmlns:a16="http://schemas.microsoft.com/office/drawing/2014/main" id="{3E9C47FB-8174-27FD-76FB-E246DBE39AEC}"/>
                  </a:ext>
                </a:extLst>
              </p:cNvPr>
              <p:cNvSpPr/>
              <p:nvPr/>
            </p:nvSpPr>
            <p:spPr>
              <a:xfrm>
                <a:off x="2329600" y="2825525"/>
                <a:ext cx="170675" cy="113800"/>
              </a:xfrm>
              <a:custGeom>
                <a:avLst/>
                <a:gdLst/>
                <a:ahLst/>
                <a:cxnLst/>
                <a:rect l="l" t="t" r="r" b="b"/>
                <a:pathLst>
                  <a:path w="6827" h="4552" extrusionOk="0">
                    <a:moveTo>
                      <a:pt x="0" y="0"/>
                    </a:moveTo>
                    <a:lnTo>
                      <a:pt x="0" y="4551"/>
                    </a:lnTo>
                    <a:lnTo>
                      <a:pt x="6827" y="4551"/>
                    </a:lnTo>
                    <a:lnTo>
                      <a:pt x="6827" y="0"/>
                    </a:lnTo>
                    <a:close/>
                  </a:path>
                </a:pathLst>
              </a:cu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764;p18">
                <a:extLst>
                  <a:ext uri="{FF2B5EF4-FFF2-40B4-BE49-F238E27FC236}">
                    <a16:creationId xmlns:a16="http://schemas.microsoft.com/office/drawing/2014/main" id="{1AB2FAE2-4770-B8B2-3C43-78029218549D}"/>
                  </a:ext>
                </a:extLst>
              </p:cNvPr>
              <p:cNvSpPr/>
              <p:nvPr/>
            </p:nvSpPr>
            <p:spPr>
              <a:xfrm>
                <a:off x="2183850" y="1472650"/>
                <a:ext cx="518750" cy="1362800"/>
              </a:xfrm>
              <a:custGeom>
                <a:avLst/>
                <a:gdLst/>
                <a:ahLst/>
                <a:cxnLst/>
                <a:rect l="l" t="t" r="r" b="b"/>
                <a:pathLst>
                  <a:path w="20750" h="54512" extrusionOk="0">
                    <a:moveTo>
                      <a:pt x="7530" y="0"/>
                    </a:moveTo>
                    <a:lnTo>
                      <a:pt x="6814" y="26"/>
                    </a:lnTo>
                    <a:lnTo>
                      <a:pt x="6111" y="64"/>
                    </a:lnTo>
                    <a:lnTo>
                      <a:pt x="5421" y="128"/>
                    </a:lnTo>
                    <a:lnTo>
                      <a:pt x="4743" y="192"/>
                    </a:lnTo>
                    <a:lnTo>
                      <a:pt x="3465" y="345"/>
                    </a:lnTo>
                    <a:lnTo>
                      <a:pt x="2877" y="409"/>
                    </a:lnTo>
                    <a:lnTo>
                      <a:pt x="2327" y="460"/>
                    </a:lnTo>
                    <a:lnTo>
                      <a:pt x="1816" y="499"/>
                    </a:lnTo>
                    <a:lnTo>
                      <a:pt x="1151" y="499"/>
                    </a:lnTo>
                    <a:lnTo>
                      <a:pt x="959" y="486"/>
                    </a:lnTo>
                    <a:lnTo>
                      <a:pt x="780" y="460"/>
                    </a:lnTo>
                    <a:lnTo>
                      <a:pt x="614" y="435"/>
                    </a:lnTo>
                    <a:lnTo>
                      <a:pt x="474" y="396"/>
                    </a:lnTo>
                    <a:lnTo>
                      <a:pt x="346" y="332"/>
                    </a:lnTo>
                    <a:lnTo>
                      <a:pt x="231" y="269"/>
                    </a:lnTo>
                    <a:lnTo>
                      <a:pt x="141" y="205"/>
                    </a:lnTo>
                    <a:lnTo>
                      <a:pt x="1" y="53514"/>
                    </a:lnTo>
                    <a:lnTo>
                      <a:pt x="1036" y="53719"/>
                    </a:lnTo>
                    <a:lnTo>
                      <a:pt x="2059" y="53911"/>
                    </a:lnTo>
                    <a:lnTo>
                      <a:pt x="3056" y="54064"/>
                    </a:lnTo>
                    <a:lnTo>
                      <a:pt x="4040" y="54192"/>
                    </a:lnTo>
                    <a:lnTo>
                      <a:pt x="5012" y="54307"/>
                    </a:lnTo>
                    <a:lnTo>
                      <a:pt x="5958" y="54384"/>
                    </a:lnTo>
                    <a:lnTo>
                      <a:pt x="6891" y="54447"/>
                    </a:lnTo>
                    <a:lnTo>
                      <a:pt x="7799" y="54486"/>
                    </a:lnTo>
                    <a:lnTo>
                      <a:pt x="8694" y="54511"/>
                    </a:lnTo>
                    <a:lnTo>
                      <a:pt x="9563" y="54511"/>
                    </a:lnTo>
                    <a:lnTo>
                      <a:pt x="10407" y="54499"/>
                    </a:lnTo>
                    <a:lnTo>
                      <a:pt x="11225" y="54460"/>
                    </a:lnTo>
                    <a:lnTo>
                      <a:pt x="12018" y="54422"/>
                    </a:lnTo>
                    <a:lnTo>
                      <a:pt x="12785" y="54371"/>
                    </a:lnTo>
                    <a:lnTo>
                      <a:pt x="13513" y="54307"/>
                    </a:lnTo>
                    <a:lnTo>
                      <a:pt x="14229" y="54230"/>
                    </a:lnTo>
                    <a:lnTo>
                      <a:pt x="14907" y="54141"/>
                    </a:lnTo>
                    <a:lnTo>
                      <a:pt x="15546" y="54051"/>
                    </a:lnTo>
                    <a:lnTo>
                      <a:pt x="16172" y="53962"/>
                    </a:lnTo>
                    <a:lnTo>
                      <a:pt x="16748" y="53859"/>
                    </a:lnTo>
                    <a:lnTo>
                      <a:pt x="17297" y="53757"/>
                    </a:lnTo>
                    <a:lnTo>
                      <a:pt x="17809" y="53655"/>
                    </a:lnTo>
                    <a:lnTo>
                      <a:pt x="18729" y="53463"/>
                    </a:lnTo>
                    <a:lnTo>
                      <a:pt x="19484" y="53271"/>
                    </a:lnTo>
                    <a:lnTo>
                      <a:pt x="20084" y="53105"/>
                    </a:lnTo>
                    <a:lnTo>
                      <a:pt x="20506" y="52990"/>
                    </a:lnTo>
                    <a:lnTo>
                      <a:pt x="20749" y="52901"/>
                    </a:lnTo>
                    <a:lnTo>
                      <a:pt x="20621" y="52300"/>
                    </a:lnTo>
                    <a:lnTo>
                      <a:pt x="20506" y="51673"/>
                    </a:lnTo>
                    <a:lnTo>
                      <a:pt x="20391" y="51034"/>
                    </a:lnTo>
                    <a:lnTo>
                      <a:pt x="20302" y="50382"/>
                    </a:lnTo>
                    <a:lnTo>
                      <a:pt x="20225" y="49717"/>
                    </a:lnTo>
                    <a:lnTo>
                      <a:pt x="20161" y="49040"/>
                    </a:lnTo>
                    <a:lnTo>
                      <a:pt x="20097" y="48349"/>
                    </a:lnTo>
                    <a:lnTo>
                      <a:pt x="20059" y="47646"/>
                    </a:lnTo>
                    <a:lnTo>
                      <a:pt x="20020" y="46943"/>
                    </a:lnTo>
                    <a:lnTo>
                      <a:pt x="19982" y="46227"/>
                    </a:lnTo>
                    <a:lnTo>
                      <a:pt x="19957" y="44770"/>
                    </a:lnTo>
                    <a:lnTo>
                      <a:pt x="19944" y="43287"/>
                    </a:lnTo>
                    <a:lnTo>
                      <a:pt x="19957" y="41804"/>
                    </a:lnTo>
                    <a:lnTo>
                      <a:pt x="19982" y="40308"/>
                    </a:lnTo>
                    <a:lnTo>
                      <a:pt x="20020" y="38825"/>
                    </a:lnTo>
                    <a:lnTo>
                      <a:pt x="20084" y="35898"/>
                    </a:lnTo>
                    <a:lnTo>
                      <a:pt x="20110" y="34479"/>
                    </a:lnTo>
                    <a:lnTo>
                      <a:pt x="20123" y="33098"/>
                    </a:lnTo>
                    <a:lnTo>
                      <a:pt x="20110" y="31769"/>
                    </a:lnTo>
                    <a:lnTo>
                      <a:pt x="20097" y="31117"/>
                    </a:lnTo>
                    <a:lnTo>
                      <a:pt x="20072" y="30490"/>
                    </a:lnTo>
                    <a:lnTo>
                      <a:pt x="20033" y="29761"/>
                    </a:lnTo>
                    <a:lnTo>
                      <a:pt x="19982" y="29007"/>
                    </a:lnTo>
                    <a:lnTo>
                      <a:pt x="19905" y="28215"/>
                    </a:lnTo>
                    <a:lnTo>
                      <a:pt x="19816" y="27396"/>
                    </a:lnTo>
                    <a:lnTo>
                      <a:pt x="19701" y="26553"/>
                    </a:lnTo>
                    <a:lnTo>
                      <a:pt x="19573" y="25683"/>
                    </a:lnTo>
                    <a:lnTo>
                      <a:pt x="19432" y="24801"/>
                    </a:lnTo>
                    <a:lnTo>
                      <a:pt x="19279" y="23894"/>
                    </a:lnTo>
                    <a:lnTo>
                      <a:pt x="18947" y="22027"/>
                    </a:lnTo>
                    <a:lnTo>
                      <a:pt x="18576" y="20109"/>
                    </a:lnTo>
                    <a:lnTo>
                      <a:pt x="18180" y="18166"/>
                    </a:lnTo>
                    <a:lnTo>
                      <a:pt x="17770" y="16210"/>
                    </a:lnTo>
                    <a:lnTo>
                      <a:pt x="16952" y="12298"/>
                    </a:lnTo>
                    <a:lnTo>
                      <a:pt x="16569" y="10381"/>
                    </a:lnTo>
                    <a:lnTo>
                      <a:pt x="16211" y="8514"/>
                    </a:lnTo>
                    <a:lnTo>
                      <a:pt x="16045" y="7607"/>
                    </a:lnTo>
                    <a:lnTo>
                      <a:pt x="15891" y="6724"/>
                    </a:lnTo>
                    <a:lnTo>
                      <a:pt x="15738" y="5855"/>
                    </a:lnTo>
                    <a:lnTo>
                      <a:pt x="15610" y="5011"/>
                    </a:lnTo>
                    <a:lnTo>
                      <a:pt x="15495" y="4193"/>
                    </a:lnTo>
                    <a:lnTo>
                      <a:pt x="15405" y="3401"/>
                    </a:lnTo>
                    <a:lnTo>
                      <a:pt x="15329" y="2646"/>
                    </a:lnTo>
                    <a:lnTo>
                      <a:pt x="15265" y="1918"/>
                    </a:lnTo>
                    <a:lnTo>
                      <a:pt x="15124" y="1930"/>
                    </a:lnTo>
                    <a:lnTo>
                      <a:pt x="14830" y="1930"/>
                    </a:lnTo>
                    <a:lnTo>
                      <a:pt x="14677" y="1905"/>
                    </a:lnTo>
                    <a:lnTo>
                      <a:pt x="14523" y="1879"/>
                    </a:lnTo>
                    <a:lnTo>
                      <a:pt x="14357" y="1841"/>
                    </a:lnTo>
                    <a:lnTo>
                      <a:pt x="14025" y="1739"/>
                    </a:lnTo>
                    <a:lnTo>
                      <a:pt x="13680" y="1611"/>
                    </a:lnTo>
                    <a:lnTo>
                      <a:pt x="13322" y="1470"/>
                    </a:lnTo>
                    <a:lnTo>
                      <a:pt x="12542" y="1125"/>
                    </a:lnTo>
                    <a:lnTo>
                      <a:pt x="12133" y="946"/>
                    </a:lnTo>
                    <a:lnTo>
                      <a:pt x="11724" y="767"/>
                    </a:lnTo>
                    <a:lnTo>
                      <a:pt x="11289" y="588"/>
                    </a:lnTo>
                    <a:lnTo>
                      <a:pt x="10841" y="435"/>
                    </a:lnTo>
                    <a:lnTo>
                      <a:pt x="10381" y="294"/>
                    </a:lnTo>
                    <a:lnTo>
                      <a:pt x="9908" y="166"/>
                    </a:lnTo>
                    <a:lnTo>
                      <a:pt x="9678" y="128"/>
                    </a:lnTo>
                    <a:lnTo>
                      <a:pt x="9435" y="77"/>
                    </a:lnTo>
                    <a:lnTo>
                      <a:pt x="9192" y="51"/>
                    </a:lnTo>
                    <a:lnTo>
                      <a:pt x="8937" y="26"/>
                    </a:lnTo>
                    <a:lnTo>
                      <a:pt x="8591" y="13"/>
                    </a:lnTo>
                    <a:lnTo>
                      <a:pt x="823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765;p18">
                <a:extLst>
                  <a:ext uri="{FF2B5EF4-FFF2-40B4-BE49-F238E27FC236}">
                    <a16:creationId xmlns:a16="http://schemas.microsoft.com/office/drawing/2014/main" id="{85E7CA00-86D3-931D-B6DA-48314E8E0271}"/>
                  </a:ext>
                </a:extLst>
              </p:cNvPr>
              <p:cNvSpPr/>
              <p:nvPr/>
            </p:nvSpPr>
            <p:spPr>
              <a:xfrm>
                <a:off x="2393200" y="1669825"/>
                <a:ext cx="18875" cy="41900"/>
              </a:xfrm>
              <a:custGeom>
                <a:avLst/>
                <a:gdLst/>
                <a:ahLst/>
                <a:cxnLst/>
                <a:rect l="l" t="t" r="r" b="b"/>
                <a:pathLst>
                  <a:path w="755" h="1676" extrusionOk="0">
                    <a:moveTo>
                      <a:pt x="307" y="1"/>
                    </a:moveTo>
                    <a:lnTo>
                      <a:pt x="269" y="14"/>
                    </a:lnTo>
                    <a:lnTo>
                      <a:pt x="230" y="26"/>
                    </a:lnTo>
                    <a:lnTo>
                      <a:pt x="166" y="78"/>
                    </a:lnTo>
                    <a:lnTo>
                      <a:pt x="115" y="167"/>
                    </a:lnTo>
                    <a:lnTo>
                      <a:pt x="64" y="269"/>
                    </a:lnTo>
                    <a:lnTo>
                      <a:pt x="26" y="397"/>
                    </a:lnTo>
                    <a:lnTo>
                      <a:pt x="13" y="538"/>
                    </a:lnTo>
                    <a:lnTo>
                      <a:pt x="0" y="704"/>
                    </a:lnTo>
                    <a:lnTo>
                      <a:pt x="13" y="870"/>
                    </a:lnTo>
                    <a:lnTo>
                      <a:pt x="26" y="1036"/>
                    </a:lnTo>
                    <a:lnTo>
                      <a:pt x="64" y="1190"/>
                    </a:lnTo>
                    <a:lnTo>
                      <a:pt x="115" y="1330"/>
                    </a:lnTo>
                    <a:lnTo>
                      <a:pt x="166" y="1445"/>
                    </a:lnTo>
                    <a:lnTo>
                      <a:pt x="230" y="1548"/>
                    </a:lnTo>
                    <a:lnTo>
                      <a:pt x="307" y="1624"/>
                    </a:lnTo>
                    <a:lnTo>
                      <a:pt x="371" y="1663"/>
                    </a:lnTo>
                    <a:lnTo>
                      <a:pt x="409" y="1676"/>
                    </a:lnTo>
                    <a:lnTo>
                      <a:pt x="448" y="1676"/>
                    </a:lnTo>
                    <a:lnTo>
                      <a:pt x="486" y="1663"/>
                    </a:lnTo>
                    <a:lnTo>
                      <a:pt x="524" y="1650"/>
                    </a:lnTo>
                    <a:lnTo>
                      <a:pt x="588" y="1599"/>
                    </a:lnTo>
                    <a:lnTo>
                      <a:pt x="652" y="1509"/>
                    </a:lnTo>
                    <a:lnTo>
                      <a:pt x="690" y="1407"/>
                    </a:lnTo>
                    <a:lnTo>
                      <a:pt x="729" y="1279"/>
                    </a:lnTo>
                    <a:lnTo>
                      <a:pt x="754" y="1139"/>
                    </a:lnTo>
                    <a:lnTo>
                      <a:pt x="754" y="972"/>
                    </a:lnTo>
                    <a:lnTo>
                      <a:pt x="754" y="806"/>
                    </a:lnTo>
                    <a:lnTo>
                      <a:pt x="729" y="640"/>
                    </a:lnTo>
                    <a:lnTo>
                      <a:pt x="690" y="487"/>
                    </a:lnTo>
                    <a:lnTo>
                      <a:pt x="652" y="346"/>
                    </a:lnTo>
                    <a:lnTo>
                      <a:pt x="588" y="231"/>
                    </a:lnTo>
                    <a:lnTo>
                      <a:pt x="524" y="129"/>
                    </a:lnTo>
                    <a:lnTo>
                      <a:pt x="460" y="52"/>
                    </a:lnTo>
                    <a:lnTo>
                      <a:pt x="384" y="14"/>
                    </a:lnTo>
                    <a:lnTo>
                      <a:pt x="345" y="1"/>
                    </a:lnTo>
                    <a:close/>
                  </a:path>
                </a:pathLst>
              </a:custGeom>
              <a:solidFill>
                <a:srgbClr val="7AB2C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766;p18">
                <a:extLst>
                  <a:ext uri="{FF2B5EF4-FFF2-40B4-BE49-F238E27FC236}">
                    <a16:creationId xmlns:a16="http://schemas.microsoft.com/office/drawing/2014/main" id="{5C1C3C86-1C7D-AFAC-4A67-9456B1F335AA}"/>
                  </a:ext>
                </a:extLst>
              </p:cNvPr>
              <p:cNvSpPr/>
              <p:nvPr/>
            </p:nvSpPr>
            <p:spPr>
              <a:xfrm>
                <a:off x="2402450" y="1925200"/>
                <a:ext cx="18900" cy="41900"/>
              </a:xfrm>
              <a:custGeom>
                <a:avLst/>
                <a:gdLst/>
                <a:ahLst/>
                <a:cxnLst/>
                <a:rect l="l" t="t" r="r" b="b"/>
                <a:pathLst>
                  <a:path w="756" h="1676" extrusionOk="0">
                    <a:moveTo>
                      <a:pt x="308" y="0"/>
                    </a:moveTo>
                    <a:lnTo>
                      <a:pt x="269" y="13"/>
                    </a:lnTo>
                    <a:lnTo>
                      <a:pt x="231" y="26"/>
                    </a:lnTo>
                    <a:lnTo>
                      <a:pt x="167" y="77"/>
                    </a:lnTo>
                    <a:lnTo>
                      <a:pt x="116" y="167"/>
                    </a:lnTo>
                    <a:lnTo>
                      <a:pt x="65" y="269"/>
                    </a:lnTo>
                    <a:lnTo>
                      <a:pt x="26" y="397"/>
                    </a:lnTo>
                    <a:lnTo>
                      <a:pt x="14" y="537"/>
                    </a:lnTo>
                    <a:lnTo>
                      <a:pt x="1" y="703"/>
                    </a:lnTo>
                    <a:lnTo>
                      <a:pt x="14" y="870"/>
                    </a:lnTo>
                    <a:lnTo>
                      <a:pt x="26" y="1036"/>
                    </a:lnTo>
                    <a:lnTo>
                      <a:pt x="65" y="1189"/>
                    </a:lnTo>
                    <a:lnTo>
                      <a:pt x="116" y="1330"/>
                    </a:lnTo>
                    <a:lnTo>
                      <a:pt x="167" y="1445"/>
                    </a:lnTo>
                    <a:lnTo>
                      <a:pt x="231" y="1547"/>
                    </a:lnTo>
                    <a:lnTo>
                      <a:pt x="308" y="1611"/>
                    </a:lnTo>
                    <a:lnTo>
                      <a:pt x="384" y="1662"/>
                    </a:lnTo>
                    <a:lnTo>
                      <a:pt x="423" y="1675"/>
                    </a:lnTo>
                    <a:lnTo>
                      <a:pt x="461" y="1675"/>
                    </a:lnTo>
                    <a:lnTo>
                      <a:pt x="487" y="1662"/>
                    </a:lnTo>
                    <a:lnTo>
                      <a:pt x="525" y="1649"/>
                    </a:lnTo>
                    <a:lnTo>
                      <a:pt x="589" y="1586"/>
                    </a:lnTo>
                    <a:lnTo>
                      <a:pt x="653" y="1509"/>
                    </a:lnTo>
                    <a:lnTo>
                      <a:pt x="691" y="1407"/>
                    </a:lnTo>
                    <a:lnTo>
                      <a:pt x="730" y="1279"/>
                    </a:lnTo>
                    <a:lnTo>
                      <a:pt x="755" y="1125"/>
                    </a:lnTo>
                    <a:lnTo>
                      <a:pt x="755" y="972"/>
                    </a:lnTo>
                    <a:lnTo>
                      <a:pt x="755" y="806"/>
                    </a:lnTo>
                    <a:lnTo>
                      <a:pt x="730" y="640"/>
                    </a:lnTo>
                    <a:lnTo>
                      <a:pt x="691" y="486"/>
                    </a:lnTo>
                    <a:lnTo>
                      <a:pt x="653" y="345"/>
                    </a:lnTo>
                    <a:lnTo>
                      <a:pt x="589" y="218"/>
                    </a:lnTo>
                    <a:lnTo>
                      <a:pt x="525" y="128"/>
                    </a:lnTo>
                    <a:lnTo>
                      <a:pt x="461" y="51"/>
                    </a:lnTo>
                    <a:lnTo>
                      <a:pt x="384" y="13"/>
                    </a:lnTo>
                    <a:lnTo>
                      <a:pt x="346" y="0"/>
                    </a:lnTo>
                    <a:close/>
                  </a:path>
                </a:pathLst>
              </a:custGeom>
              <a:solidFill>
                <a:srgbClr val="7AB2C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767;p18">
                <a:extLst>
                  <a:ext uri="{FF2B5EF4-FFF2-40B4-BE49-F238E27FC236}">
                    <a16:creationId xmlns:a16="http://schemas.microsoft.com/office/drawing/2014/main" id="{18D69C05-C493-895A-EA89-8CC29BBBB975}"/>
                  </a:ext>
                </a:extLst>
              </p:cNvPr>
              <p:cNvSpPr/>
              <p:nvPr/>
            </p:nvSpPr>
            <p:spPr>
              <a:xfrm>
                <a:off x="2412050" y="2180550"/>
                <a:ext cx="18875" cy="41575"/>
              </a:xfrm>
              <a:custGeom>
                <a:avLst/>
                <a:gdLst/>
                <a:ahLst/>
                <a:cxnLst/>
                <a:rect l="l" t="t" r="r" b="b"/>
                <a:pathLst>
                  <a:path w="755" h="1663" extrusionOk="0">
                    <a:moveTo>
                      <a:pt x="269" y="1"/>
                    </a:moveTo>
                    <a:lnTo>
                      <a:pt x="231" y="26"/>
                    </a:lnTo>
                    <a:lnTo>
                      <a:pt x="167" y="78"/>
                    </a:lnTo>
                    <a:lnTo>
                      <a:pt x="103" y="154"/>
                    </a:lnTo>
                    <a:lnTo>
                      <a:pt x="64" y="269"/>
                    </a:lnTo>
                    <a:lnTo>
                      <a:pt x="26" y="397"/>
                    </a:lnTo>
                    <a:lnTo>
                      <a:pt x="0" y="538"/>
                    </a:lnTo>
                    <a:lnTo>
                      <a:pt x="0" y="704"/>
                    </a:lnTo>
                    <a:lnTo>
                      <a:pt x="0" y="870"/>
                    </a:lnTo>
                    <a:lnTo>
                      <a:pt x="26" y="1036"/>
                    </a:lnTo>
                    <a:lnTo>
                      <a:pt x="64" y="1190"/>
                    </a:lnTo>
                    <a:lnTo>
                      <a:pt x="115" y="1330"/>
                    </a:lnTo>
                    <a:lnTo>
                      <a:pt x="167" y="1445"/>
                    </a:lnTo>
                    <a:lnTo>
                      <a:pt x="231" y="1548"/>
                    </a:lnTo>
                    <a:lnTo>
                      <a:pt x="294" y="1612"/>
                    </a:lnTo>
                    <a:lnTo>
                      <a:pt x="371" y="1663"/>
                    </a:lnTo>
                    <a:lnTo>
                      <a:pt x="486" y="1663"/>
                    </a:lnTo>
                    <a:lnTo>
                      <a:pt x="525" y="1650"/>
                    </a:lnTo>
                    <a:lnTo>
                      <a:pt x="588" y="1586"/>
                    </a:lnTo>
                    <a:lnTo>
                      <a:pt x="640" y="1509"/>
                    </a:lnTo>
                    <a:lnTo>
                      <a:pt x="691" y="1394"/>
                    </a:lnTo>
                    <a:lnTo>
                      <a:pt x="729" y="1279"/>
                    </a:lnTo>
                    <a:lnTo>
                      <a:pt x="755" y="1126"/>
                    </a:lnTo>
                    <a:lnTo>
                      <a:pt x="755" y="972"/>
                    </a:lnTo>
                    <a:lnTo>
                      <a:pt x="755" y="806"/>
                    </a:lnTo>
                    <a:lnTo>
                      <a:pt x="729" y="627"/>
                    </a:lnTo>
                    <a:lnTo>
                      <a:pt x="691" y="474"/>
                    </a:lnTo>
                    <a:lnTo>
                      <a:pt x="640" y="346"/>
                    </a:lnTo>
                    <a:lnTo>
                      <a:pt x="588" y="218"/>
                    </a:lnTo>
                    <a:lnTo>
                      <a:pt x="525" y="129"/>
                    </a:lnTo>
                    <a:lnTo>
                      <a:pt x="448" y="52"/>
                    </a:lnTo>
                    <a:lnTo>
                      <a:pt x="384" y="14"/>
                    </a:lnTo>
                    <a:lnTo>
                      <a:pt x="346" y="1"/>
                    </a:lnTo>
                    <a:close/>
                  </a:path>
                </a:pathLst>
              </a:custGeom>
              <a:solidFill>
                <a:srgbClr val="7AB2C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768;p18">
                <a:extLst>
                  <a:ext uri="{FF2B5EF4-FFF2-40B4-BE49-F238E27FC236}">
                    <a16:creationId xmlns:a16="http://schemas.microsoft.com/office/drawing/2014/main" id="{D02306F6-1865-1FE8-4751-22A114520A6F}"/>
                  </a:ext>
                </a:extLst>
              </p:cNvPr>
              <p:cNvSpPr/>
              <p:nvPr/>
            </p:nvSpPr>
            <p:spPr>
              <a:xfrm>
                <a:off x="2412050" y="2435925"/>
                <a:ext cx="18875" cy="41575"/>
              </a:xfrm>
              <a:custGeom>
                <a:avLst/>
                <a:gdLst/>
                <a:ahLst/>
                <a:cxnLst/>
                <a:rect l="l" t="t" r="r" b="b"/>
                <a:pathLst>
                  <a:path w="755" h="1663" extrusionOk="0">
                    <a:moveTo>
                      <a:pt x="269" y="0"/>
                    </a:moveTo>
                    <a:lnTo>
                      <a:pt x="231" y="26"/>
                    </a:lnTo>
                    <a:lnTo>
                      <a:pt x="167" y="77"/>
                    </a:lnTo>
                    <a:lnTo>
                      <a:pt x="103" y="154"/>
                    </a:lnTo>
                    <a:lnTo>
                      <a:pt x="64" y="269"/>
                    </a:lnTo>
                    <a:lnTo>
                      <a:pt x="26" y="397"/>
                    </a:lnTo>
                    <a:lnTo>
                      <a:pt x="0" y="537"/>
                    </a:lnTo>
                    <a:lnTo>
                      <a:pt x="0" y="691"/>
                    </a:lnTo>
                    <a:lnTo>
                      <a:pt x="0" y="870"/>
                    </a:lnTo>
                    <a:lnTo>
                      <a:pt x="26" y="1036"/>
                    </a:lnTo>
                    <a:lnTo>
                      <a:pt x="64" y="1189"/>
                    </a:lnTo>
                    <a:lnTo>
                      <a:pt x="115" y="1330"/>
                    </a:lnTo>
                    <a:lnTo>
                      <a:pt x="167" y="1445"/>
                    </a:lnTo>
                    <a:lnTo>
                      <a:pt x="231" y="1547"/>
                    </a:lnTo>
                    <a:lnTo>
                      <a:pt x="294" y="1611"/>
                    </a:lnTo>
                    <a:lnTo>
                      <a:pt x="371" y="1649"/>
                    </a:lnTo>
                    <a:lnTo>
                      <a:pt x="409" y="1662"/>
                    </a:lnTo>
                    <a:lnTo>
                      <a:pt x="486" y="1662"/>
                    </a:lnTo>
                    <a:lnTo>
                      <a:pt x="525" y="1637"/>
                    </a:lnTo>
                    <a:lnTo>
                      <a:pt x="588" y="1586"/>
                    </a:lnTo>
                    <a:lnTo>
                      <a:pt x="640" y="1509"/>
                    </a:lnTo>
                    <a:lnTo>
                      <a:pt x="691" y="1394"/>
                    </a:lnTo>
                    <a:lnTo>
                      <a:pt x="729" y="1266"/>
                    </a:lnTo>
                    <a:lnTo>
                      <a:pt x="755" y="1125"/>
                    </a:lnTo>
                    <a:lnTo>
                      <a:pt x="755" y="972"/>
                    </a:lnTo>
                    <a:lnTo>
                      <a:pt x="755" y="793"/>
                    </a:lnTo>
                    <a:lnTo>
                      <a:pt x="729" y="627"/>
                    </a:lnTo>
                    <a:lnTo>
                      <a:pt x="691" y="473"/>
                    </a:lnTo>
                    <a:lnTo>
                      <a:pt x="640" y="333"/>
                    </a:lnTo>
                    <a:lnTo>
                      <a:pt x="588" y="218"/>
                    </a:lnTo>
                    <a:lnTo>
                      <a:pt x="525" y="115"/>
                    </a:lnTo>
                    <a:lnTo>
                      <a:pt x="448" y="51"/>
                    </a:lnTo>
                    <a:lnTo>
                      <a:pt x="384" y="13"/>
                    </a:lnTo>
                    <a:lnTo>
                      <a:pt x="346" y="0"/>
                    </a:lnTo>
                    <a:close/>
                  </a:path>
                </a:pathLst>
              </a:custGeom>
              <a:solidFill>
                <a:srgbClr val="7AB2C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769;p18">
                <a:extLst>
                  <a:ext uri="{FF2B5EF4-FFF2-40B4-BE49-F238E27FC236}">
                    <a16:creationId xmlns:a16="http://schemas.microsoft.com/office/drawing/2014/main" id="{39583ECB-CCB4-1381-6C74-67123C94F882}"/>
                  </a:ext>
                </a:extLst>
              </p:cNvPr>
              <p:cNvSpPr/>
              <p:nvPr/>
            </p:nvSpPr>
            <p:spPr>
              <a:xfrm>
                <a:off x="2412050" y="2691275"/>
                <a:ext cx="18875" cy="41575"/>
              </a:xfrm>
              <a:custGeom>
                <a:avLst/>
                <a:gdLst/>
                <a:ahLst/>
                <a:cxnLst/>
                <a:rect l="l" t="t" r="r" b="b"/>
                <a:pathLst>
                  <a:path w="755" h="1663" extrusionOk="0">
                    <a:moveTo>
                      <a:pt x="269" y="1"/>
                    </a:moveTo>
                    <a:lnTo>
                      <a:pt x="231" y="14"/>
                    </a:lnTo>
                    <a:lnTo>
                      <a:pt x="167" y="77"/>
                    </a:lnTo>
                    <a:lnTo>
                      <a:pt x="103" y="154"/>
                    </a:lnTo>
                    <a:lnTo>
                      <a:pt x="64" y="256"/>
                    </a:lnTo>
                    <a:lnTo>
                      <a:pt x="26" y="384"/>
                    </a:lnTo>
                    <a:lnTo>
                      <a:pt x="0" y="538"/>
                    </a:lnTo>
                    <a:lnTo>
                      <a:pt x="0" y="691"/>
                    </a:lnTo>
                    <a:lnTo>
                      <a:pt x="0" y="857"/>
                    </a:lnTo>
                    <a:lnTo>
                      <a:pt x="26" y="1024"/>
                    </a:lnTo>
                    <a:lnTo>
                      <a:pt x="64" y="1190"/>
                    </a:lnTo>
                    <a:lnTo>
                      <a:pt x="115" y="1318"/>
                    </a:lnTo>
                    <a:lnTo>
                      <a:pt x="167" y="1445"/>
                    </a:lnTo>
                    <a:lnTo>
                      <a:pt x="231" y="1535"/>
                    </a:lnTo>
                    <a:lnTo>
                      <a:pt x="294" y="1612"/>
                    </a:lnTo>
                    <a:lnTo>
                      <a:pt x="371" y="1650"/>
                    </a:lnTo>
                    <a:lnTo>
                      <a:pt x="409" y="1663"/>
                    </a:lnTo>
                    <a:lnTo>
                      <a:pt x="448" y="1663"/>
                    </a:lnTo>
                    <a:lnTo>
                      <a:pt x="486" y="1650"/>
                    </a:lnTo>
                    <a:lnTo>
                      <a:pt x="525" y="1637"/>
                    </a:lnTo>
                    <a:lnTo>
                      <a:pt x="588" y="1586"/>
                    </a:lnTo>
                    <a:lnTo>
                      <a:pt x="640" y="1497"/>
                    </a:lnTo>
                    <a:lnTo>
                      <a:pt x="691" y="1394"/>
                    </a:lnTo>
                    <a:lnTo>
                      <a:pt x="729" y="1266"/>
                    </a:lnTo>
                    <a:lnTo>
                      <a:pt x="755" y="1126"/>
                    </a:lnTo>
                    <a:lnTo>
                      <a:pt x="755" y="960"/>
                    </a:lnTo>
                    <a:lnTo>
                      <a:pt x="755" y="793"/>
                    </a:lnTo>
                    <a:lnTo>
                      <a:pt x="729" y="627"/>
                    </a:lnTo>
                    <a:lnTo>
                      <a:pt x="691" y="474"/>
                    </a:lnTo>
                    <a:lnTo>
                      <a:pt x="640" y="333"/>
                    </a:lnTo>
                    <a:lnTo>
                      <a:pt x="588" y="218"/>
                    </a:lnTo>
                    <a:lnTo>
                      <a:pt x="525" y="116"/>
                    </a:lnTo>
                    <a:lnTo>
                      <a:pt x="448" y="52"/>
                    </a:lnTo>
                    <a:lnTo>
                      <a:pt x="384" y="1"/>
                    </a:lnTo>
                    <a:close/>
                  </a:path>
                </a:pathLst>
              </a:custGeom>
              <a:solidFill>
                <a:srgbClr val="7AB2C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770;p18">
                <a:extLst>
                  <a:ext uri="{FF2B5EF4-FFF2-40B4-BE49-F238E27FC236}">
                    <a16:creationId xmlns:a16="http://schemas.microsoft.com/office/drawing/2014/main" id="{73641BD0-5EA8-D6B6-126B-74EDF947D4B1}"/>
                  </a:ext>
                </a:extLst>
              </p:cNvPr>
              <p:cNvSpPr/>
              <p:nvPr/>
            </p:nvSpPr>
            <p:spPr>
              <a:xfrm>
                <a:off x="2408200" y="1473925"/>
                <a:ext cx="71625" cy="1363750"/>
              </a:xfrm>
              <a:custGeom>
                <a:avLst/>
                <a:gdLst/>
                <a:ahLst/>
                <a:cxnLst/>
                <a:rect l="l" t="t" r="r" b="b"/>
                <a:pathLst>
                  <a:path w="2865" h="54550" extrusionOk="0">
                    <a:moveTo>
                      <a:pt x="27" y="0"/>
                    </a:moveTo>
                    <a:lnTo>
                      <a:pt x="1" y="218"/>
                    </a:lnTo>
                    <a:lnTo>
                      <a:pt x="1" y="435"/>
                    </a:lnTo>
                    <a:lnTo>
                      <a:pt x="14" y="870"/>
                    </a:lnTo>
                    <a:lnTo>
                      <a:pt x="52" y="1304"/>
                    </a:lnTo>
                    <a:lnTo>
                      <a:pt x="103" y="1726"/>
                    </a:lnTo>
                    <a:lnTo>
                      <a:pt x="206" y="2595"/>
                    </a:lnTo>
                    <a:lnTo>
                      <a:pt x="321" y="3452"/>
                    </a:lnTo>
                    <a:lnTo>
                      <a:pt x="372" y="3874"/>
                    </a:lnTo>
                    <a:lnTo>
                      <a:pt x="410" y="4308"/>
                    </a:lnTo>
                    <a:lnTo>
                      <a:pt x="512" y="5178"/>
                    </a:lnTo>
                    <a:lnTo>
                      <a:pt x="589" y="6034"/>
                    </a:lnTo>
                    <a:lnTo>
                      <a:pt x="666" y="6891"/>
                    </a:lnTo>
                    <a:lnTo>
                      <a:pt x="794" y="8617"/>
                    </a:lnTo>
                    <a:lnTo>
                      <a:pt x="883" y="10355"/>
                    </a:lnTo>
                    <a:lnTo>
                      <a:pt x="1062" y="13807"/>
                    </a:lnTo>
                    <a:lnTo>
                      <a:pt x="1254" y="17271"/>
                    </a:lnTo>
                    <a:lnTo>
                      <a:pt x="1420" y="20736"/>
                    </a:lnTo>
                    <a:lnTo>
                      <a:pt x="1510" y="22462"/>
                    </a:lnTo>
                    <a:lnTo>
                      <a:pt x="1586" y="24188"/>
                    </a:lnTo>
                    <a:lnTo>
                      <a:pt x="1637" y="25926"/>
                    </a:lnTo>
                    <a:lnTo>
                      <a:pt x="1650" y="26144"/>
                    </a:lnTo>
                    <a:lnTo>
                      <a:pt x="1663" y="26361"/>
                    </a:lnTo>
                    <a:lnTo>
                      <a:pt x="1701" y="26808"/>
                    </a:lnTo>
                    <a:lnTo>
                      <a:pt x="1804" y="27665"/>
                    </a:lnTo>
                    <a:lnTo>
                      <a:pt x="1919" y="28521"/>
                    </a:lnTo>
                    <a:lnTo>
                      <a:pt x="1970" y="28956"/>
                    </a:lnTo>
                    <a:lnTo>
                      <a:pt x="2021" y="29378"/>
                    </a:lnTo>
                    <a:lnTo>
                      <a:pt x="2046" y="29800"/>
                    </a:lnTo>
                    <a:lnTo>
                      <a:pt x="2059" y="30222"/>
                    </a:lnTo>
                    <a:lnTo>
                      <a:pt x="2072" y="30439"/>
                    </a:lnTo>
                    <a:lnTo>
                      <a:pt x="2059" y="30644"/>
                    </a:lnTo>
                    <a:lnTo>
                      <a:pt x="2046" y="30848"/>
                    </a:lnTo>
                    <a:lnTo>
                      <a:pt x="2046" y="30963"/>
                    </a:lnTo>
                    <a:lnTo>
                      <a:pt x="2034" y="31066"/>
                    </a:lnTo>
                    <a:lnTo>
                      <a:pt x="2008" y="31270"/>
                    </a:lnTo>
                    <a:lnTo>
                      <a:pt x="1970" y="31475"/>
                    </a:lnTo>
                    <a:lnTo>
                      <a:pt x="1931" y="31679"/>
                    </a:lnTo>
                    <a:lnTo>
                      <a:pt x="1893" y="31896"/>
                    </a:lnTo>
                    <a:lnTo>
                      <a:pt x="1701" y="32727"/>
                    </a:lnTo>
                    <a:lnTo>
                      <a:pt x="1612" y="33162"/>
                    </a:lnTo>
                    <a:lnTo>
                      <a:pt x="1522" y="33597"/>
                    </a:lnTo>
                    <a:lnTo>
                      <a:pt x="1471" y="34044"/>
                    </a:lnTo>
                    <a:lnTo>
                      <a:pt x="1446" y="34262"/>
                    </a:lnTo>
                    <a:lnTo>
                      <a:pt x="1433" y="34492"/>
                    </a:lnTo>
                    <a:lnTo>
                      <a:pt x="1433" y="34722"/>
                    </a:lnTo>
                    <a:lnTo>
                      <a:pt x="1458" y="34952"/>
                    </a:lnTo>
                    <a:lnTo>
                      <a:pt x="1484" y="35169"/>
                    </a:lnTo>
                    <a:lnTo>
                      <a:pt x="1522" y="35399"/>
                    </a:lnTo>
                    <a:lnTo>
                      <a:pt x="1573" y="35629"/>
                    </a:lnTo>
                    <a:lnTo>
                      <a:pt x="1637" y="35847"/>
                    </a:lnTo>
                    <a:lnTo>
                      <a:pt x="1714" y="36064"/>
                    </a:lnTo>
                    <a:lnTo>
                      <a:pt x="1804" y="36269"/>
                    </a:lnTo>
                    <a:lnTo>
                      <a:pt x="1970" y="36665"/>
                    </a:lnTo>
                    <a:lnTo>
                      <a:pt x="2110" y="37061"/>
                    </a:lnTo>
                    <a:lnTo>
                      <a:pt x="2174" y="37253"/>
                    </a:lnTo>
                    <a:lnTo>
                      <a:pt x="2225" y="37445"/>
                    </a:lnTo>
                    <a:lnTo>
                      <a:pt x="2264" y="37649"/>
                    </a:lnTo>
                    <a:lnTo>
                      <a:pt x="2277" y="37841"/>
                    </a:lnTo>
                    <a:lnTo>
                      <a:pt x="2277" y="38033"/>
                    </a:lnTo>
                    <a:lnTo>
                      <a:pt x="2251" y="38237"/>
                    </a:lnTo>
                    <a:lnTo>
                      <a:pt x="2213" y="38429"/>
                    </a:lnTo>
                    <a:lnTo>
                      <a:pt x="2161" y="38621"/>
                    </a:lnTo>
                    <a:lnTo>
                      <a:pt x="2098" y="38825"/>
                    </a:lnTo>
                    <a:lnTo>
                      <a:pt x="2034" y="39017"/>
                    </a:lnTo>
                    <a:lnTo>
                      <a:pt x="1867" y="39414"/>
                    </a:lnTo>
                    <a:lnTo>
                      <a:pt x="1714" y="39823"/>
                    </a:lnTo>
                    <a:lnTo>
                      <a:pt x="1573" y="40244"/>
                    </a:lnTo>
                    <a:lnTo>
                      <a:pt x="1510" y="40462"/>
                    </a:lnTo>
                    <a:lnTo>
                      <a:pt x="1471" y="40577"/>
                    </a:lnTo>
                    <a:lnTo>
                      <a:pt x="1458" y="40692"/>
                    </a:lnTo>
                    <a:lnTo>
                      <a:pt x="1420" y="40922"/>
                    </a:lnTo>
                    <a:lnTo>
                      <a:pt x="1420" y="41152"/>
                    </a:lnTo>
                    <a:lnTo>
                      <a:pt x="1420" y="41382"/>
                    </a:lnTo>
                    <a:lnTo>
                      <a:pt x="1446" y="41612"/>
                    </a:lnTo>
                    <a:lnTo>
                      <a:pt x="1484" y="41843"/>
                    </a:lnTo>
                    <a:lnTo>
                      <a:pt x="1535" y="42060"/>
                    </a:lnTo>
                    <a:lnTo>
                      <a:pt x="1599" y="42277"/>
                    </a:lnTo>
                    <a:lnTo>
                      <a:pt x="1676" y="42482"/>
                    </a:lnTo>
                    <a:lnTo>
                      <a:pt x="1829" y="42904"/>
                    </a:lnTo>
                    <a:lnTo>
                      <a:pt x="2149" y="43709"/>
                    </a:lnTo>
                    <a:lnTo>
                      <a:pt x="2302" y="44105"/>
                    </a:lnTo>
                    <a:lnTo>
                      <a:pt x="2430" y="44502"/>
                    </a:lnTo>
                    <a:lnTo>
                      <a:pt x="2481" y="44706"/>
                    </a:lnTo>
                    <a:lnTo>
                      <a:pt x="2519" y="44911"/>
                    </a:lnTo>
                    <a:lnTo>
                      <a:pt x="2545" y="45115"/>
                    </a:lnTo>
                    <a:lnTo>
                      <a:pt x="2558" y="45320"/>
                    </a:lnTo>
                    <a:lnTo>
                      <a:pt x="2571" y="45537"/>
                    </a:lnTo>
                    <a:lnTo>
                      <a:pt x="2558" y="45742"/>
                    </a:lnTo>
                    <a:lnTo>
                      <a:pt x="2545" y="45959"/>
                    </a:lnTo>
                    <a:lnTo>
                      <a:pt x="2519" y="46164"/>
                    </a:lnTo>
                    <a:lnTo>
                      <a:pt x="2456" y="46585"/>
                    </a:lnTo>
                    <a:lnTo>
                      <a:pt x="2379" y="47007"/>
                    </a:lnTo>
                    <a:lnTo>
                      <a:pt x="2277" y="47429"/>
                    </a:lnTo>
                    <a:lnTo>
                      <a:pt x="2174" y="47851"/>
                    </a:lnTo>
                    <a:lnTo>
                      <a:pt x="2072" y="48273"/>
                    </a:lnTo>
                    <a:lnTo>
                      <a:pt x="1983" y="48695"/>
                    </a:lnTo>
                    <a:lnTo>
                      <a:pt x="1893" y="49117"/>
                    </a:lnTo>
                    <a:lnTo>
                      <a:pt x="1842" y="49551"/>
                    </a:lnTo>
                    <a:lnTo>
                      <a:pt x="1816" y="49781"/>
                    </a:lnTo>
                    <a:lnTo>
                      <a:pt x="1804" y="49999"/>
                    </a:lnTo>
                    <a:lnTo>
                      <a:pt x="1804" y="50216"/>
                    </a:lnTo>
                    <a:lnTo>
                      <a:pt x="1804" y="50433"/>
                    </a:lnTo>
                    <a:lnTo>
                      <a:pt x="1816" y="50651"/>
                    </a:lnTo>
                    <a:lnTo>
                      <a:pt x="1829" y="50868"/>
                    </a:lnTo>
                    <a:lnTo>
                      <a:pt x="1867" y="51303"/>
                    </a:lnTo>
                    <a:lnTo>
                      <a:pt x="1893" y="51725"/>
                    </a:lnTo>
                    <a:lnTo>
                      <a:pt x="1880" y="52159"/>
                    </a:lnTo>
                    <a:lnTo>
                      <a:pt x="1855" y="52594"/>
                    </a:lnTo>
                    <a:lnTo>
                      <a:pt x="1842" y="52798"/>
                    </a:lnTo>
                    <a:lnTo>
                      <a:pt x="1804" y="53016"/>
                    </a:lnTo>
                    <a:lnTo>
                      <a:pt x="1765" y="53233"/>
                    </a:lnTo>
                    <a:lnTo>
                      <a:pt x="1714" y="53438"/>
                    </a:lnTo>
                    <a:lnTo>
                      <a:pt x="1650" y="53642"/>
                    </a:lnTo>
                    <a:lnTo>
                      <a:pt x="1561" y="53847"/>
                    </a:lnTo>
                    <a:lnTo>
                      <a:pt x="1471" y="54039"/>
                    </a:lnTo>
                    <a:lnTo>
                      <a:pt x="1356" y="54218"/>
                    </a:lnTo>
                    <a:lnTo>
                      <a:pt x="1228" y="54384"/>
                    </a:lnTo>
                    <a:lnTo>
                      <a:pt x="1075" y="54550"/>
                    </a:lnTo>
                    <a:lnTo>
                      <a:pt x="1228" y="54396"/>
                    </a:lnTo>
                    <a:lnTo>
                      <a:pt x="1369" y="54230"/>
                    </a:lnTo>
                    <a:lnTo>
                      <a:pt x="1497" y="54051"/>
                    </a:lnTo>
                    <a:lnTo>
                      <a:pt x="1599" y="53860"/>
                    </a:lnTo>
                    <a:lnTo>
                      <a:pt x="1688" y="53655"/>
                    </a:lnTo>
                    <a:lnTo>
                      <a:pt x="1765" y="53450"/>
                    </a:lnTo>
                    <a:lnTo>
                      <a:pt x="1829" y="53246"/>
                    </a:lnTo>
                    <a:lnTo>
                      <a:pt x="1880" y="53029"/>
                    </a:lnTo>
                    <a:lnTo>
                      <a:pt x="1919" y="52811"/>
                    </a:lnTo>
                    <a:lnTo>
                      <a:pt x="1944" y="52607"/>
                    </a:lnTo>
                    <a:lnTo>
                      <a:pt x="1995" y="52172"/>
                    </a:lnTo>
                    <a:lnTo>
                      <a:pt x="2008" y="51725"/>
                    </a:lnTo>
                    <a:lnTo>
                      <a:pt x="2008" y="51290"/>
                    </a:lnTo>
                    <a:lnTo>
                      <a:pt x="1983" y="50855"/>
                    </a:lnTo>
                    <a:lnTo>
                      <a:pt x="1970" y="50638"/>
                    </a:lnTo>
                    <a:lnTo>
                      <a:pt x="1970" y="50433"/>
                    </a:lnTo>
                    <a:lnTo>
                      <a:pt x="1970" y="50216"/>
                    </a:lnTo>
                    <a:lnTo>
                      <a:pt x="1983" y="49999"/>
                    </a:lnTo>
                    <a:lnTo>
                      <a:pt x="1995" y="49794"/>
                    </a:lnTo>
                    <a:lnTo>
                      <a:pt x="2034" y="49577"/>
                    </a:lnTo>
                    <a:lnTo>
                      <a:pt x="2098" y="49155"/>
                    </a:lnTo>
                    <a:lnTo>
                      <a:pt x="2187" y="48746"/>
                    </a:lnTo>
                    <a:lnTo>
                      <a:pt x="2302" y="48324"/>
                    </a:lnTo>
                    <a:lnTo>
                      <a:pt x="2417" y="47902"/>
                    </a:lnTo>
                    <a:lnTo>
                      <a:pt x="2532" y="47493"/>
                    </a:lnTo>
                    <a:lnTo>
                      <a:pt x="2635" y="47058"/>
                    </a:lnTo>
                    <a:lnTo>
                      <a:pt x="2724" y="46637"/>
                    </a:lnTo>
                    <a:lnTo>
                      <a:pt x="2801" y="46202"/>
                    </a:lnTo>
                    <a:lnTo>
                      <a:pt x="2826" y="45985"/>
                    </a:lnTo>
                    <a:lnTo>
                      <a:pt x="2852" y="45767"/>
                    </a:lnTo>
                    <a:lnTo>
                      <a:pt x="2865" y="45537"/>
                    </a:lnTo>
                    <a:lnTo>
                      <a:pt x="2865" y="45307"/>
                    </a:lnTo>
                    <a:lnTo>
                      <a:pt x="2852" y="45090"/>
                    </a:lnTo>
                    <a:lnTo>
                      <a:pt x="2826" y="44860"/>
                    </a:lnTo>
                    <a:lnTo>
                      <a:pt x="2788" y="44642"/>
                    </a:lnTo>
                    <a:lnTo>
                      <a:pt x="2737" y="44425"/>
                    </a:lnTo>
                    <a:lnTo>
                      <a:pt x="2686" y="44208"/>
                    </a:lnTo>
                    <a:lnTo>
                      <a:pt x="2609" y="44003"/>
                    </a:lnTo>
                    <a:lnTo>
                      <a:pt x="2468" y="43581"/>
                    </a:lnTo>
                    <a:lnTo>
                      <a:pt x="2161" y="42776"/>
                    </a:lnTo>
                    <a:lnTo>
                      <a:pt x="2021" y="42367"/>
                    </a:lnTo>
                    <a:lnTo>
                      <a:pt x="1957" y="42175"/>
                    </a:lnTo>
                    <a:lnTo>
                      <a:pt x="1906" y="41970"/>
                    </a:lnTo>
                    <a:lnTo>
                      <a:pt x="1855" y="41766"/>
                    </a:lnTo>
                    <a:lnTo>
                      <a:pt x="1829" y="41561"/>
                    </a:lnTo>
                    <a:lnTo>
                      <a:pt x="1804" y="41357"/>
                    </a:lnTo>
                    <a:lnTo>
                      <a:pt x="1804" y="41165"/>
                    </a:lnTo>
                    <a:lnTo>
                      <a:pt x="1816" y="40960"/>
                    </a:lnTo>
                    <a:lnTo>
                      <a:pt x="1842" y="40756"/>
                    </a:lnTo>
                    <a:lnTo>
                      <a:pt x="1855" y="40666"/>
                    </a:lnTo>
                    <a:lnTo>
                      <a:pt x="1893" y="40564"/>
                    </a:lnTo>
                    <a:lnTo>
                      <a:pt x="1944" y="40372"/>
                    </a:lnTo>
                    <a:lnTo>
                      <a:pt x="2098" y="39976"/>
                    </a:lnTo>
                    <a:lnTo>
                      <a:pt x="2251" y="39580"/>
                    </a:lnTo>
                    <a:lnTo>
                      <a:pt x="2417" y="39171"/>
                    </a:lnTo>
                    <a:lnTo>
                      <a:pt x="2494" y="38966"/>
                    </a:lnTo>
                    <a:lnTo>
                      <a:pt x="2571" y="38749"/>
                    </a:lnTo>
                    <a:lnTo>
                      <a:pt x="2635" y="38531"/>
                    </a:lnTo>
                    <a:lnTo>
                      <a:pt x="2673" y="38301"/>
                    </a:lnTo>
                    <a:lnTo>
                      <a:pt x="2698" y="38186"/>
                    </a:lnTo>
                    <a:lnTo>
                      <a:pt x="2698" y="38058"/>
                    </a:lnTo>
                    <a:lnTo>
                      <a:pt x="2711" y="37828"/>
                    </a:lnTo>
                    <a:lnTo>
                      <a:pt x="2686" y="37585"/>
                    </a:lnTo>
                    <a:lnTo>
                      <a:pt x="2647" y="37355"/>
                    </a:lnTo>
                    <a:lnTo>
                      <a:pt x="2596" y="37138"/>
                    </a:lnTo>
                    <a:lnTo>
                      <a:pt x="2532" y="36921"/>
                    </a:lnTo>
                    <a:lnTo>
                      <a:pt x="2456" y="36703"/>
                    </a:lnTo>
                    <a:lnTo>
                      <a:pt x="2379" y="36499"/>
                    </a:lnTo>
                    <a:lnTo>
                      <a:pt x="2213" y="36102"/>
                    </a:lnTo>
                    <a:lnTo>
                      <a:pt x="2136" y="35898"/>
                    </a:lnTo>
                    <a:lnTo>
                      <a:pt x="2072" y="35706"/>
                    </a:lnTo>
                    <a:lnTo>
                      <a:pt x="2021" y="35514"/>
                    </a:lnTo>
                    <a:lnTo>
                      <a:pt x="1970" y="35310"/>
                    </a:lnTo>
                    <a:lnTo>
                      <a:pt x="1931" y="35105"/>
                    </a:lnTo>
                    <a:lnTo>
                      <a:pt x="1919" y="34914"/>
                    </a:lnTo>
                    <a:lnTo>
                      <a:pt x="1906" y="34709"/>
                    </a:lnTo>
                    <a:lnTo>
                      <a:pt x="1906" y="34504"/>
                    </a:lnTo>
                    <a:lnTo>
                      <a:pt x="1919" y="34300"/>
                    </a:lnTo>
                    <a:lnTo>
                      <a:pt x="1931" y="34083"/>
                    </a:lnTo>
                    <a:lnTo>
                      <a:pt x="1995" y="33673"/>
                    </a:lnTo>
                    <a:lnTo>
                      <a:pt x="2072" y="33252"/>
                    </a:lnTo>
                    <a:lnTo>
                      <a:pt x="2161" y="32843"/>
                    </a:lnTo>
                    <a:lnTo>
                      <a:pt x="2366" y="31986"/>
                    </a:lnTo>
                    <a:lnTo>
                      <a:pt x="2404" y="31769"/>
                    </a:lnTo>
                    <a:lnTo>
                      <a:pt x="2443" y="31551"/>
                    </a:lnTo>
                    <a:lnTo>
                      <a:pt x="2481" y="31334"/>
                    </a:lnTo>
                    <a:lnTo>
                      <a:pt x="2507" y="31117"/>
                    </a:lnTo>
                    <a:lnTo>
                      <a:pt x="2519" y="31002"/>
                    </a:lnTo>
                    <a:lnTo>
                      <a:pt x="2532" y="30887"/>
                    </a:lnTo>
                    <a:lnTo>
                      <a:pt x="2545" y="30669"/>
                    </a:lnTo>
                    <a:lnTo>
                      <a:pt x="2545" y="30439"/>
                    </a:lnTo>
                    <a:lnTo>
                      <a:pt x="2545" y="30222"/>
                    </a:lnTo>
                    <a:lnTo>
                      <a:pt x="2532" y="29774"/>
                    </a:lnTo>
                    <a:lnTo>
                      <a:pt x="2507" y="29340"/>
                    </a:lnTo>
                    <a:lnTo>
                      <a:pt x="2456" y="28892"/>
                    </a:lnTo>
                    <a:lnTo>
                      <a:pt x="2404" y="28470"/>
                    </a:lnTo>
                    <a:lnTo>
                      <a:pt x="2302" y="27601"/>
                    </a:lnTo>
                    <a:lnTo>
                      <a:pt x="2187" y="26744"/>
                    </a:lnTo>
                    <a:lnTo>
                      <a:pt x="2149" y="26323"/>
                    </a:lnTo>
                    <a:lnTo>
                      <a:pt x="2136" y="26118"/>
                    </a:lnTo>
                    <a:lnTo>
                      <a:pt x="2136" y="25901"/>
                    </a:lnTo>
                    <a:lnTo>
                      <a:pt x="2059" y="24175"/>
                    </a:lnTo>
                    <a:lnTo>
                      <a:pt x="1983" y="22436"/>
                    </a:lnTo>
                    <a:lnTo>
                      <a:pt x="1893" y="20710"/>
                    </a:lnTo>
                    <a:lnTo>
                      <a:pt x="1676" y="17246"/>
                    </a:lnTo>
                    <a:lnTo>
                      <a:pt x="1561" y="15520"/>
                    </a:lnTo>
                    <a:lnTo>
                      <a:pt x="1446" y="13781"/>
                    </a:lnTo>
                    <a:lnTo>
                      <a:pt x="1331" y="12056"/>
                    </a:lnTo>
                    <a:lnTo>
                      <a:pt x="1203" y="10330"/>
                    </a:lnTo>
                    <a:lnTo>
                      <a:pt x="1075" y="8604"/>
                    </a:lnTo>
                    <a:lnTo>
                      <a:pt x="985" y="7735"/>
                    </a:lnTo>
                    <a:lnTo>
                      <a:pt x="909" y="6878"/>
                    </a:lnTo>
                    <a:lnTo>
                      <a:pt x="806" y="6009"/>
                    </a:lnTo>
                    <a:lnTo>
                      <a:pt x="691" y="5152"/>
                    </a:lnTo>
                    <a:lnTo>
                      <a:pt x="576" y="4296"/>
                    </a:lnTo>
                    <a:lnTo>
                      <a:pt x="512" y="3861"/>
                    </a:lnTo>
                    <a:lnTo>
                      <a:pt x="448" y="3426"/>
                    </a:lnTo>
                    <a:lnTo>
                      <a:pt x="167" y="1726"/>
                    </a:lnTo>
                    <a:lnTo>
                      <a:pt x="103" y="1291"/>
                    </a:lnTo>
                    <a:lnTo>
                      <a:pt x="52" y="870"/>
                    </a:lnTo>
                    <a:lnTo>
                      <a:pt x="14" y="435"/>
                    </a:lnTo>
                    <a:lnTo>
                      <a:pt x="14" y="218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7AB2C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771;p18">
                <a:extLst>
                  <a:ext uri="{FF2B5EF4-FFF2-40B4-BE49-F238E27FC236}">
                    <a16:creationId xmlns:a16="http://schemas.microsoft.com/office/drawing/2014/main" id="{10400F46-FF84-47C9-459C-642A1133B115}"/>
                  </a:ext>
                </a:extLst>
              </p:cNvPr>
              <p:cNvSpPr/>
              <p:nvPr/>
            </p:nvSpPr>
            <p:spPr>
              <a:xfrm>
                <a:off x="2226050" y="1407750"/>
                <a:ext cx="181225" cy="205225"/>
              </a:xfrm>
              <a:custGeom>
                <a:avLst/>
                <a:gdLst/>
                <a:ahLst/>
                <a:cxnLst/>
                <a:rect l="l" t="t" r="r" b="b"/>
                <a:pathLst>
                  <a:path w="7249" h="8209" extrusionOk="0">
                    <a:moveTo>
                      <a:pt x="1726" y="1"/>
                    </a:moveTo>
                    <a:lnTo>
                      <a:pt x="0" y="3274"/>
                    </a:lnTo>
                    <a:lnTo>
                      <a:pt x="5906" y="8208"/>
                    </a:lnTo>
                    <a:lnTo>
                      <a:pt x="7249" y="2622"/>
                    </a:lnTo>
                    <a:lnTo>
                      <a:pt x="1726" y="1"/>
                    </a:lnTo>
                    <a:close/>
                  </a:path>
                </a:pathLst>
              </a:custGeom>
              <a:solidFill>
                <a:srgbClr val="E9F8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772;p18">
                <a:extLst>
                  <a:ext uri="{FF2B5EF4-FFF2-40B4-BE49-F238E27FC236}">
                    <a16:creationId xmlns:a16="http://schemas.microsoft.com/office/drawing/2014/main" id="{F16A269A-5FA3-E257-7521-3EDC3AAABCA7}"/>
                  </a:ext>
                </a:extLst>
              </p:cNvPr>
              <p:cNvSpPr/>
              <p:nvPr/>
            </p:nvSpPr>
            <p:spPr>
              <a:xfrm>
                <a:off x="2407250" y="1439075"/>
                <a:ext cx="128500" cy="184125"/>
              </a:xfrm>
              <a:custGeom>
                <a:avLst/>
                <a:gdLst/>
                <a:ahLst/>
                <a:cxnLst/>
                <a:rect l="l" t="t" r="r" b="b"/>
                <a:pathLst>
                  <a:path w="5140" h="7365" extrusionOk="0">
                    <a:moveTo>
                      <a:pt x="3746" y="1"/>
                    </a:moveTo>
                    <a:lnTo>
                      <a:pt x="1" y="1369"/>
                    </a:lnTo>
                    <a:lnTo>
                      <a:pt x="1842" y="7364"/>
                    </a:lnTo>
                    <a:lnTo>
                      <a:pt x="5140" y="3593"/>
                    </a:lnTo>
                    <a:lnTo>
                      <a:pt x="3746" y="1"/>
                    </a:lnTo>
                    <a:close/>
                  </a:path>
                </a:pathLst>
              </a:custGeom>
              <a:solidFill>
                <a:srgbClr val="E9F8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773;p18">
                <a:extLst>
                  <a:ext uri="{FF2B5EF4-FFF2-40B4-BE49-F238E27FC236}">
                    <a16:creationId xmlns:a16="http://schemas.microsoft.com/office/drawing/2014/main" id="{BFCA42A2-AAD9-7696-9368-BBEEB4D669FD}"/>
                  </a:ext>
                </a:extLst>
              </p:cNvPr>
              <p:cNvSpPr/>
              <p:nvPr/>
            </p:nvSpPr>
            <p:spPr>
              <a:xfrm>
                <a:off x="2692650" y="1597925"/>
                <a:ext cx="806700" cy="836100"/>
              </a:xfrm>
              <a:custGeom>
                <a:avLst/>
                <a:gdLst/>
                <a:ahLst/>
                <a:cxnLst/>
                <a:rect l="l" t="t" r="r" b="b"/>
                <a:pathLst>
                  <a:path w="32268" h="33444" extrusionOk="0">
                    <a:moveTo>
                      <a:pt x="4731" y="0"/>
                    </a:moveTo>
                    <a:lnTo>
                      <a:pt x="4514" y="26"/>
                    </a:lnTo>
                    <a:lnTo>
                      <a:pt x="4283" y="77"/>
                    </a:lnTo>
                    <a:lnTo>
                      <a:pt x="4028" y="167"/>
                    </a:lnTo>
                    <a:lnTo>
                      <a:pt x="3747" y="294"/>
                    </a:lnTo>
                    <a:lnTo>
                      <a:pt x="1356" y="1662"/>
                    </a:lnTo>
                    <a:lnTo>
                      <a:pt x="1228" y="1829"/>
                    </a:lnTo>
                    <a:lnTo>
                      <a:pt x="1113" y="1995"/>
                    </a:lnTo>
                    <a:lnTo>
                      <a:pt x="998" y="2186"/>
                    </a:lnTo>
                    <a:lnTo>
                      <a:pt x="896" y="2365"/>
                    </a:lnTo>
                    <a:lnTo>
                      <a:pt x="793" y="2570"/>
                    </a:lnTo>
                    <a:lnTo>
                      <a:pt x="704" y="2775"/>
                    </a:lnTo>
                    <a:lnTo>
                      <a:pt x="614" y="2979"/>
                    </a:lnTo>
                    <a:lnTo>
                      <a:pt x="538" y="3196"/>
                    </a:lnTo>
                    <a:lnTo>
                      <a:pt x="397" y="3644"/>
                    </a:lnTo>
                    <a:lnTo>
                      <a:pt x="282" y="4104"/>
                    </a:lnTo>
                    <a:lnTo>
                      <a:pt x="180" y="4577"/>
                    </a:lnTo>
                    <a:lnTo>
                      <a:pt x="103" y="5063"/>
                    </a:lnTo>
                    <a:lnTo>
                      <a:pt x="52" y="5561"/>
                    </a:lnTo>
                    <a:lnTo>
                      <a:pt x="14" y="6047"/>
                    </a:lnTo>
                    <a:lnTo>
                      <a:pt x="1" y="6546"/>
                    </a:lnTo>
                    <a:lnTo>
                      <a:pt x="1" y="7032"/>
                    </a:lnTo>
                    <a:lnTo>
                      <a:pt x="14" y="7505"/>
                    </a:lnTo>
                    <a:lnTo>
                      <a:pt x="52" y="7978"/>
                    </a:lnTo>
                    <a:lnTo>
                      <a:pt x="90" y="8425"/>
                    </a:lnTo>
                    <a:lnTo>
                      <a:pt x="154" y="8847"/>
                    </a:lnTo>
                    <a:lnTo>
                      <a:pt x="359" y="10253"/>
                    </a:lnTo>
                    <a:lnTo>
                      <a:pt x="576" y="11647"/>
                    </a:lnTo>
                    <a:lnTo>
                      <a:pt x="819" y="13027"/>
                    </a:lnTo>
                    <a:lnTo>
                      <a:pt x="947" y="13705"/>
                    </a:lnTo>
                    <a:lnTo>
                      <a:pt x="1087" y="14395"/>
                    </a:lnTo>
                    <a:lnTo>
                      <a:pt x="1241" y="15073"/>
                    </a:lnTo>
                    <a:lnTo>
                      <a:pt x="1394" y="15750"/>
                    </a:lnTo>
                    <a:lnTo>
                      <a:pt x="1560" y="16428"/>
                    </a:lnTo>
                    <a:lnTo>
                      <a:pt x="1739" y="17106"/>
                    </a:lnTo>
                    <a:lnTo>
                      <a:pt x="1931" y="17783"/>
                    </a:lnTo>
                    <a:lnTo>
                      <a:pt x="2123" y="18461"/>
                    </a:lnTo>
                    <a:lnTo>
                      <a:pt x="2328" y="19138"/>
                    </a:lnTo>
                    <a:lnTo>
                      <a:pt x="2545" y="19803"/>
                    </a:lnTo>
                    <a:lnTo>
                      <a:pt x="3082" y="21235"/>
                    </a:lnTo>
                    <a:lnTo>
                      <a:pt x="3772" y="23076"/>
                    </a:lnTo>
                    <a:lnTo>
                      <a:pt x="4168" y="24098"/>
                    </a:lnTo>
                    <a:lnTo>
                      <a:pt x="4603" y="25159"/>
                    </a:lnTo>
                    <a:lnTo>
                      <a:pt x="5063" y="26246"/>
                    </a:lnTo>
                    <a:lnTo>
                      <a:pt x="5549" y="27320"/>
                    </a:lnTo>
                    <a:lnTo>
                      <a:pt x="5792" y="27844"/>
                    </a:lnTo>
                    <a:lnTo>
                      <a:pt x="6048" y="28368"/>
                    </a:lnTo>
                    <a:lnTo>
                      <a:pt x="6316" y="28880"/>
                    </a:lnTo>
                    <a:lnTo>
                      <a:pt x="6585" y="29378"/>
                    </a:lnTo>
                    <a:lnTo>
                      <a:pt x="6853" y="29851"/>
                    </a:lnTo>
                    <a:lnTo>
                      <a:pt x="7134" y="30299"/>
                    </a:lnTo>
                    <a:lnTo>
                      <a:pt x="7416" y="30733"/>
                    </a:lnTo>
                    <a:lnTo>
                      <a:pt x="7697" y="31142"/>
                    </a:lnTo>
                    <a:lnTo>
                      <a:pt x="7991" y="31526"/>
                    </a:lnTo>
                    <a:lnTo>
                      <a:pt x="8285" y="31871"/>
                    </a:lnTo>
                    <a:lnTo>
                      <a:pt x="8579" y="32191"/>
                    </a:lnTo>
                    <a:lnTo>
                      <a:pt x="8873" y="32472"/>
                    </a:lnTo>
                    <a:lnTo>
                      <a:pt x="9026" y="32587"/>
                    </a:lnTo>
                    <a:lnTo>
                      <a:pt x="9167" y="32702"/>
                    </a:lnTo>
                    <a:lnTo>
                      <a:pt x="9320" y="32804"/>
                    </a:lnTo>
                    <a:lnTo>
                      <a:pt x="9474" y="32907"/>
                    </a:lnTo>
                    <a:lnTo>
                      <a:pt x="9627" y="32983"/>
                    </a:lnTo>
                    <a:lnTo>
                      <a:pt x="9781" y="33060"/>
                    </a:lnTo>
                    <a:lnTo>
                      <a:pt x="9934" y="33111"/>
                    </a:lnTo>
                    <a:lnTo>
                      <a:pt x="10075" y="33162"/>
                    </a:lnTo>
                    <a:lnTo>
                      <a:pt x="10407" y="33239"/>
                    </a:lnTo>
                    <a:lnTo>
                      <a:pt x="10727" y="33290"/>
                    </a:lnTo>
                    <a:lnTo>
                      <a:pt x="11059" y="33341"/>
                    </a:lnTo>
                    <a:lnTo>
                      <a:pt x="11404" y="33380"/>
                    </a:lnTo>
                    <a:lnTo>
                      <a:pt x="11737" y="33418"/>
                    </a:lnTo>
                    <a:lnTo>
                      <a:pt x="12082" y="33431"/>
                    </a:lnTo>
                    <a:lnTo>
                      <a:pt x="12427" y="33444"/>
                    </a:lnTo>
                    <a:lnTo>
                      <a:pt x="12785" y="33444"/>
                    </a:lnTo>
                    <a:lnTo>
                      <a:pt x="13488" y="33431"/>
                    </a:lnTo>
                    <a:lnTo>
                      <a:pt x="14204" y="33392"/>
                    </a:lnTo>
                    <a:lnTo>
                      <a:pt x="14920" y="33341"/>
                    </a:lnTo>
                    <a:lnTo>
                      <a:pt x="15649" y="33265"/>
                    </a:lnTo>
                    <a:lnTo>
                      <a:pt x="17080" y="33124"/>
                    </a:lnTo>
                    <a:lnTo>
                      <a:pt x="17796" y="33047"/>
                    </a:lnTo>
                    <a:lnTo>
                      <a:pt x="18512" y="32996"/>
                    </a:lnTo>
                    <a:lnTo>
                      <a:pt x="19203" y="32958"/>
                    </a:lnTo>
                    <a:lnTo>
                      <a:pt x="19893" y="32932"/>
                    </a:lnTo>
                    <a:lnTo>
                      <a:pt x="20225" y="32932"/>
                    </a:lnTo>
                    <a:lnTo>
                      <a:pt x="20558" y="32945"/>
                    </a:lnTo>
                    <a:lnTo>
                      <a:pt x="20890" y="32958"/>
                    </a:lnTo>
                    <a:lnTo>
                      <a:pt x="21210" y="32983"/>
                    </a:lnTo>
                    <a:lnTo>
                      <a:pt x="21542" y="33022"/>
                    </a:lnTo>
                    <a:lnTo>
                      <a:pt x="21887" y="33034"/>
                    </a:lnTo>
                    <a:lnTo>
                      <a:pt x="22565" y="33060"/>
                    </a:lnTo>
                    <a:lnTo>
                      <a:pt x="23242" y="33060"/>
                    </a:lnTo>
                    <a:lnTo>
                      <a:pt x="23933" y="33034"/>
                    </a:lnTo>
                    <a:lnTo>
                      <a:pt x="24623" y="32996"/>
                    </a:lnTo>
                    <a:lnTo>
                      <a:pt x="25301" y="32945"/>
                    </a:lnTo>
                    <a:lnTo>
                      <a:pt x="26681" y="32843"/>
                    </a:lnTo>
                    <a:lnTo>
                      <a:pt x="28062" y="32740"/>
                    </a:lnTo>
                    <a:lnTo>
                      <a:pt x="28752" y="32702"/>
                    </a:lnTo>
                    <a:lnTo>
                      <a:pt x="29443" y="32677"/>
                    </a:lnTo>
                    <a:lnTo>
                      <a:pt x="30120" y="32677"/>
                    </a:lnTo>
                    <a:lnTo>
                      <a:pt x="30810" y="32689"/>
                    </a:lnTo>
                    <a:lnTo>
                      <a:pt x="31488" y="32740"/>
                    </a:lnTo>
                    <a:lnTo>
                      <a:pt x="31833" y="32779"/>
                    </a:lnTo>
                    <a:lnTo>
                      <a:pt x="32166" y="32817"/>
                    </a:lnTo>
                    <a:lnTo>
                      <a:pt x="32114" y="32370"/>
                    </a:lnTo>
                    <a:lnTo>
                      <a:pt x="32076" y="31858"/>
                    </a:lnTo>
                    <a:lnTo>
                      <a:pt x="32063" y="31296"/>
                    </a:lnTo>
                    <a:lnTo>
                      <a:pt x="32063" y="30695"/>
                    </a:lnTo>
                    <a:lnTo>
                      <a:pt x="32076" y="30056"/>
                    </a:lnTo>
                    <a:lnTo>
                      <a:pt x="32102" y="29391"/>
                    </a:lnTo>
                    <a:lnTo>
                      <a:pt x="32166" y="27998"/>
                    </a:lnTo>
                    <a:lnTo>
                      <a:pt x="32230" y="26617"/>
                    </a:lnTo>
                    <a:lnTo>
                      <a:pt x="32242" y="25939"/>
                    </a:lnTo>
                    <a:lnTo>
                      <a:pt x="32255" y="25287"/>
                    </a:lnTo>
                    <a:lnTo>
                      <a:pt x="32268" y="24661"/>
                    </a:lnTo>
                    <a:lnTo>
                      <a:pt x="32242" y="24073"/>
                    </a:lnTo>
                    <a:lnTo>
                      <a:pt x="32217" y="23536"/>
                    </a:lnTo>
                    <a:lnTo>
                      <a:pt x="32166" y="23063"/>
                    </a:lnTo>
                    <a:lnTo>
                      <a:pt x="31846" y="23037"/>
                    </a:lnTo>
                    <a:lnTo>
                      <a:pt x="30107" y="22884"/>
                    </a:lnTo>
                    <a:lnTo>
                      <a:pt x="29609" y="22846"/>
                    </a:lnTo>
                    <a:lnTo>
                      <a:pt x="29136" y="22820"/>
                    </a:lnTo>
                    <a:lnTo>
                      <a:pt x="28228" y="22820"/>
                    </a:lnTo>
                    <a:lnTo>
                      <a:pt x="27320" y="22871"/>
                    </a:lnTo>
                    <a:lnTo>
                      <a:pt x="26847" y="22884"/>
                    </a:lnTo>
                    <a:lnTo>
                      <a:pt x="26349" y="22884"/>
                    </a:lnTo>
                    <a:lnTo>
                      <a:pt x="25377" y="22961"/>
                    </a:lnTo>
                    <a:lnTo>
                      <a:pt x="24099" y="23037"/>
                    </a:lnTo>
                    <a:lnTo>
                      <a:pt x="22629" y="23114"/>
                    </a:lnTo>
                    <a:lnTo>
                      <a:pt x="21082" y="23165"/>
                    </a:lnTo>
                    <a:lnTo>
                      <a:pt x="19586" y="23204"/>
                    </a:lnTo>
                    <a:lnTo>
                      <a:pt x="18257" y="23204"/>
                    </a:lnTo>
                    <a:lnTo>
                      <a:pt x="17694" y="23191"/>
                    </a:lnTo>
                    <a:lnTo>
                      <a:pt x="17221" y="23152"/>
                    </a:lnTo>
                    <a:lnTo>
                      <a:pt x="16837" y="23114"/>
                    </a:lnTo>
                    <a:lnTo>
                      <a:pt x="16697" y="23088"/>
                    </a:lnTo>
                    <a:lnTo>
                      <a:pt x="16582" y="23063"/>
                    </a:lnTo>
                    <a:lnTo>
                      <a:pt x="16313" y="22961"/>
                    </a:lnTo>
                    <a:lnTo>
                      <a:pt x="16083" y="22846"/>
                    </a:lnTo>
                    <a:lnTo>
                      <a:pt x="15879" y="22718"/>
                    </a:lnTo>
                    <a:lnTo>
                      <a:pt x="15687" y="22590"/>
                    </a:lnTo>
                    <a:lnTo>
                      <a:pt x="15355" y="22334"/>
                    </a:lnTo>
                    <a:lnTo>
                      <a:pt x="15201" y="22219"/>
                    </a:lnTo>
                    <a:lnTo>
                      <a:pt x="15048" y="22117"/>
                    </a:lnTo>
                    <a:lnTo>
                      <a:pt x="14882" y="22027"/>
                    </a:lnTo>
                    <a:lnTo>
                      <a:pt x="14703" y="21963"/>
                    </a:lnTo>
                    <a:lnTo>
                      <a:pt x="14600" y="21938"/>
                    </a:lnTo>
                    <a:lnTo>
                      <a:pt x="14498" y="21925"/>
                    </a:lnTo>
                    <a:lnTo>
                      <a:pt x="14396" y="21912"/>
                    </a:lnTo>
                    <a:lnTo>
                      <a:pt x="14281" y="21900"/>
                    </a:lnTo>
                    <a:lnTo>
                      <a:pt x="14153" y="21912"/>
                    </a:lnTo>
                    <a:lnTo>
                      <a:pt x="14012" y="21925"/>
                    </a:lnTo>
                    <a:lnTo>
                      <a:pt x="13872" y="21938"/>
                    </a:lnTo>
                    <a:lnTo>
                      <a:pt x="13718" y="21976"/>
                    </a:lnTo>
                    <a:lnTo>
                      <a:pt x="13386" y="22066"/>
                    </a:lnTo>
                    <a:lnTo>
                      <a:pt x="12989" y="22206"/>
                    </a:lnTo>
                    <a:lnTo>
                      <a:pt x="12964" y="22206"/>
                    </a:lnTo>
                    <a:lnTo>
                      <a:pt x="12926" y="22194"/>
                    </a:lnTo>
                    <a:lnTo>
                      <a:pt x="12849" y="22117"/>
                    </a:lnTo>
                    <a:lnTo>
                      <a:pt x="12747" y="21976"/>
                    </a:lnTo>
                    <a:lnTo>
                      <a:pt x="12619" y="21784"/>
                    </a:lnTo>
                    <a:lnTo>
                      <a:pt x="12478" y="21542"/>
                    </a:lnTo>
                    <a:lnTo>
                      <a:pt x="12312" y="21248"/>
                    </a:lnTo>
                    <a:lnTo>
                      <a:pt x="11941" y="20544"/>
                    </a:lnTo>
                    <a:lnTo>
                      <a:pt x="11532" y="19701"/>
                    </a:lnTo>
                    <a:lnTo>
                      <a:pt x="11072" y="18742"/>
                    </a:lnTo>
                    <a:lnTo>
                      <a:pt x="10612" y="17706"/>
                    </a:lnTo>
                    <a:lnTo>
                      <a:pt x="10126" y="16633"/>
                    </a:lnTo>
                    <a:lnTo>
                      <a:pt x="9653" y="15533"/>
                    </a:lnTo>
                    <a:lnTo>
                      <a:pt x="9193" y="14459"/>
                    </a:lnTo>
                    <a:lnTo>
                      <a:pt x="8771" y="13436"/>
                    </a:lnTo>
                    <a:lnTo>
                      <a:pt x="8387" y="12490"/>
                    </a:lnTo>
                    <a:lnTo>
                      <a:pt x="8055" y="11660"/>
                    </a:lnTo>
                    <a:lnTo>
                      <a:pt x="7799" y="10969"/>
                    </a:lnTo>
                    <a:lnTo>
                      <a:pt x="7633" y="10458"/>
                    </a:lnTo>
                    <a:lnTo>
                      <a:pt x="7582" y="10279"/>
                    </a:lnTo>
                    <a:lnTo>
                      <a:pt x="7569" y="10151"/>
                    </a:lnTo>
                    <a:lnTo>
                      <a:pt x="7531" y="9819"/>
                    </a:lnTo>
                    <a:lnTo>
                      <a:pt x="7518" y="9486"/>
                    </a:lnTo>
                    <a:lnTo>
                      <a:pt x="7492" y="8809"/>
                    </a:lnTo>
                    <a:lnTo>
                      <a:pt x="7467" y="8131"/>
                    </a:lnTo>
                    <a:lnTo>
                      <a:pt x="7454" y="7799"/>
                    </a:lnTo>
                    <a:lnTo>
                      <a:pt x="7428" y="7454"/>
                    </a:lnTo>
                    <a:lnTo>
                      <a:pt x="7403" y="7121"/>
                    </a:lnTo>
                    <a:lnTo>
                      <a:pt x="7352" y="6789"/>
                    </a:lnTo>
                    <a:lnTo>
                      <a:pt x="7288" y="6469"/>
                    </a:lnTo>
                    <a:lnTo>
                      <a:pt x="7211" y="6137"/>
                    </a:lnTo>
                    <a:lnTo>
                      <a:pt x="7109" y="5817"/>
                    </a:lnTo>
                    <a:lnTo>
                      <a:pt x="6981" y="5510"/>
                    </a:lnTo>
                    <a:lnTo>
                      <a:pt x="6840" y="5204"/>
                    </a:lnTo>
                    <a:lnTo>
                      <a:pt x="6661" y="4910"/>
                    </a:lnTo>
                    <a:lnTo>
                      <a:pt x="6597" y="4807"/>
                    </a:lnTo>
                    <a:lnTo>
                      <a:pt x="6546" y="4679"/>
                    </a:lnTo>
                    <a:lnTo>
                      <a:pt x="6495" y="4526"/>
                    </a:lnTo>
                    <a:lnTo>
                      <a:pt x="6457" y="4360"/>
                    </a:lnTo>
                    <a:lnTo>
                      <a:pt x="6393" y="3976"/>
                    </a:lnTo>
                    <a:lnTo>
                      <a:pt x="6342" y="3542"/>
                    </a:lnTo>
                    <a:lnTo>
                      <a:pt x="6252" y="2596"/>
                    </a:lnTo>
                    <a:lnTo>
                      <a:pt x="6188" y="2110"/>
                    </a:lnTo>
                    <a:lnTo>
                      <a:pt x="6099" y="1637"/>
                    </a:lnTo>
                    <a:lnTo>
                      <a:pt x="6048" y="1419"/>
                    </a:lnTo>
                    <a:lnTo>
                      <a:pt x="5984" y="1202"/>
                    </a:lnTo>
                    <a:lnTo>
                      <a:pt x="5920" y="998"/>
                    </a:lnTo>
                    <a:lnTo>
                      <a:pt x="5843" y="806"/>
                    </a:lnTo>
                    <a:lnTo>
                      <a:pt x="5754" y="627"/>
                    </a:lnTo>
                    <a:lnTo>
                      <a:pt x="5651" y="473"/>
                    </a:lnTo>
                    <a:lnTo>
                      <a:pt x="5536" y="333"/>
                    </a:lnTo>
                    <a:lnTo>
                      <a:pt x="5408" y="218"/>
                    </a:lnTo>
                    <a:lnTo>
                      <a:pt x="5255" y="128"/>
                    </a:lnTo>
                    <a:lnTo>
                      <a:pt x="5178" y="90"/>
                    </a:lnTo>
                    <a:lnTo>
                      <a:pt x="5102" y="64"/>
                    </a:lnTo>
                    <a:lnTo>
                      <a:pt x="5012" y="39"/>
                    </a:lnTo>
                    <a:lnTo>
                      <a:pt x="4923" y="13"/>
                    </a:lnTo>
                    <a:lnTo>
                      <a:pt x="4833" y="13"/>
                    </a:lnTo>
                    <a:lnTo>
                      <a:pt x="473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774;p18">
                <a:extLst>
                  <a:ext uri="{FF2B5EF4-FFF2-40B4-BE49-F238E27FC236}">
                    <a16:creationId xmlns:a16="http://schemas.microsoft.com/office/drawing/2014/main" id="{1CA3EAE6-B4BA-8C30-AD9C-CD67063F64D1}"/>
                  </a:ext>
                </a:extLst>
              </p:cNvPr>
              <p:cNvSpPr/>
              <p:nvPr/>
            </p:nvSpPr>
            <p:spPr>
              <a:xfrm>
                <a:off x="2519425" y="1485750"/>
                <a:ext cx="201375" cy="863900"/>
              </a:xfrm>
              <a:custGeom>
                <a:avLst/>
                <a:gdLst/>
                <a:ahLst/>
                <a:cxnLst/>
                <a:rect l="l" t="t" r="r" b="b"/>
                <a:pathLst>
                  <a:path w="8055" h="34556" extrusionOk="0">
                    <a:moveTo>
                      <a:pt x="1" y="0"/>
                    </a:moveTo>
                    <a:lnTo>
                      <a:pt x="244" y="588"/>
                    </a:lnTo>
                    <a:lnTo>
                      <a:pt x="461" y="1176"/>
                    </a:lnTo>
                    <a:lnTo>
                      <a:pt x="666" y="1764"/>
                    </a:lnTo>
                    <a:lnTo>
                      <a:pt x="870" y="2365"/>
                    </a:lnTo>
                    <a:lnTo>
                      <a:pt x="1049" y="2966"/>
                    </a:lnTo>
                    <a:lnTo>
                      <a:pt x="1215" y="3567"/>
                    </a:lnTo>
                    <a:lnTo>
                      <a:pt x="1382" y="4168"/>
                    </a:lnTo>
                    <a:lnTo>
                      <a:pt x="1535" y="4769"/>
                    </a:lnTo>
                    <a:lnTo>
                      <a:pt x="1676" y="5382"/>
                    </a:lnTo>
                    <a:lnTo>
                      <a:pt x="1803" y="5983"/>
                    </a:lnTo>
                    <a:lnTo>
                      <a:pt x="1931" y="6597"/>
                    </a:lnTo>
                    <a:lnTo>
                      <a:pt x="2046" y="7210"/>
                    </a:lnTo>
                    <a:lnTo>
                      <a:pt x="2264" y="8450"/>
                    </a:lnTo>
                    <a:lnTo>
                      <a:pt x="2443" y="9691"/>
                    </a:lnTo>
                    <a:lnTo>
                      <a:pt x="2622" y="10943"/>
                    </a:lnTo>
                    <a:lnTo>
                      <a:pt x="2775" y="12196"/>
                    </a:lnTo>
                    <a:lnTo>
                      <a:pt x="3056" y="14715"/>
                    </a:lnTo>
                    <a:lnTo>
                      <a:pt x="3337" y="17259"/>
                    </a:lnTo>
                    <a:lnTo>
                      <a:pt x="3504" y="18524"/>
                    </a:lnTo>
                    <a:lnTo>
                      <a:pt x="3670" y="19803"/>
                    </a:lnTo>
                    <a:lnTo>
                      <a:pt x="3772" y="20557"/>
                    </a:lnTo>
                    <a:lnTo>
                      <a:pt x="3874" y="21350"/>
                    </a:lnTo>
                    <a:lnTo>
                      <a:pt x="3964" y="22168"/>
                    </a:lnTo>
                    <a:lnTo>
                      <a:pt x="4041" y="23012"/>
                    </a:lnTo>
                    <a:lnTo>
                      <a:pt x="4117" y="23881"/>
                    </a:lnTo>
                    <a:lnTo>
                      <a:pt x="4181" y="24776"/>
                    </a:lnTo>
                    <a:lnTo>
                      <a:pt x="4232" y="25683"/>
                    </a:lnTo>
                    <a:lnTo>
                      <a:pt x="4284" y="26617"/>
                    </a:lnTo>
                    <a:lnTo>
                      <a:pt x="4373" y="28534"/>
                    </a:lnTo>
                    <a:lnTo>
                      <a:pt x="4424" y="30503"/>
                    </a:lnTo>
                    <a:lnTo>
                      <a:pt x="4462" y="32510"/>
                    </a:lnTo>
                    <a:lnTo>
                      <a:pt x="4475" y="34556"/>
                    </a:lnTo>
                    <a:lnTo>
                      <a:pt x="4744" y="33942"/>
                    </a:lnTo>
                    <a:lnTo>
                      <a:pt x="4974" y="33303"/>
                    </a:lnTo>
                    <a:lnTo>
                      <a:pt x="5191" y="32638"/>
                    </a:lnTo>
                    <a:lnTo>
                      <a:pt x="5383" y="31973"/>
                    </a:lnTo>
                    <a:lnTo>
                      <a:pt x="5562" y="31296"/>
                    </a:lnTo>
                    <a:lnTo>
                      <a:pt x="5728" y="30618"/>
                    </a:lnTo>
                    <a:lnTo>
                      <a:pt x="5882" y="29928"/>
                    </a:lnTo>
                    <a:lnTo>
                      <a:pt x="6022" y="29237"/>
                    </a:lnTo>
                    <a:lnTo>
                      <a:pt x="6265" y="27857"/>
                    </a:lnTo>
                    <a:lnTo>
                      <a:pt x="6495" y="26489"/>
                    </a:lnTo>
                    <a:lnTo>
                      <a:pt x="6725" y="25172"/>
                    </a:lnTo>
                    <a:lnTo>
                      <a:pt x="6840" y="24533"/>
                    </a:lnTo>
                    <a:lnTo>
                      <a:pt x="6968" y="23906"/>
                    </a:lnTo>
                    <a:lnTo>
                      <a:pt x="7160" y="22960"/>
                    </a:lnTo>
                    <a:lnTo>
                      <a:pt x="7313" y="22027"/>
                    </a:lnTo>
                    <a:lnTo>
                      <a:pt x="7441" y="21094"/>
                    </a:lnTo>
                    <a:lnTo>
                      <a:pt x="7556" y="20161"/>
                    </a:lnTo>
                    <a:lnTo>
                      <a:pt x="7646" y="19227"/>
                    </a:lnTo>
                    <a:lnTo>
                      <a:pt x="7735" y="18294"/>
                    </a:lnTo>
                    <a:lnTo>
                      <a:pt x="7876" y="16402"/>
                    </a:lnTo>
                    <a:lnTo>
                      <a:pt x="7876" y="16159"/>
                    </a:lnTo>
                    <a:lnTo>
                      <a:pt x="7901" y="15916"/>
                    </a:lnTo>
                    <a:lnTo>
                      <a:pt x="7965" y="15418"/>
                    </a:lnTo>
                    <a:lnTo>
                      <a:pt x="8029" y="14906"/>
                    </a:lnTo>
                    <a:lnTo>
                      <a:pt x="8042" y="14664"/>
                    </a:lnTo>
                    <a:lnTo>
                      <a:pt x="8055" y="14421"/>
                    </a:lnTo>
                    <a:lnTo>
                      <a:pt x="8004" y="13973"/>
                    </a:lnTo>
                    <a:lnTo>
                      <a:pt x="7978" y="13833"/>
                    </a:lnTo>
                    <a:lnTo>
                      <a:pt x="7953" y="13781"/>
                    </a:lnTo>
                    <a:lnTo>
                      <a:pt x="7927" y="13743"/>
                    </a:lnTo>
                    <a:lnTo>
                      <a:pt x="7889" y="13705"/>
                    </a:lnTo>
                    <a:lnTo>
                      <a:pt x="7850" y="13666"/>
                    </a:lnTo>
                    <a:lnTo>
                      <a:pt x="7735" y="13577"/>
                    </a:lnTo>
                    <a:lnTo>
                      <a:pt x="7326" y="13334"/>
                    </a:lnTo>
                    <a:lnTo>
                      <a:pt x="6955" y="13117"/>
                    </a:lnTo>
                    <a:lnTo>
                      <a:pt x="6572" y="12912"/>
                    </a:lnTo>
                    <a:lnTo>
                      <a:pt x="5792" y="12541"/>
                    </a:lnTo>
                    <a:lnTo>
                      <a:pt x="5409" y="12350"/>
                    </a:lnTo>
                    <a:lnTo>
                      <a:pt x="5012" y="12132"/>
                    </a:lnTo>
                    <a:lnTo>
                      <a:pt x="4820" y="12017"/>
                    </a:lnTo>
                    <a:lnTo>
                      <a:pt x="4629" y="11902"/>
                    </a:lnTo>
                    <a:lnTo>
                      <a:pt x="4437" y="11762"/>
                    </a:lnTo>
                    <a:lnTo>
                      <a:pt x="4258" y="11621"/>
                    </a:lnTo>
                    <a:lnTo>
                      <a:pt x="4066" y="11493"/>
                    </a:lnTo>
                    <a:lnTo>
                      <a:pt x="3887" y="11365"/>
                    </a:lnTo>
                    <a:lnTo>
                      <a:pt x="3811" y="11289"/>
                    </a:lnTo>
                    <a:lnTo>
                      <a:pt x="3721" y="11212"/>
                    </a:lnTo>
                    <a:lnTo>
                      <a:pt x="3632" y="11110"/>
                    </a:lnTo>
                    <a:lnTo>
                      <a:pt x="3529" y="10982"/>
                    </a:lnTo>
                    <a:lnTo>
                      <a:pt x="3747" y="10879"/>
                    </a:lnTo>
                    <a:lnTo>
                      <a:pt x="3964" y="10790"/>
                    </a:lnTo>
                    <a:lnTo>
                      <a:pt x="4207" y="10726"/>
                    </a:lnTo>
                    <a:lnTo>
                      <a:pt x="4462" y="10688"/>
                    </a:lnTo>
                    <a:lnTo>
                      <a:pt x="4718" y="10662"/>
                    </a:lnTo>
                    <a:lnTo>
                      <a:pt x="4987" y="10637"/>
                    </a:lnTo>
                    <a:lnTo>
                      <a:pt x="5268" y="10637"/>
                    </a:lnTo>
                    <a:lnTo>
                      <a:pt x="5549" y="10649"/>
                    </a:lnTo>
                    <a:lnTo>
                      <a:pt x="6099" y="10675"/>
                    </a:lnTo>
                    <a:lnTo>
                      <a:pt x="6661" y="10700"/>
                    </a:lnTo>
                    <a:lnTo>
                      <a:pt x="7198" y="10726"/>
                    </a:lnTo>
                    <a:lnTo>
                      <a:pt x="7441" y="10726"/>
                    </a:lnTo>
                    <a:lnTo>
                      <a:pt x="7697" y="10713"/>
                    </a:lnTo>
                    <a:lnTo>
                      <a:pt x="7710" y="10611"/>
                    </a:lnTo>
                    <a:lnTo>
                      <a:pt x="7722" y="10483"/>
                    </a:lnTo>
                    <a:lnTo>
                      <a:pt x="7722" y="10343"/>
                    </a:lnTo>
                    <a:lnTo>
                      <a:pt x="7710" y="10176"/>
                    </a:lnTo>
                    <a:lnTo>
                      <a:pt x="7671" y="9818"/>
                    </a:lnTo>
                    <a:lnTo>
                      <a:pt x="7607" y="9409"/>
                    </a:lnTo>
                    <a:lnTo>
                      <a:pt x="7505" y="8936"/>
                    </a:lnTo>
                    <a:lnTo>
                      <a:pt x="7390" y="8438"/>
                    </a:lnTo>
                    <a:lnTo>
                      <a:pt x="7237" y="7888"/>
                    </a:lnTo>
                    <a:lnTo>
                      <a:pt x="7070" y="7313"/>
                    </a:lnTo>
                    <a:lnTo>
                      <a:pt x="6891" y="6712"/>
                    </a:lnTo>
                    <a:lnTo>
                      <a:pt x="6687" y="6098"/>
                    </a:lnTo>
                    <a:lnTo>
                      <a:pt x="6482" y="5472"/>
                    </a:lnTo>
                    <a:lnTo>
                      <a:pt x="6252" y="4845"/>
                    </a:lnTo>
                    <a:lnTo>
                      <a:pt x="6022" y="4219"/>
                    </a:lnTo>
                    <a:lnTo>
                      <a:pt x="5779" y="3605"/>
                    </a:lnTo>
                    <a:lnTo>
                      <a:pt x="5524" y="2992"/>
                    </a:lnTo>
                    <a:lnTo>
                      <a:pt x="5281" y="2416"/>
                    </a:lnTo>
                    <a:lnTo>
                      <a:pt x="4833" y="2237"/>
                    </a:lnTo>
                    <a:lnTo>
                      <a:pt x="4399" y="2058"/>
                    </a:lnTo>
                    <a:lnTo>
                      <a:pt x="3964" y="1854"/>
                    </a:lnTo>
                    <a:lnTo>
                      <a:pt x="3529" y="1624"/>
                    </a:lnTo>
                    <a:lnTo>
                      <a:pt x="3325" y="1522"/>
                    </a:lnTo>
                    <a:lnTo>
                      <a:pt x="3120" y="1406"/>
                    </a:lnTo>
                    <a:lnTo>
                      <a:pt x="2698" y="1138"/>
                    </a:lnTo>
                    <a:lnTo>
                      <a:pt x="2264" y="870"/>
                    </a:lnTo>
                    <a:lnTo>
                      <a:pt x="1816" y="614"/>
                    </a:lnTo>
                    <a:lnTo>
                      <a:pt x="1599" y="486"/>
                    </a:lnTo>
                    <a:lnTo>
                      <a:pt x="1369" y="371"/>
                    </a:lnTo>
                    <a:lnTo>
                      <a:pt x="1151" y="269"/>
                    </a:lnTo>
                    <a:lnTo>
                      <a:pt x="921" y="179"/>
                    </a:lnTo>
                    <a:lnTo>
                      <a:pt x="691" y="102"/>
                    </a:lnTo>
                    <a:lnTo>
                      <a:pt x="461" y="51"/>
                    </a:lnTo>
                    <a:lnTo>
                      <a:pt x="231" y="1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775;p18">
                <a:extLst>
                  <a:ext uri="{FF2B5EF4-FFF2-40B4-BE49-F238E27FC236}">
                    <a16:creationId xmlns:a16="http://schemas.microsoft.com/office/drawing/2014/main" id="{F1C9E7F1-3712-CBBB-034F-7E70EC7A0B09}"/>
                  </a:ext>
                </a:extLst>
              </p:cNvPr>
              <p:cNvSpPr/>
              <p:nvPr/>
            </p:nvSpPr>
            <p:spPr>
              <a:xfrm>
                <a:off x="2600925" y="1546150"/>
                <a:ext cx="254425" cy="1537000"/>
              </a:xfrm>
              <a:custGeom>
                <a:avLst/>
                <a:gdLst/>
                <a:ahLst/>
                <a:cxnLst/>
                <a:rect l="l" t="t" r="r" b="b"/>
                <a:pathLst>
                  <a:path w="10177" h="61480" extrusionOk="0">
                    <a:moveTo>
                      <a:pt x="2021" y="0"/>
                    </a:moveTo>
                    <a:lnTo>
                      <a:pt x="2264" y="576"/>
                    </a:lnTo>
                    <a:lnTo>
                      <a:pt x="2519" y="1189"/>
                    </a:lnTo>
                    <a:lnTo>
                      <a:pt x="2762" y="1803"/>
                    </a:lnTo>
                    <a:lnTo>
                      <a:pt x="2992" y="2429"/>
                    </a:lnTo>
                    <a:lnTo>
                      <a:pt x="3222" y="3056"/>
                    </a:lnTo>
                    <a:lnTo>
                      <a:pt x="3427" y="3682"/>
                    </a:lnTo>
                    <a:lnTo>
                      <a:pt x="3631" y="4296"/>
                    </a:lnTo>
                    <a:lnTo>
                      <a:pt x="3810" y="4897"/>
                    </a:lnTo>
                    <a:lnTo>
                      <a:pt x="3977" y="5472"/>
                    </a:lnTo>
                    <a:lnTo>
                      <a:pt x="4130" y="6022"/>
                    </a:lnTo>
                    <a:lnTo>
                      <a:pt x="4245" y="6520"/>
                    </a:lnTo>
                    <a:lnTo>
                      <a:pt x="4347" y="6993"/>
                    </a:lnTo>
                    <a:lnTo>
                      <a:pt x="4411" y="7402"/>
                    </a:lnTo>
                    <a:lnTo>
                      <a:pt x="4450" y="7760"/>
                    </a:lnTo>
                    <a:lnTo>
                      <a:pt x="4462" y="7927"/>
                    </a:lnTo>
                    <a:lnTo>
                      <a:pt x="4462" y="8067"/>
                    </a:lnTo>
                    <a:lnTo>
                      <a:pt x="4450" y="8195"/>
                    </a:lnTo>
                    <a:lnTo>
                      <a:pt x="4437" y="8297"/>
                    </a:lnTo>
                    <a:lnTo>
                      <a:pt x="4181" y="8310"/>
                    </a:lnTo>
                    <a:lnTo>
                      <a:pt x="3938" y="8310"/>
                    </a:lnTo>
                    <a:lnTo>
                      <a:pt x="3401" y="8284"/>
                    </a:lnTo>
                    <a:lnTo>
                      <a:pt x="2839" y="8259"/>
                    </a:lnTo>
                    <a:lnTo>
                      <a:pt x="2289" y="8233"/>
                    </a:lnTo>
                    <a:lnTo>
                      <a:pt x="2008" y="8221"/>
                    </a:lnTo>
                    <a:lnTo>
                      <a:pt x="1727" y="8221"/>
                    </a:lnTo>
                    <a:lnTo>
                      <a:pt x="1458" y="8246"/>
                    </a:lnTo>
                    <a:lnTo>
                      <a:pt x="1202" y="8272"/>
                    </a:lnTo>
                    <a:lnTo>
                      <a:pt x="947" y="8310"/>
                    </a:lnTo>
                    <a:lnTo>
                      <a:pt x="704" y="8374"/>
                    </a:lnTo>
                    <a:lnTo>
                      <a:pt x="487" y="8463"/>
                    </a:lnTo>
                    <a:lnTo>
                      <a:pt x="269" y="8566"/>
                    </a:lnTo>
                    <a:lnTo>
                      <a:pt x="372" y="8694"/>
                    </a:lnTo>
                    <a:lnTo>
                      <a:pt x="461" y="8796"/>
                    </a:lnTo>
                    <a:lnTo>
                      <a:pt x="551" y="8873"/>
                    </a:lnTo>
                    <a:lnTo>
                      <a:pt x="627" y="8949"/>
                    </a:lnTo>
                    <a:lnTo>
                      <a:pt x="806" y="9077"/>
                    </a:lnTo>
                    <a:lnTo>
                      <a:pt x="998" y="9205"/>
                    </a:lnTo>
                    <a:lnTo>
                      <a:pt x="1177" y="9346"/>
                    </a:lnTo>
                    <a:lnTo>
                      <a:pt x="1369" y="9486"/>
                    </a:lnTo>
                    <a:lnTo>
                      <a:pt x="1560" y="9601"/>
                    </a:lnTo>
                    <a:lnTo>
                      <a:pt x="1752" y="9716"/>
                    </a:lnTo>
                    <a:lnTo>
                      <a:pt x="2149" y="9934"/>
                    </a:lnTo>
                    <a:lnTo>
                      <a:pt x="2532" y="10125"/>
                    </a:lnTo>
                    <a:lnTo>
                      <a:pt x="3312" y="10496"/>
                    </a:lnTo>
                    <a:lnTo>
                      <a:pt x="3695" y="10701"/>
                    </a:lnTo>
                    <a:lnTo>
                      <a:pt x="4066" y="10918"/>
                    </a:lnTo>
                    <a:lnTo>
                      <a:pt x="4475" y="11161"/>
                    </a:lnTo>
                    <a:lnTo>
                      <a:pt x="4590" y="11250"/>
                    </a:lnTo>
                    <a:lnTo>
                      <a:pt x="4629" y="11289"/>
                    </a:lnTo>
                    <a:lnTo>
                      <a:pt x="4667" y="11327"/>
                    </a:lnTo>
                    <a:lnTo>
                      <a:pt x="4693" y="11365"/>
                    </a:lnTo>
                    <a:lnTo>
                      <a:pt x="4718" y="11417"/>
                    </a:lnTo>
                    <a:lnTo>
                      <a:pt x="4744" y="11557"/>
                    </a:lnTo>
                    <a:lnTo>
                      <a:pt x="4795" y="12005"/>
                    </a:lnTo>
                    <a:lnTo>
                      <a:pt x="4782" y="12248"/>
                    </a:lnTo>
                    <a:lnTo>
                      <a:pt x="4769" y="12490"/>
                    </a:lnTo>
                    <a:lnTo>
                      <a:pt x="4705" y="13002"/>
                    </a:lnTo>
                    <a:lnTo>
                      <a:pt x="4641" y="13500"/>
                    </a:lnTo>
                    <a:lnTo>
                      <a:pt x="4616" y="13743"/>
                    </a:lnTo>
                    <a:lnTo>
                      <a:pt x="4616" y="13986"/>
                    </a:lnTo>
                    <a:lnTo>
                      <a:pt x="4475" y="15878"/>
                    </a:lnTo>
                    <a:lnTo>
                      <a:pt x="4386" y="16811"/>
                    </a:lnTo>
                    <a:lnTo>
                      <a:pt x="4296" y="17745"/>
                    </a:lnTo>
                    <a:lnTo>
                      <a:pt x="4181" y="18678"/>
                    </a:lnTo>
                    <a:lnTo>
                      <a:pt x="4053" y="19611"/>
                    </a:lnTo>
                    <a:lnTo>
                      <a:pt x="3900" y="20544"/>
                    </a:lnTo>
                    <a:lnTo>
                      <a:pt x="3708" y="21490"/>
                    </a:lnTo>
                    <a:lnTo>
                      <a:pt x="3580" y="22117"/>
                    </a:lnTo>
                    <a:lnTo>
                      <a:pt x="3465" y="22756"/>
                    </a:lnTo>
                    <a:lnTo>
                      <a:pt x="3235" y="24073"/>
                    </a:lnTo>
                    <a:lnTo>
                      <a:pt x="3005" y="25441"/>
                    </a:lnTo>
                    <a:lnTo>
                      <a:pt x="2762" y="26821"/>
                    </a:lnTo>
                    <a:lnTo>
                      <a:pt x="2622" y="27512"/>
                    </a:lnTo>
                    <a:lnTo>
                      <a:pt x="2468" y="28202"/>
                    </a:lnTo>
                    <a:lnTo>
                      <a:pt x="2302" y="28880"/>
                    </a:lnTo>
                    <a:lnTo>
                      <a:pt x="2123" y="29557"/>
                    </a:lnTo>
                    <a:lnTo>
                      <a:pt x="1931" y="30222"/>
                    </a:lnTo>
                    <a:lnTo>
                      <a:pt x="1714" y="30887"/>
                    </a:lnTo>
                    <a:lnTo>
                      <a:pt x="1484" y="31526"/>
                    </a:lnTo>
                    <a:lnTo>
                      <a:pt x="1215" y="32140"/>
                    </a:lnTo>
                    <a:lnTo>
                      <a:pt x="1202" y="34696"/>
                    </a:lnTo>
                    <a:lnTo>
                      <a:pt x="1164" y="37253"/>
                    </a:lnTo>
                    <a:lnTo>
                      <a:pt x="1113" y="39784"/>
                    </a:lnTo>
                    <a:lnTo>
                      <a:pt x="1036" y="42290"/>
                    </a:lnTo>
                    <a:lnTo>
                      <a:pt x="947" y="44719"/>
                    </a:lnTo>
                    <a:lnTo>
                      <a:pt x="845" y="47071"/>
                    </a:lnTo>
                    <a:lnTo>
                      <a:pt x="729" y="49296"/>
                    </a:lnTo>
                    <a:lnTo>
                      <a:pt x="614" y="51405"/>
                    </a:lnTo>
                    <a:lnTo>
                      <a:pt x="499" y="53336"/>
                    </a:lnTo>
                    <a:lnTo>
                      <a:pt x="384" y="55100"/>
                    </a:lnTo>
                    <a:lnTo>
                      <a:pt x="193" y="57976"/>
                    </a:lnTo>
                    <a:lnTo>
                      <a:pt x="52" y="59843"/>
                    </a:lnTo>
                    <a:lnTo>
                      <a:pt x="1" y="60507"/>
                    </a:lnTo>
                    <a:lnTo>
                      <a:pt x="205" y="60648"/>
                    </a:lnTo>
                    <a:lnTo>
                      <a:pt x="423" y="60776"/>
                    </a:lnTo>
                    <a:lnTo>
                      <a:pt x="666" y="60904"/>
                    </a:lnTo>
                    <a:lnTo>
                      <a:pt x="921" y="61006"/>
                    </a:lnTo>
                    <a:lnTo>
                      <a:pt x="1190" y="61096"/>
                    </a:lnTo>
                    <a:lnTo>
                      <a:pt x="1471" y="61185"/>
                    </a:lnTo>
                    <a:lnTo>
                      <a:pt x="1778" y="61249"/>
                    </a:lnTo>
                    <a:lnTo>
                      <a:pt x="2085" y="61313"/>
                    </a:lnTo>
                    <a:lnTo>
                      <a:pt x="2404" y="61364"/>
                    </a:lnTo>
                    <a:lnTo>
                      <a:pt x="2737" y="61402"/>
                    </a:lnTo>
                    <a:lnTo>
                      <a:pt x="3082" y="61428"/>
                    </a:lnTo>
                    <a:lnTo>
                      <a:pt x="3440" y="61454"/>
                    </a:lnTo>
                    <a:lnTo>
                      <a:pt x="3785" y="61466"/>
                    </a:lnTo>
                    <a:lnTo>
                      <a:pt x="4156" y="61479"/>
                    </a:lnTo>
                    <a:lnTo>
                      <a:pt x="4884" y="61466"/>
                    </a:lnTo>
                    <a:lnTo>
                      <a:pt x="5626" y="61441"/>
                    </a:lnTo>
                    <a:lnTo>
                      <a:pt x="6354" y="61390"/>
                    </a:lnTo>
                    <a:lnTo>
                      <a:pt x="7083" y="61326"/>
                    </a:lnTo>
                    <a:lnTo>
                      <a:pt x="7786" y="61249"/>
                    </a:lnTo>
                    <a:lnTo>
                      <a:pt x="8451" y="61159"/>
                    </a:lnTo>
                    <a:lnTo>
                      <a:pt x="9077" y="61070"/>
                    </a:lnTo>
                    <a:lnTo>
                      <a:pt x="10177" y="60904"/>
                    </a:lnTo>
                    <a:lnTo>
                      <a:pt x="10139" y="60763"/>
                    </a:lnTo>
                    <a:lnTo>
                      <a:pt x="10100" y="60482"/>
                    </a:lnTo>
                    <a:lnTo>
                      <a:pt x="9985" y="59574"/>
                    </a:lnTo>
                    <a:lnTo>
                      <a:pt x="9845" y="58309"/>
                    </a:lnTo>
                    <a:lnTo>
                      <a:pt x="9678" y="56813"/>
                    </a:lnTo>
                    <a:lnTo>
                      <a:pt x="9346" y="53591"/>
                    </a:lnTo>
                    <a:lnTo>
                      <a:pt x="9090" y="50881"/>
                    </a:lnTo>
                    <a:lnTo>
                      <a:pt x="8975" y="49705"/>
                    </a:lnTo>
                    <a:lnTo>
                      <a:pt x="8860" y="48554"/>
                    </a:lnTo>
                    <a:lnTo>
                      <a:pt x="8732" y="47404"/>
                    </a:lnTo>
                    <a:lnTo>
                      <a:pt x="8592" y="46266"/>
                    </a:lnTo>
                    <a:lnTo>
                      <a:pt x="8310" y="43978"/>
                    </a:lnTo>
                    <a:lnTo>
                      <a:pt x="8004" y="41651"/>
                    </a:lnTo>
                    <a:lnTo>
                      <a:pt x="7889" y="40564"/>
                    </a:lnTo>
                    <a:lnTo>
                      <a:pt x="7786" y="39465"/>
                    </a:lnTo>
                    <a:lnTo>
                      <a:pt x="7710" y="38365"/>
                    </a:lnTo>
                    <a:lnTo>
                      <a:pt x="7646" y="37253"/>
                    </a:lnTo>
                    <a:lnTo>
                      <a:pt x="7607" y="36154"/>
                    </a:lnTo>
                    <a:lnTo>
                      <a:pt x="7569" y="35042"/>
                    </a:lnTo>
                    <a:lnTo>
                      <a:pt x="7556" y="33929"/>
                    </a:lnTo>
                    <a:lnTo>
                      <a:pt x="7543" y="32817"/>
                    </a:lnTo>
                    <a:lnTo>
                      <a:pt x="7543" y="30593"/>
                    </a:lnTo>
                    <a:lnTo>
                      <a:pt x="7569" y="28368"/>
                    </a:lnTo>
                    <a:lnTo>
                      <a:pt x="7582" y="26131"/>
                    </a:lnTo>
                    <a:lnTo>
                      <a:pt x="7595" y="23894"/>
                    </a:lnTo>
                    <a:lnTo>
                      <a:pt x="7595" y="21644"/>
                    </a:lnTo>
                    <a:lnTo>
                      <a:pt x="7607" y="19368"/>
                    </a:lnTo>
                    <a:lnTo>
                      <a:pt x="7633" y="17093"/>
                    </a:lnTo>
                    <a:lnTo>
                      <a:pt x="7684" y="14804"/>
                    </a:lnTo>
                    <a:lnTo>
                      <a:pt x="7710" y="13667"/>
                    </a:lnTo>
                    <a:lnTo>
                      <a:pt x="7761" y="12516"/>
                    </a:lnTo>
                    <a:lnTo>
                      <a:pt x="7812" y="11378"/>
                    </a:lnTo>
                    <a:lnTo>
                      <a:pt x="7876" y="10240"/>
                    </a:lnTo>
                    <a:lnTo>
                      <a:pt x="7952" y="9103"/>
                    </a:lnTo>
                    <a:lnTo>
                      <a:pt x="8055" y="7965"/>
                    </a:lnTo>
                    <a:lnTo>
                      <a:pt x="8157" y="6840"/>
                    </a:lnTo>
                    <a:lnTo>
                      <a:pt x="8272" y="5715"/>
                    </a:lnTo>
                    <a:lnTo>
                      <a:pt x="8298" y="5434"/>
                    </a:lnTo>
                    <a:lnTo>
                      <a:pt x="8336" y="5152"/>
                    </a:lnTo>
                    <a:lnTo>
                      <a:pt x="8426" y="4564"/>
                    </a:lnTo>
                    <a:lnTo>
                      <a:pt x="8515" y="3976"/>
                    </a:lnTo>
                    <a:lnTo>
                      <a:pt x="8592" y="3427"/>
                    </a:lnTo>
                    <a:lnTo>
                      <a:pt x="8617" y="3171"/>
                    </a:lnTo>
                    <a:lnTo>
                      <a:pt x="8630" y="2928"/>
                    </a:lnTo>
                    <a:lnTo>
                      <a:pt x="8617" y="2698"/>
                    </a:lnTo>
                    <a:lnTo>
                      <a:pt x="8604" y="2493"/>
                    </a:lnTo>
                    <a:lnTo>
                      <a:pt x="8553" y="2302"/>
                    </a:lnTo>
                    <a:lnTo>
                      <a:pt x="8528" y="2212"/>
                    </a:lnTo>
                    <a:lnTo>
                      <a:pt x="8489" y="2135"/>
                    </a:lnTo>
                    <a:lnTo>
                      <a:pt x="8451" y="2071"/>
                    </a:lnTo>
                    <a:lnTo>
                      <a:pt x="8400" y="2007"/>
                    </a:lnTo>
                    <a:lnTo>
                      <a:pt x="8349" y="1944"/>
                    </a:lnTo>
                    <a:lnTo>
                      <a:pt x="8285" y="1892"/>
                    </a:lnTo>
                    <a:lnTo>
                      <a:pt x="8093" y="1777"/>
                    </a:lnTo>
                    <a:lnTo>
                      <a:pt x="7876" y="1675"/>
                    </a:lnTo>
                    <a:lnTo>
                      <a:pt x="7633" y="1573"/>
                    </a:lnTo>
                    <a:lnTo>
                      <a:pt x="7377" y="1483"/>
                    </a:lnTo>
                    <a:lnTo>
                      <a:pt x="7096" y="1407"/>
                    </a:lnTo>
                    <a:lnTo>
                      <a:pt x="6815" y="1330"/>
                    </a:lnTo>
                    <a:lnTo>
                      <a:pt x="6227" y="1202"/>
                    </a:lnTo>
                    <a:lnTo>
                      <a:pt x="5051" y="972"/>
                    </a:lnTo>
                    <a:lnTo>
                      <a:pt x="4526" y="844"/>
                    </a:lnTo>
                    <a:lnTo>
                      <a:pt x="4283" y="780"/>
                    </a:lnTo>
                    <a:lnTo>
                      <a:pt x="4066" y="704"/>
                    </a:lnTo>
                    <a:lnTo>
                      <a:pt x="3056" y="371"/>
                    </a:lnTo>
                    <a:lnTo>
                      <a:pt x="2545" y="192"/>
                    </a:lnTo>
                    <a:lnTo>
                      <a:pt x="2021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776;p18">
                <a:extLst>
                  <a:ext uri="{FF2B5EF4-FFF2-40B4-BE49-F238E27FC236}">
                    <a16:creationId xmlns:a16="http://schemas.microsoft.com/office/drawing/2014/main" id="{EE6A555A-92BD-6796-1999-9ED7CA7201A2}"/>
                  </a:ext>
                </a:extLst>
              </p:cNvPr>
              <p:cNvSpPr/>
              <p:nvPr/>
            </p:nvSpPr>
            <p:spPr>
              <a:xfrm>
                <a:off x="1800975" y="1466875"/>
                <a:ext cx="515525" cy="1565125"/>
              </a:xfrm>
              <a:custGeom>
                <a:avLst/>
                <a:gdLst/>
                <a:ahLst/>
                <a:cxnLst/>
                <a:rect l="l" t="t" r="r" b="b"/>
                <a:pathLst>
                  <a:path w="20621" h="62605" extrusionOk="0">
                    <a:moveTo>
                      <a:pt x="13475" y="1"/>
                    </a:moveTo>
                    <a:lnTo>
                      <a:pt x="12401" y="410"/>
                    </a:lnTo>
                    <a:lnTo>
                      <a:pt x="11864" y="602"/>
                    </a:lnTo>
                    <a:lnTo>
                      <a:pt x="11327" y="794"/>
                    </a:lnTo>
                    <a:lnTo>
                      <a:pt x="10777" y="973"/>
                    </a:lnTo>
                    <a:lnTo>
                      <a:pt x="10215" y="1139"/>
                    </a:lnTo>
                    <a:lnTo>
                      <a:pt x="9652" y="1292"/>
                    </a:lnTo>
                    <a:lnTo>
                      <a:pt x="9077" y="1433"/>
                    </a:lnTo>
                    <a:lnTo>
                      <a:pt x="8617" y="1548"/>
                    </a:lnTo>
                    <a:lnTo>
                      <a:pt x="8093" y="1688"/>
                    </a:lnTo>
                    <a:lnTo>
                      <a:pt x="6891" y="2021"/>
                    </a:lnTo>
                    <a:lnTo>
                      <a:pt x="5587" y="2404"/>
                    </a:lnTo>
                    <a:lnTo>
                      <a:pt x="4270" y="2826"/>
                    </a:lnTo>
                    <a:lnTo>
                      <a:pt x="3030" y="3235"/>
                    </a:lnTo>
                    <a:lnTo>
                      <a:pt x="1956" y="3606"/>
                    </a:lnTo>
                    <a:lnTo>
                      <a:pt x="1509" y="3772"/>
                    </a:lnTo>
                    <a:lnTo>
                      <a:pt x="1138" y="3926"/>
                    </a:lnTo>
                    <a:lnTo>
                      <a:pt x="857" y="4041"/>
                    </a:lnTo>
                    <a:lnTo>
                      <a:pt x="678" y="4143"/>
                    </a:lnTo>
                    <a:lnTo>
                      <a:pt x="601" y="4194"/>
                    </a:lnTo>
                    <a:lnTo>
                      <a:pt x="524" y="4258"/>
                    </a:lnTo>
                    <a:lnTo>
                      <a:pt x="460" y="4335"/>
                    </a:lnTo>
                    <a:lnTo>
                      <a:pt x="397" y="4399"/>
                    </a:lnTo>
                    <a:lnTo>
                      <a:pt x="294" y="4578"/>
                    </a:lnTo>
                    <a:lnTo>
                      <a:pt x="205" y="4757"/>
                    </a:lnTo>
                    <a:lnTo>
                      <a:pt x="141" y="4974"/>
                    </a:lnTo>
                    <a:lnTo>
                      <a:pt x="90" y="5204"/>
                    </a:lnTo>
                    <a:lnTo>
                      <a:pt x="51" y="5460"/>
                    </a:lnTo>
                    <a:lnTo>
                      <a:pt x="26" y="5728"/>
                    </a:lnTo>
                    <a:lnTo>
                      <a:pt x="26" y="6009"/>
                    </a:lnTo>
                    <a:lnTo>
                      <a:pt x="26" y="6303"/>
                    </a:lnTo>
                    <a:lnTo>
                      <a:pt x="51" y="6623"/>
                    </a:lnTo>
                    <a:lnTo>
                      <a:pt x="77" y="6943"/>
                    </a:lnTo>
                    <a:lnTo>
                      <a:pt x="115" y="7275"/>
                    </a:lnTo>
                    <a:lnTo>
                      <a:pt x="166" y="7607"/>
                    </a:lnTo>
                    <a:lnTo>
                      <a:pt x="281" y="8298"/>
                    </a:lnTo>
                    <a:lnTo>
                      <a:pt x="422" y="9014"/>
                    </a:lnTo>
                    <a:lnTo>
                      <a:pt x="575" y="9730"/>
                    </a:lnTo>
                    <a:lnTo>
                      <a:pt x="895" y="11110"/>
                    </a:lnTo>
                    <a:lnTo>
                      <a:pt x="1049" y="11750"/>
                    </a:lnTo>
                    <a:lnTo>
                      <a:pt x="1176" y="12350"/>
                    </a:lnTo>
                    <a:lnTo>
                      <a:pt x="1279" y="12900"/>
                    </a:lnTo>
                    <a:lnTo>
                      <a:pt x="1355" y="13360"/>
                    </a:lnTo>
                    <a:lnTo>
                      <a:pt x="1560" y="14843"/>
                    </a:lnTo>
                    <a:lnTo>
                      <a:pt x="1777" y="16313"/>
                    </a:lnTo>
                    <a:lnTo>
                      <a:pt x="1995" y="17784"/>
                    </a:lnTo>
                    <a:lnTo>
                      <a:pt x="2199" y="19267"/>
                    </a:lnTo>
                    <a:lnTo>
                      <a:pt x="2391" y="20737"/>
                    </a:lnTo>
                    <a:lnTo>
                      <a:pt x="2570" y="22207"/>
                    </a:lnTo>
                    <a:lnTo>
                      <a:pt x="2723" y="23690"/>
                    </a:lnTo>
                    <a:lnTo>
                      <a:pt x="2787" y="24431"/>
                    </a:lnTo>
                    <a:lnTo>
                      <a:pt x="2838" y="25160"/>
                    </a:lnTo>
                    <a:lnTo>
                      <a:pt x="2992" y="27295"/>
                    </a:lnTo>
                    <a:lnTo>
                      <a:pt x="3120" y="29430"/>
                    </a:lnTo>
                    <a:lnTo>
                      <a:pt x="3235" y="31565"/>
                    </a:lnTo>
                    <a:lnTo>
                      <a:pt x="3324" y="33700"/>
                    </a:lnTo>
                    <a:lnTo>
                      <a:pt x="3375" y="35848"/>
                    </a:lnTo>
                    <a:lnTo>
                      <a:pt x="3401" y="36909"/>
                    </a:lnTo>
                    <a:lnTo>
                      <a:pt x="3414" y="37982"/>
                    </a:lnTo>
                    <a:lnTo>
                      <a:pt x="3426" y="39044"/>
                    </a:lnTo>
                    <a:lnTo>
                      <a:pt x="3414" y="40117"/>
                    </a:lnTo>
                    <a:lnTo>
                      <a:pt x="3401" y="41178"/>
                    </a:lnTo>
                    <a:lnTo>
                      <a:pt x="3388" y="42252"/>
                    </a:lnTo>
                    <a:lnTo>
                      <a:pt x="3350" y="43083"/>
                    </a:lnTo>
                    <a:lnTo>
                      <a:pt x="3311" y="43978"/>
                    </a:lnTo>
                    <a:lnTo>
                      <a:pt x="3247" y="44911"/>
                    </a:lnTo>
                    <a:lnTo>
                      <a:pt x="3158" y="45870"/>
                    </a:lnTo>
                    <a:lnTo>
                      <a:pt x="3056" y="46867"/>
                    </a:lnTo>
                    <a:lnTo>
                      <a:pt x="2928" y="47865"/>
                    </a:lnTo>
                    <a:lnTo>
                      <a:pt x="2787" y="48875"/>
                    </a:lnTo>
                    <a:lnTo>
                      <a:pt x="2608" y="49897"/>
                    </a:lnTo>
                    <a:lnTo>
                      <a:pt x="2506" y="50396"/>
                    </a:lnTo>
                    <a:lnTo>
                      <a:pt x="2404" y="50894"/>
                    </a:lnTo>
                    <a:lnTo>
                      <a:pt x="2289" y="51393"/>
                    </a:lnTo>
                    <a:lnTo>
                      <a:pt x="2161" y="51892"/>
                    </a:lnTo>
                    <a:lnTo>
                      <a:pt x="2033" y="52377"/>
                    </a:lnTo>
                    <a:lnTo>
                      <a:pt x="1892" y="52850"/>
                    </a:lnTo>
                    <a:lnTo>
                      <a:pt x="1752" y="53323"/>
                    </a:lnTo>
                    <a:lnTo>
                      <a:pt x="1598" y="53784"/>
                    </a:lnTo>
                    <a:lnTo>
                      <a:pt x="1432" y="54231"/>
                    </a:lnTo>
                    <a:lnTo>
                      <a:pt x="1253" y="54678"/>
                    </a:lnTo>
                    <a:lnTo>
                      <a:pt x="1074" y="55100"/>
                    </a:lnTo>
                    <a:lnTo>
                      <a:pt x="882" y="55522"/>
                    </a:lnTo>
                    <a:lnTo>
                      <a:pt x="678" y="55919"/>
                    </a:lnTo>
                    <a:lnTo>
                      <a:pt x="460" y="56302"/>
                    </a:lnTo>
                    <a:lnTo>
                      <a:pt x="230" y="56673"/>
                    </a:lnTo>
                    <a:lnTo>
                      <a:pt x="0" y="57031"/>
                    </a:lnTo>
                    <a:lnTo>
                      <a:pt x="102" y="57159"/>
                    </a:lnTo>
                    <a:lnTo>
                      <a:pt x="218" y="57286"/>
                    </a:lnTo>
                    <a:lnTo>
                      <a:pt x="358" y="57414"/>
                    </a:lnTo>
                    <a:lnTo>
                      <a:pt x="512" y="57542"/>
                    </a:lnTo>
                    <a:lnTo>
                      <a:pt x="678" y="57670"/>
                    </a:lnTo>
                    <a:lnTo>
                      <a:pt x="857" y="57798"/>
                    </a:lnTo>
                    <a:lnTo>
                      <a:pt x="1266" y="58053"/>
                    </a:lnTo>
                    <a:lnTo>
                      <a:pt x="1726" y="58322"/>
                    </a:lnTo>
                    <a:lnTo>
                      <a:pt x="2225" y="58578"/>
                    </a:lnTo>
                    <a:lnTo>
                      <a:pt x="2774" y="58833"/>
                    </a:lnTo>
                    <a:lnTo>
                      <a:pt x="3362" y="59076"/>
                    </a:lnTo>
                    <a:lnTo>
                      <a:pt x="3989" y="59332"/>
                    </a:lnTo>
                    <a:lnTo>
                      <a:pt x="4641" y="59575"/>
                    </a:lnTo>
                    <a:lnTo>
                      <a:pt x="5318" y="59818"/>
                    </a:lnTo>
                    <a:lnTo>
                      <a:pt x="6022" y="60048"/>
                    </a:lnTo>
                    <a:lnTo>
                      <a:pt x="6737" y="60278"/>
                    </a:lnTo>
                    <a:lnTo>
                      <a:pt x="7466" y="60508"/>
                    </a:lnTo>
                    <a:lnTo>
                      <a:pt x="8208" y="60725"/>
                    </a:lnTo>
                    <a:lnTo>
                      <a:pt x="8949" y="60930"/>
                    </a:lnTo>
                    <a:lnTo>
                      <a:pt x="9691" y="61122"/>
                    </a:lnTo>
                    <a:lnTo>
                      <a:pt x="10432" y="61313"/>
                    </a:lnTo>
                    <a:lnTo>
                      <a:pt x="11877" y="61659"/>
                    </a:lnTo>
                    <a:lnTo>
                      <a:pt x="13257" y="61965"/>
                    </a:lnTo>
                    <a:lnTo>
                      <a:pt x="14523" y="62221"/>
                    </a:lnTo>
                    <a:lnTo>
                      <a:pt x="15111" y="62323"/>
                    </a:lnTo>
                    <a:lnTo>
                      <a:pt x="15661" y="62413"/>
                    </a:lnTo>
                    <a:lnTo>
                      <a:pt x="16172" y="62477"/>
                    </a:lnTo>
                    <a:lnTo>
                      <a:pt x="16632" y="62541"/>
                    </a:lnTo>
                    <a:lnTo>
                      <a:pt x="17029" y="62579"/>
                    </a:lnTo>
                    <a:lnTo>
                      <a:pt x="17387" y="62605"/>
                    </a:lnTo>
                    <a:lnTo>
                      <a:pt x="17668" y="62605"/>
                    </a:lnTo>
                    <a:lnTo>
                      <a:pt x="17898" y="62592"/>
                    </a:lnTo>
                    <a:lnTo>
                      <a:pt x="18691" y="55024"/>
                    </a:lnTo>
                    <a:lnTo>
                      <a:pt x="19330" y="48977"/>
                    </a:lnTo>
                    <a:lnTo>
                      <a:pt x="19790" y="44413"/>
                    </a:lnTo>
                    <a:lnTo>
                      <a:pt x="19995" y="42150"/>
                    </a:lnTo>
                    <a:lnTo>
                      <a:pt x="20199" y="39875"/>
                    </a:lnTo>
                    <a:lnTo>
                      <a:pt x="20621" y="35323"/>
                    </a:lnTo>
                    <a:lnTo>
                      <a:pt x="20352" y="34914"/>
                    </a:lnTo>
                    <a:lnTo>
                      <a:pt x="20084" y="34505"/>
                    </a:lnTo>
                    <a:lnTo>
                      <a:pt x="19828" y="34083"/>
                    </a:lnTo>
                    <a:lnTo>
                      <a:pt x="19573" y="33661"/>
                    </a:lnTo>
                    <a:lnTo>
                      <a:pt x="19112" y="32843"/>
                    </a:lnTo>
                    <a:lnTo>
                      <a:pt x="18703" y="32076"/>
                    </a:lnTo>
                    <a:lnTo>
                      <a:pt x="18205" y="31117"/>
                    </a:lnTo>
                    <a:lnTo>
                      <a:pt x="17693" y="30146"/>
                    </a:lnTo>
                    <a:lnTo>
                      <a:pt x="17208" y="29174"/>
                    </a:lnTo>
                    <a:lnTo>
                      <a:pt x="16722" y="28177"/>
                    </a:lnTo>
                    <a:lnTo>
                      <a:pt x="16249" y="27193"/>
                    </a:lnTo>
                    <a:lnTo>
                      <a:pt x="15814" y="26196"/>
                    </a:lnTo>
                    <a:lnTo>
                      <a:pt x="15392" y="25198"/>
                    </a:lnTo>
                    <a:lnTo>
                      <a:pt x="15009" y="24214"/>
                    </a:lnTo>
                    <a:lnTo>
                      <a:pt x="13104" y="19599"/>
                    </a:lnTo>
                    <a:lnTo>
                      <a:pt x="12899" y="19126"/>
                    </a:lnTo>
                    <a:lnTo>
                      <a:pt x="12720" y="18704"/>
                    </a:lnTo>
                    <a:lnTo>
                      <a:pt x="12656" y="18525"/>
                    </a:lnTo>
                    <a:lnTo>
                      <a:pt x="12593" y="18346"/>
                    </a:lnTo>
                    <a:lnTo>
                      <a:pt x="12541" y="18167"/>
                    </a:lnTo>
                    <a:lnTo>
                      <a:pt x="12516" y="18014"/>
                    </a:lnTo>
                    <a:lnTo>
                      <a:pt x="12516" y="17860"/>
                    </a:lnTo>
                    <a:lnTo>
                      <a:pt x="12529" y="17707"/>
                    </a:lnTo>
                    <a:lnTo>
                      <a:pt x="12580" y="17566"/>
                    </a:lnTo>
                    <a:lnTo>
                      <a:pt x="12644" y="17426"/>
                    </a:lnTo>
                    <a:lnTo>
                      <a:pt x="12759" y="17298"/>
                    </a:lnTo>
                    <a:lnTo>
                      <a:pt x="12887" y="17157"/>
                    </a:lnTo>
                    <a:lnTo>
                      <a:pt x="13066" y="17029"/>
                    </a:lnTo>
                    <a:lnTo>
                      <a:pt x="13283" y="16889"/>
                    </a:lnTo>
                    <a:lnTo>
                      <a:pt x="14370" y="16288"/>
                    </a:lnTo>
                    <a:lnTo>
                      <a:pt x="14906" y="15994"/>
                    </a:lnTo>
                    <a:lnTo>
                      <a:pt x="15431" y="15687"/>
                    </a:lnTo>
                    <a:lnTo>
                      <a:pt x="15955" y="15355"/>
                    </a:lnTo>
                    <a:lnTo>
                      <a:pt x="16466" y="15022"/>
                    </a:lnTo>
                    <a:lnTo>
                      <a:pt x="16965" y="14664"/>
                    </a:lnTo>
                    <a:lnTo>
                      <a:pt x="17208" y="14473"/>
                    </a:lnTo>
                    <a:lnTo>
                      <a:pt x="17438" y="14268"/>
                    </a:lnTo>
                    <a:lnTo>
                      <a:pt x="18013" y="13718"/>
                    </a:lnTo>
                    <a:lnTo>
                      <a:pt x="18141" y="13578"/>
                    </a:lnTo>
                    <a:lnTo>
                      <a:pt x="18269" y="13437"/>
                    </a:lnTo>
                    <a:lnTo>
                      <a:pt x="18371" y="13309"/>
                    </a:lnTo>
                    <a:lnTo>
                      <a:pt x="18460" y="13169"/>
                    </a:lnTo>
                    <a:lnTo>
                      <a:pt x="18524" y="13041"/>
                    </a:lnTo>
                    <a:lnTo>
                      <a:pt x="18563" y="12913"/>
                    </a:lnTo>
                    <a:lnTo>
                      <a:pt x="18563" y="12862"/>
                    </a:lnTo>
                    <a:lnTo>
                      <a:pt x="18563" y="12798"/>
                    </a:lnTo>
                    <a:lnTo>
                      <a:pt x="18563" y="12734"/>
                    </a:lnTo>
                    <a:lnTo>
                      <a:pt x="18537" y="12683"/>
                    </a:lnTo>
                    <a:lnTo>
                      <a:pt x="18512" y="12619"/>
                    </a:lnTo>
                    <a:lnTo>
                      <a:pt x="18473" y="12568"/>
                    </a:lnTo>
                    <a:lnTo>
                      <a:pt x="18422" y="12517"/>
                    </a:lnTo>
                    <a:lnTo>
                      <a:pt x="18358" y="12465"/>
                    </a:lnTo>
                    <a:lnTo>
                      <a:pt x="18281" y="12414"/>
                    </a:lnTo>
                    <a:lnTo>
                      <a:pt x="18192" y="12363"/>
                    </a:lnTo>
                    <a:lnTo>
                      <a:pt x="17987" y="12286"/>
                    </a:lnTo>
                    <a:lnTo>
                      <a:pt x="17757" y="12210"/>
                    </a:lnTo>
                    <a:lnTo>
                      <a:pt x="17514" y="12146"/>
                    </a:lnTo>
                    <a:lnTo>
                      <a:pt x="17272" y="12095"/>
                    </a:lnTo>
                    <a:lnTo>
                      <a:pt x="17003" y="12056"/>
                    </a:lnTo>
                    <a:lnTo>
                      <a:pt x="16735" y="12044"/>
                    </a:lnTo>
                    <a:lnTo>
                      <a:pt x="16466" y="12031"/>
                    </a:lnTo>
                    <a:lnTo>
                      <a:pt x="15904" y="12018"/>
                    </a:lnTo>
                    <a:lnTo>
                      <a:pt x="15354" y="12044"/>
                    </a:lnTo>
                    <a:lnTo>
                      <a:pt x="14804" y="12069"/>
                    </a:lnTo>
                    <a:lnTo>
                      <a:pt x="14293" y="12095"/>
                    </a:lnTo>
                    <a:lnTo>
                      <a:pt x="13385" y="12095"/>
                    </a:lnTo>
                    <a:lnTo>
                      <a:pt x="12963" y="12069"/>
                    </a:lnTo>
                    <a:lnTo>
                      <a:pt x="12541" y="12044"/>
                    </a:lnTo>
                    <a:lnTo>
                      <a:pt x="12120" y="11992"/>
                    </a:lnTo>
                    <a:lnTo>
                      <a:pt x="11301" y="11903"/>
                    </a:lnTo>
                    <a:lnTo>
                      <a:pt x="10483" y="11826"/>
                    </a:lnTo>
                    <a:lnTo>
                      <a:pt x="10496" y="11660"/>
                    </a:lnTo>
                    <a:lnTo>
                      <a:pt x="10522" y="11481"/>
                    </a:lnTo>
                    <a:lnTo>
                      <a:pt x="10573" y="11302"/>
                    </a:lnTo>
                    <a:lnTo>
                      <a:pt x="10649" y="11123"/>
                    </a:lnTo>
                    <a:lnTo>
                      <a:pt x="10726" y="10944"/>
                    </a:lnTo>
                    <a:lnTo>
                      <a:pt x="10816" y="10752"/>
                    </a:lnTo>
                    <a:lnTo>
                      <a:pt x="11020" y="10394"/>
                    </a:lnTo>
                    <a:lnTo>
                      <a:pt x="11250" y="10036"/>
                    </a:lnTo>
                    <a:lnTo>
                      <a:pt x="11480" y="9678"/>
                    </a:lnTo>
                    <a:lnTo>
                      <a:pt x="11672" y="9346"/>
                    </a:lnTo>
                    <a:lnTo>
                      <a:pt x="11762" y="9180"/>
                    </a:lnTo>
                    <a:lnTo>
                      <a:pt x="11838" y="9027"/>
                    </a:lnTo>
                    <a:lnTo>
                      <a:pt x="12260" y="7978"/>
                    </a:lnTo>
                    <a:lnTo>
                      <a:pt x="12465" y="7441"/>
                    </a:lnTo>
                    <a:lnTo>
                      <a:pt x="12656" y="6892"/>
                    </a:lnTo>
                    <a:lnTo>
                      <a:pt x="12835" y="6342"/>
                    </a:lnTo>
                    <a:lnTo>
                      <a:pt x="12989" y="5779"/>
                    </a:lnTo>
                    <a:lnTo>
                      <a:pt x="13053" y="5511"/>
                    </a:lnTo>
                    <a:lnTo>
                      <a:pt x="13104" y="5230"/>
                    </a:lnTo>
                    <a:lnTo>
                      <a:pt x="13155" y="4961"/>
                    </a:lnTo>
                    <a:lnTo>
                      <a:pt x="13193" y="4693"/>
                    </a:lnTo>
                    <a:lnTo>
                      <a:pt x="13283" y="4130"/>
                    </a:lnTo>
                    <a:lnTo>
                      <a:pt x="13347" y="3568"/>
                    </a:lnTo>
                    <a:lnTo>
                      <a:pt x="13398" y="2980"/>
                    </a:lnTo>
                    <a:lnTo>
                      <a:pt x="13436" y="2392"/>
                    </a:lnTo>
                    <a:lnTo>
                      <a:pt x="13449" y="1803"/>
                    </a:lnTo>
                    <a:lnTo>
                      <a:pt x="13475" y="1203"/>
                    </a:lnTo>
                    <a:lnTo>
                      <a:pt x="13475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777;p18">
                <a:extLst>
                  <a:ext uri="{FF2B5EF4-FFF2-40B4-BE49-F238E27FC236}">
                    <a16:creationId xmlns:a16="http://schemas.microsoft.com/office/drawing/2014/main" id="{F32F2365-7534-FF54-8DD7-5E607D2915DB}"/>
                  </a:ext>
                </a:extLst>
              </p:cNvPr>
              <p:cNvSpPr/>
              <p:nvPr/>
            </p:nvSpPr>
            <p:spPr>
              <a:xfrm>
                <a:off x="2063050" y="1431400"/>
                <a:ext cx="276800" cy="918575"/>
              </a:xfrm>
              <a:custGeom>
                <a:avLst/>
                <a:gdLst/>
                <a:ahLst/>
                <a:cxnLst/>
                <a:rect l="l" t="t" r="r" b="b"/>
                <a:pathLst>
                  <a:path w="11072" h="36743" extrusionOk="0">
                    <a:moveTo>
                      <a:pt x="7006" y="1"/>
                    </a:moveTo>
                    <a:lnTo>
                      <a:pt x="6494" y="154"/>
                    </a:lnTo>
                    <a:lnTo>
                      <a:pt x="5983" y="321"/>
                    </a:lnTo>
                    <a:lnTo>
                      <a:pt x="5485" y="487"/>
                    </a:lnTo>
                    <a:lnTo>
                      <a:pt x="4986" y="666"/>
                    </a:lnTo>
                    <a:lnTo>
                      <a:pt x="3989" y="1049"/>
                    </a:lnTo>
                    <a:lnTo>
                      <a:pt x="2992" y="1420"/>
                    </a:lnTo>
                    <a:lnTo>
                      <a:pt x="2992" y="2622"/>
                    </a:lnTo>
                    <a:lnTo>
                      <a:pt x="2966" y="3222"/>
                    </a:lnTo>
                    <a:lnTo>
                      <a:pt x="2953" y="3811"/>
                    </a:lnTo>
                    <a:lnTo>
                      <a:pt x="2915" y="4399"/>
                    </a:lnTo>
                    <a:lnTo>
                      <a:pt x="2864" y="4987"/>
                    </a:lnTo>
                    <a:lnTo>
                      <a:pt x="2800" y="5549"/>
                    </a:lnTo>
                    <a:lnTo>
                      <a:pt x="2710" y="6112"/>
                    </a:lnTo>
                    <a:lnTo>
                      <a:pt x="2672" y="6380"/>
                    </a:lnTo>
                    <a:lnTo>
                      <a:pt x="2621" y="6649"/>
                    </a:lnTo>
                    <a:lnTo>
                      <a:pt x="2570" y="6930"/>
                    </a:lnTo>
                    <a:lnTo>
                      <a:pt x="2506" y="7198"/>
                    </a:lnTo>
                    <a:lnTo>
                      <a:pt x="2352" y="7761"/>
                    </a:lnTo>
                    <a:lnTo>
                      <a:pt x="2173" y="8311"/>
                    </a:lnTo>
                    <a:lnTo>
                      <a:pt x="1982" y="8860"/>
                    </a:lnTo>
                    <a:lnTo>
                      <a:pt x="1777" y="9397"/>
                    </a:lnTo>
                    <a:lnTo>
                      <a:pt x="1355" y="10446"/>
                    </a:lnTo>
                    <a:lnTo>
                      <a:pt x="1279" y="10599"/>
                    </a:lnTo>
                    <a:lnTo>
                      <a:pt x="1189" y="10765"/>
                    </a:lnTo>
                    <a:lnTo>
                      <a:pt x="997" y="11097"/>
                    </a:lnTo>
                    <a:lnTo>
                      <a:pt x="767" y="11455"/>
                    </a:lnTo>
                    <a:lnTo>
                      <a:pt x="537" y="11813"/>
                    </a:lnTo>
                    <a:lnTo>
                      <a:pt x="333" y="12171"/>
                    </a:lnTo>
                    <a:lnTo>
                      <a:pt x="243" y="12363"/>
                    </a:lnTo>
                    <a:lnTo>
                      <a:pt x="166" y="12542"/>
                    </a:lnTo>
                    <a:lnTo>
                      <a:pt x="90" y="12721"/>
                    </a:lnTo>
                    <a:lnTo>
                      <a:pt x="39" y="12900"/>
                    </a:lnTo>
                    <a:lnTo>
                      <a:pt x="13" y="13079"/>
                    </a:lnTo>
                    <a:lnTo>
                      <a:pt x="0" y="13245"/>
                    </a:lnTo>
                    <a:lnTo>
                      <a:pt x="818" y="13322"/>
                    </a:lnTo>
                    <a:lnTo>
                      <a:pt x="1637" y="13411"/>
                    </a:lnTo>
                    <a:lnTo>
                      <a:pt x="2058" y="13463"/>
                    </a:lnTo>
                    <a:lnTo>
                      <a:pt x="2480" y="13488"/>
                    </a:lnTo>
                    <a:lnTo>
                      <a:pt x="2902" y="13514"/>
                    </a:lnTo>
                    <a:lnTo>
                      <a:pt x="3810" y="13514"/>
                    </a:lnTo>
                    <a:lnTo>
                      <a:pt x="4321" y="13488"/>
                    </a:lnTo>
                    <a:lnTo>
                      <a:pt x="4871" y="13463"/>
                    </a:lnTo>
                    <a:lnTo>
                      <a:pt x="5421" y="13437"/>
                    </a:lnTo>
                    <a:lnTo>
                      <a:pt x="5983" y="13450"/>
                    </a:lnTo>
                    <a:lnTo>
                      <a:pt x="6252" y="13463"/>
                    </a:lnTo>
                    <a:lnTo>
                      <a:pt x="6520" y="13475"/>
                    </a:lnTo>
                    <a:lnTo>
                      <a:pt x="6789" y="13514"/>
                    </a:lnTo>
                    <a:lnTo>
                      <a:pt x="7031" y="13565"/>
                    </a:lnTo>
                    <a:lnTo>
                      <a:pt x="7274" y="13629"/>
                    </a:lnTo>
                    <a:lnTo>
                      <a:pt x="7504" y="13705"/>
                    </a:lnTo>
                    <a:lnTo>
                      <a:pt x="7709" y="13782"/>
                    </a:lnTo>
                    <a:lnTo>
                      <a:pt x="7798" y="13833"/>
                    </a:lnTo>
                    <a:lnTo>
                      <a:pt x="7875" y="13884"/>
                    </a:lnTo>
                    <a:lnTo>
                      <a:pt x="7939" y="13936"/>
                    </a:lnTo>
                    <a:lnTo>
                      <a:pt x="7990" y="13987"/>
                    </a:lnTo>
                    <a:lnTo>
                      <a:pt x="8029" y="14038"/>
                    </a:lnTo>
                    <a:lnTo>
                      <a:pt x="8054" y="14102"/>
                    </a:lnTo>
                    <a:lnTo>
                      <a:pt x="8080" y="14153"/>
                    </a:lnTo>
                    <a:lnTo>
                      <a:pt x="8080" y="14217"/>
                    </a:lnTo>
                    <a:lnTo>
                      <a:pt x="8080" y="14281"/>
                    </a:lnTo>
                    <a:lnTo>
                      <a:pt x="8080" y="14332"/>
                    </a:lnTo>
                    <a:lnTo>
                      <a:pt x="8041" y="14460"/>
                    </a:lnTo>
                    <a:lnTo>
                      <a:pt x="7977" y="14588"/>
                    </a:lnTo>
                    <a:lnTo>
                      <a:pt x="7888" y="14728"/>
                    </a:lnTo>
                    <a:lnTo>
                      <a:pt x="7786" y="14856"/>
                    </a:lnTo>
                    <a:lnTo>
                      <a:pt x="7658" y="14997"/>
                    </a:lnTo>
                    <a:lnTo>
                      <a:pt x="7530" y="15137"/>
                    </a:lnTo>
                    <a:lnTo>
                      <a:pt x="6955" y="15687"/>
                    </a:lnTo>
                    <a:lnTo>
                      <a:pt x="6725" y="15892"/>
                    </a:lnTo>
                    <a:lnTo>
                      <a:pt x="6482" y="16083"/>
                    </a:lnTo>
                    <a:lnTo>
                      <a:pt x="5983" y="16441"/>
                    </a:lnTo>
                    <a:lnTo>
                      <a:pt x="5472" y="16774"/>
                    </a:lnTo>
                    <a:lnTo>
                      <a:pt x="4948" y="17106"/>
                    </a:lnTo>
                    <a:lnTo>
                      <a:pt x="4423" y="17413"/>
                    </a:lnTo>
                    <a:lnTo>
                      <a:pt x="3887" y="17707"/>
                    </a:lnTo>
                    <a:lnTo>
                      <a:pt x="2800" y="18308"/>
                    </a:lnTo>
                    <a:lnTo>
                      <a:pt x="2583" y="18448"/>
                    </a:lnTo>
                    <a:lnTo>
                      <a:pt x="2404" y="18576"/>
                    </a:lnTo>
                    <a:lnTo>
                      <a:pt x="2276" y="18717"/>
                    </a:lnTo>
                    <a:lnTo>
                      <a:pt x="2161" y="18845"/>
                    </a:lnTo>
                    <a:lnTo>
                      <a:pt x="2097" y="18985"/>
                    </a:lnTo>
                    <a:lnTo>
                      <a:pt x="2046" y="19126"/>
                    </a:lnTo>
                    <a:lnTo>
                      <a:pt x="2033" y="19279"/>
                    </a:lnTo>
                    <a:lnTo>
                      <a:pt x="2033" y="19433"/>
                    </a:lnTo>
                    <a:lnTo>
                      <a:pt x="2058" y="19586"/>
                    </a:lnTo>
                    <a:lnTo>
                      <a:pt x="2110" y="19765"/>
                    </a:lnTo>
                    <a:lnTo>
                      <a:pt x="2173" y="19944"/>
                    </a:lnTo>
                    <a:lnTo>
                      <a:pt x="2237" y="20123"/>
                    </a:lnTo>
                    <a:lnTo>
                      <a:pt x="2416" y="20545"/>
                    </a:lnTo>
                    <a:lnTo>
                      <a:pt x="2621" y="21018"/>
                    </a:lnTo>
                    <a:lnTo>
                      <a:pt x="4526" y="25633"/>
                    </a:lnTo>
                    <a:lnTo>
                      <a:pt x="4909" y="26617"/>
                    </a:lnTo>
                    <a:lnTo>
                      <a:pt x="5331" y="27615"/>
                    </a:lnTo>
                    <a:lnTo>
                      <a:pt x="5766" y="28612"/>
                    </a:lnTo>
                    <a:lnTo>
                      <a:pt x="6239" y="29596"/>
                    </a:lnTo>
                    <a:lnTo>
                      <a:pt x="6725" y="30593"/>
                    </a:lnTo>
                    <a:lnTo>
                      <a:pt x="7210" y="31565"/>
                    </a:lnTo>
                    <a:lnTo>
                      <a:pt x="7722" y="32536"/>
                    </a:lnTo>
                    <a:lnTo>
                      <a:pt x="8220" y="33495"/>
                    </a:lnTo>
                    <a:lnTo>
                      <a:pt x="8629" y="34262"/>
                    </a:lnTo>
                    <a:lnTo>
                      <a:pt x="9090" y="35080"/>
                    </a:lnTo>
                    <a:lnTo>
                      <a:pt x="9345" y="35502"/>
                    </a:lnTo>
                    <a:lnTo>
                      <a:pt x="9601" y="35924"/>
                    </a:lnTo>
                    <a:lnTo>
                      <a:pt x="9869" y="36333"/>
                    </a:lnTo>
                    <a:lnTo>
                      <a:pt x="10138" y="36742"/>
                    </a:lnTo>
                    <a:lnTo>
                      <a:pt x="10330" y="34748"/>
                    </a:lnTo>
                    <a:lnTo>
                      <a:pt x="10496" y="32767"/>
                    </a:lnTo>
                    <a:lnTo>
                      <a:pt x="10649" y="30785"/>
                    </a:lnTo>
                    <a:lnTo>
                      <a:pt x="10790" y="28803"/>
                    </a:lnTo>
                    <a:lnTo>
                      <a:pt x="10905" y="26809"/>
                    </a:lnTo>
                    <a:lnTo>
                      <a:pt x="10994" y="24840"/>
                    </a:lnTo>
                    <a:lnTo>
                      <a:pt x="11033" y="23843"/>
                    </a:lnTo>
                    <a:lnTo>
                      <a:pt x="11058" y="22859"/>
                    </a:lnTo>
                    <a:lnTo>
                      <a:pt x="11071" y="21874"/>
                    </a:lnTo>
                    <a:lnTo>
                      <a:pt x="11071" y="20890"/>
                    </a:lnTo>
                    <a:lnTo>
                      <a:pt x="11058" y="19458"/>
                    </a:lnTo>
                    <a:lnTo>
                      <a:pt x="11020" y="18052"/>
                    </a:lnTo>
                    <a:lnTo>
                      <a:pt x="10982" y="17362"/>
                    </a:lnTo>
                    <a:lnTo>
                      <a:pt x="10943" y="16684"/>
                    </a:lnTo>
                    <a:lnTo>
                      <a:pt x="10892" y="16007"/>
                    </a:lnTo>
                    <a:lnTo>
                      <a:pt x="10841" y="15329"/>
                    </a:lnTo>
                    <a:lnTo>
                      <a:pt x="10777" y="14664"/>
                    </a:lnTo>
                    <a:lnTo>
                      <a:pt x="10700" y="14012"/>
                    </a:lnTo>
                    <a:lnTo>
                      <a:pt x="10624" y="13360"/>
                    </a:lnTo>
                    <a:lnTo>
                      <a:pt x="10534" y="12708"/>
                    </a:lnTo>
                    <a:lnTo>
                      <a:pt x="10445" y="12056"/>
                    </a:lnTo>
                    <a:lnTo>
                      <a:pt x="10342" y="11417"/>
                    </a:lnTo>
                    <a:lnTo>
                      <a:pt x="10227" y="10778"/>
                    </a:lnTo>
                    <a:lnTo>
                      <a:pt x="10112" y="10139"/>
                    </a:lnTo>
                    <a:lnTo>
                      <a:pt x="9985" y="9499"/>
                    </a:lnTo>
                    <a:lnTo>
                      <a:pt x="9844" y="8873"/>
                    </a:lnTo>
                    <a:lnTo>
                      <a:pt x="9703" y="8247"/>
                    </a:lnTo>
                    <a:lnTo>
                      <a:pt x="9550" y="7607"/>
                    </a:lnTo>
                    <a:lnTo>
                      <a:pt x="9384" y="6981"/>
                    </a:lnTo>
                    <a:lnTo>
                      <a:pt x="9217" y="6355"/>
                    </a:lnTo>
                    <a:lnTo>
                      <a:pt x="9026" y="5728"/>
                    </a:lnTo>
                    <a:lnTo>
                      <a:pt x="8847" y="5102"/>
                    </a:lnTo>
                    <a:lnTo>
                      <a:pt x="8642" y="4463"/>
                    </a:lnTo>
                    <a:lnTo>
                      <a:pt x="8438" y="3836"/>
                    </a:lnTo>
                    <a:lnTo>
                      <a:pt x="8220" y="3210"/>
                    </a:lnTo>
                    <a:lnTo>
                      <a:pt x="8003" y="2571"/>
                    </a:lnTo>
                    <a:lnTo>
                      <a:pt x="7760" y="1931"/>
                    </a:lnTo>
                    <a:lnTo>
                      <a:pt x="7517" y="1292"/>
                    </a:lnTo>
                    <a:lnTo>
                      <a:pt x="7006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778;p18">
                <a:extLst>
                  <a:ext uri="{FF2B5EF4-FFF2-40B4-BE49-F238E27FC236}">
                    <a16:creationId xmlns:a16="http://schemas.microsoft.com/office/drawing/2014/main" id="{E79DBBB9-664F-0EAA-9E98-C11A5A748E58}"/>
                  </a:ext>
                </a:extLst>
              </p:cNvPr>
              <p:cNvSpPr/>
              <p:nvPr/>
            </p:nvSpPr>
            <p:spPr>
              <a:xfrm>
                <a:off x="1524500" y="2798350"/>
                <a:ext cx="274575" cy="529275"/>
              </a:xfrm>
              <a:custGeom>
                <a:avLst/>
                <a:gdLst/>
                <a:ahLst/>
                <a:cxnLst/>
                <a:rect l="l" t="t" r="r" b="b"/>
                <a:pathLst>
                  <a:path w="10983" h="21171" extrusionOk="0">
                    <a:moveTo>
                      <a:pt x="4565" y="0"/>
                    </a:moveTo>
                    <a:lnTo>
                      <a:pt x="4565" y="2839"/>
                    </a:lnTo>
                    <a:lnTo>
                      <a:pt x="4552" y="3081"/>
                    </a:lnTo>
                    <a:lnTo>
                      <a:pt x="4527" y="3312"/>
                    </a:lnTo>
                    <a:lnTo>
                      <a:pt x="4488" y="3542"/>
                    </a:lnTo>
                    <a:lnTo>
                      <a:pt x="4437" y="3759"/>
                    </a:lnTo>
                    <a:lnTo>
                      <a:pt x="4373" y="3964"/>
                    </a:lnTo>
                    <a:lnTo>
                      <a:pt x="4309" y="4181"/>
                    </a:lnTo>
                    <a:lnTo>
                      <a:pt x="4233" y="4385"/>
                    </a:lnTo>
                    <a:lnTo>
                      <a:pt x="4143" y="4577"/>
                    </a:lnTo>
                    <a:lnTo>
                      <a:pt x="3951" y="4973"/>
                    </a:lnTo>
                    <a:lnTo>
                      <a:pt x="3734" y="5370"/>
                    </a:lnTo>
                    <a:lnTo>
                      <a:pt x="3261" y="6162"/>
                    </a:lnTo>
                    <a:lnTo>
                      <a:pt x="2890" y="6789"/>
                    </a:lnTo>
                    <a:lnTo>
                      <a:pt x="2532" y="7428"/>
                    </a:lnTo>
                    <a:lnTo>
                      <a:pt x="2187" y="8067"/>
                    </a:lnTo>
                    <a:lnTo>
                      <a:pt x="1867" y="8719"/>
                    </a:lnTo>
                    <a:lnTo>
                      <a:pt x="1561" y="9384"/>
                    </a:lnTo>
                    <a:lnTo>
                      <a:pt x="1279" y="10049"/>
                    </a:lnTo>
                    <a:lnTo>
                      <a:pt x="1011" y="10739"/>
                    </a:lnTo>
                    <a:lnTo>
                      <a:pt x="755" y="11442"/>
                    </a:lnTo>
                    <a:lnTo>
                      <a:pt x="563" y="11966"/>
                    </a:lnTo>
                    <a:lnTo>
                      <a:pt x="372" y="12529"/>
                    </a:lnTo>
                    <a:lnTo>
                      <a:pt x="282" y="12810"/>
                    </a:lnTo>
                    <a:lnTo>
                      <a:pt x="206" y="13091"/>
                    </a:lnTo>
                    <a:lnTo>
                      <a:pt x="129" y="13385"/>
                    </a:lnTo>
                    <a:lnTo>
                      <a:pt x="78" y="13667"/>
                    </a:lnTo>
                    <a:lnTo>
                      <a:pt x="39" y="13961"/>
                    </a:lnTo>
                    <a:lnTo>
                      <a:pt x="14" y="14242"/>
                    </a:lnTo>
                    <a:lnTo>
                      <a:pt x="1" y="14523"/>
                    </a:lnTo>
                    <a:lnTo>
                      <a:pt x="27" y="14804"/>
                    </a:lnTo>
                    <a:lnTo>
                      <a:pt x="65" y="15073"/>
                    </a:lnTo>
                    <a:lnTo>
                      <a:pt x="103" y="15214"/>
                    </a:lnTo>
                    <a:lnTo>
                      <a:pt x="142" y="15341"/>
                    </a:lnTo>
                    <a:lnTo>
                      <a:pt x="180" y="15482"/>
                    </a:lnTo>
                    <a:lnTo>
                      <a:pt x="244" y="15610"/>
                    </a:lnTo>
                    <a:lnTo>
                      <a:pt x="308" y="15725"/>
                    </a:lnTo>
                    <a:lnTo>
                      <a:pt x="372" y="15853"/>
                    </a:lnTo>
                    <a:lnTo>
                      <a:pt x="500" y="16044"/>
                    </a:lnTo>
                    <a:lnTo>
                      <a:pt x="640" y="16198"/>
                    </a:lnTo>
                    <a:lnTo>
                      <a:pt x="781" y="16339"/>
                    </a:lnTo>
                    <a:lnTo>
                      <a:pt x="934" y="16466"/>
                    </a:lnTo>
                    <a:lnTo>
                      <a:pt x="1254" y="16684"/>
                    </a:lnTo>
                    <a:lnTo>
                      <a:pt x="1407" y="16812"/>
                    </a:lnTo>
                    <a:lnTo>
                      <a:pt x="1573" y="16939"/>
                    </a:lnTo>
                    <a:lnTo>
                      <a:pt x="1663" y="17054"/>
                    </a:lnTo>
                    <a:lnTo>
                      <a:pt x="1727" y="17144"/>
                    </a:lnTo>
                    <a:lnTo>
                      <a:pt x="1765" y="17233"/>
                    </a:lnTo>
                    <a:lnTo>
                      <a:pt x="1804" y="17323"/>
                    </a:lnTo>
                    <a:lnTo>
                      <a:pt x="1842" y="17540"/>
                    </a:lnTo>
                    <a:lnTo>
                      <a:pt x="1906" y="17873"/>
                    </a:lnTo>
                    <a:lnTo>
                      <a:pt x="1944" y="18205"/>
                    </a:lnTo>
                    <a:lnTo>
                      <a:pt x="1983" y="18384"/>
                    </a:lnTo>
                    <a:lnTo>
                      <a:pt x="2021" y="18563"/>
                    </a:lnTo>
                    <a:lnTo>
                      <a:pt x="2072" y="18716"/>
                    </a:lnTo>
                    <a:lnTo>
                      <a:pt x="2136" y="18870"/>
                    </a:lnTo>
                    <a:lnTo>
                      <a:pt x="2225" y="19010"/>
                    </a:lnTo>
                    <a:lnTo>
                      <a:pt x="2277" y="19074"/>
                    </a:lnTo>
                    <a:lnTo>
                      <a:pt x="2340" y="19125"/>
                    </a:lnTo>
                    <a:lnTo>
                      <a:pt x="2404" y="19177"/>
                    </a:lnTo>
                    <a:lnTo>
                      <a:pt x="2468" y="19228"/>
                    </a:lnTo>
                    <a:lnTo>
                      <a:pt x="2545" y="19266"/>
                    </a:lnTo>
                    <a:lnTo>
                      <a:pt x="2622" y="19292"/>
                    </a:lnTo>
                    <a:lnTo>
                      <a:pt x="2775" y="19330"/>
                    </a:lnTo>
                    <a:lnTo>
                      <a:pt x="2954" y="19343"/>
                    </a:lnTo>
                    <a:lnTo>
                      <a:pt x="3299" y="19368"/>
                    </a:lnTo>
                    <a:lnTo>
                      <a:pt x="3478" y="19407"/>
                    </a:lnTo>
                    <a:lnTo>
                      <a:pt x="3644" y="19445"/>
                    </a:lnTo>
                    <a:lnTo>
                      <a:pt x="3657" y="19726"/>
                    </a:lnTo>
                    <a:lnTo>
                      <a:pt x="3683" y="19854"/>
                    </a:lnTo>
                    <a:lnTo>
                      <a:pt x="3708" y="19995"/>
                    </a:lnTo>
                    <a:lnTo>
                      <a:pt x="3747" y="20135"/>
                    </a:lnTo>
                    <a:lnTo>
                      <a:pt x="3785" y="20263"/>
                    </a:lnTo>
                    <a:lnTo>
                      <a:pt x="3836" y="20391"/>
                    </a:lnTo>
                    <a:lnTo>
                      <a:pt x="3900" y="20519"/>
                    </a:lnTo>
                    <a:lnTo>
                      <a:pt x="3964" y="20634"/>
                    </a:lnTo>
                    <a:lnTo>
                      <a:pt x="4041" y="20736"/>
                    </a:lnTo>
                    <a:lnTo>
                      <a:pt x="4130" y="20839"/>
                    </a:lnTo>
                    <a:lnTo>
                      <a:pt x="4220" y="20928"/>
                    </a:lnTo>
                    <a:lnTo>
                      <a:pt x="4322" y="21005"/>
                    </a:lnTo>
                    <a:lnTo>
                      <a:pt x="4437" y="21069"/>
                    </a:lnTo>
                    <a:lnTo>
                      <a:pt x="4552" y="21107"/>
                    </a:lnTo>
                    <a:lnTo>
                      <a:pt x="4680" y="21133"/>
                    </a:lnTo>
                    <a:lnTo>
                      <a:pt x="4808" y="21158"/>
                    </a:lnTo>
                    <a:lnTo>
                      <a:pt x="4923" y="21171"/>
                    </a:lnTo>
                    <a:lnTo>
                      <a:pt x="5038" y="21158"/>
                    </a:lnTo>
                    <a:lnTo>
                      <a:pt x="5140" y="21133"/>
                    </a:lnTo>
                    <a:lnTo>
                      <a:pt x="5230" y="21094"/>
                    </a:lnTo>
                    <a:lnTo>
                      <a:pt x="5319" y="21043"/>
                    </a:lnTo>
                    <a:lnTo>
                      <a:pt x="5383" y="20979"/>
                    </a:lnTo>
                    <a:lnTo>
                      <a:pt x="5460" y="20902"/>
                    </a:lnTo>
                    <a:lnTo>
                      <a:pt x="5511" y="20826"/>
                    </a:lnTo>
                    <a:lnTo>
                      <a:pt x="5562" y="20736"/>
                    </a:lnTo>
                    <a:lnTo>
                      <a:pt x="5600" y="20647"/>
                    </a:lnTo>
                    <a:lnTo>
                      <a:pt x="5626" y="20544"/>
                    </a:lnTo>
                    <a:lnTo>
                      <a:pt x="5652" y="20429"/>
                    </a:lnTo>
                    <a:lnTo>
                      <a:pt x="5664" y="20327"/>
                    </a:lnTo>
                    <a:lnTo>
                      <a:pt x="5664" y="20212"/>
                    </a:lnTo>
                    <a:lnTo>
                      <a:pt x="5664" y="20097"/>
                    </a:lnTo>
                    <a:lnTo>
                      <a:pt x="5728" y="20199"/>
                    </a:lnTo>
                    <a:lnTo>
                      <a:pt x="5805" y="20289"/>
                    </a:lnTo>
                    <a:lnTo>
                      <a:pt x="5882" y="20340"/>
                    </a:lnTo>
                    <a:lnTo>
                      <a:pt x="5971" y="20378"/>
                    </a:lnTo>
                    <a:lnTo>
                      <a:pt x="6073" y="20404"/>
                    </a:lnTo>
                    <a:lnTo>
                      <a:pt x="6278" y="20404"/>
                    </a:lnTo>
                    <a:lnTo>
                      <a:pt x="6367" y="20378"/>
                    </a:lnTo>
                    <a:lnTo>
                      <a:pt x="6470" y="20340"/>
                    </a:lnTo>
                    <a:lnTo>
                      <a:pt x="6572" y="20289"/>
                    </a:lnTo>
                    <a:lnTo>
                      <a:pt x="6661" y="20225"/>
                    </a:lnTo>
                    <a:lnTo>
                      <a:pt x="6738" y="20161"/>
                    </a:lnTo>
                    <a:lnTo>
                      <a:pt x="6815" y="20084"/>
                    </a:lnTo>
                    <a:lnTo>
                      <a:pt x="6879" y="20008"/>
                    </a:lnTo>
                    <a:lnTo>
                      <a:pt x="6930" y="19918"/>
                    </a:lnTo>
                    <a:lnTo>
                      <a:pt x="6968" y="19829"/>
                    </a:lnTo>
                    <a:lnTo>
                      <a:pt x="7007" y="19726"/>
                    </a:lnTo>
                    <a:lnTo>
                      <a:pt x="7032" y="19624"/>
                    </a:lnTo>
                    <a:lnTo>
                      <a:pt x="7045" y="19509"/>
                    </a:lnTo>
                    <a:lnTo>
                      <a:pt x="7058" y="19394"/>
                    </a:lnTo>
                    <a:lnTo>
                      <a:pt x="7058" y="19164"/>
                    </a:lnTo>
                    <a:lnTo>
                      <a:pt x="7045" y="18934"/>
                    </a:lnTo>
                    <a:lnTo>
                      <a:pt x="7007" y="18704"/>
                    </a:lnTo>
                    <a:lnTo>
                      <a:pt x="6968" y="18473"/>
                    </a:lnTo>
                    <a:lnTo>
                      <a:pt x="6943" y="18243"/>
                    </a:lnTo>
                    <a:lnTo>
                      <a:pt x="6917" y="18039"/>
                    </a:lnTo>
                    <a:lnTo>
                      <a:pt x="6802" y="16850"/>
                    </a:lnTo>
                    <a:lnTo>
                      <a:pt x="6713" y="15661"/>
                    </a:lnTo>
                    <a:lnTo>
                      <a:pt x="6687" y="15073"/>
                    </a:lnTo>
                    <a:lnTo>
                      <a:pt x="6661" y="14472"/>
                    </a:lnTo>
                    <a:lnTo>
                      <a:pt x="6649" y="13884"/>
                    </a:lnTo>
                    <a:lnTo>
                      <a:pt x="6636" y="13296"/>
                    </a:lnTo>
                    <a:lnTo>
                      <a:pt x="6636" y="12184"/>
                    </a:lnTo>
                    <a:lnTo>
                      <a:pt x="6636" y="11583"/>
                    </a:lnTo>
                    <a:lnTo>
                      <a:pt x="6661" y="10969"/>
                    </a:lnTo>
                    <a:lnTo>
                      <a:pt x="6687" y="10662"/>
                    </a:lnTo>
                    <a:lnTo>
                      <a:pt x="6725" y="10356"/>
                    </a:lnTo>
                    <a:lnTo>
                      <a:pt x="6764" y="10062"/>
                    </a:lnTo>
                    <a:lnTo>
                      <a:pt x="6828" y="9767"/>
                    </a:lnTo>
                    <a:lnTo>
                      <a:pt x="6892" y="9486"/>
                    </a:lnTo>
                    <a:lnTo>
                      <a:pt x="6968" y="9218"/>
                    </a:lnTo>
                    <a:lnTo>
                      <a:pt x="7071" y="8962"/>
                    </a:lnTo>
                    <a:lnTo>
                      <a:pt x="7186" y="8719"/>
                    </a:lnTo>
                    <a:lnTo>
                      <a:pt x="7262" y="8579"/>
                    </a:lnTo>
                    <a:lnTo>
                      <a:pt x="7352" y="8451"/>
                    </a:lnTo>
                    <a:lnTo>
                      <a:pt x="7441" y="8336"/>
                    </a:lnTo>
                    <a:lnTo>
                      <a:pt x="7544" y="8259"/>
                    </a:lnTo>
                    <a:lnTo>
                      <a:pt x="7633" y="8182"/>
                    </a:lnTo>
                    <a:lnTo>
                      <a:pt x="7735" y="8131"/>
                    </a:lnTo>
                    <a:lnTo>
                      <a:pt x="7825" y="8106"/>
                    </a:lnTo>
                    <a:lnTo>
                      <a:pt x="7927" y="8106"/>
                    </a:lnTo>
                    <a:lnTo>
                      <a:pt x="8017" y="8118"/>
                    </a:lnTo>
                    <a:lnTo>
                      <a:pt x="8106" y="8144"/>
                    </a:lnTo>
                    <a:lnTo>
                      <a:pt x="8196" y="8208"/>
                    </a:lnTo>
                    <a:lnTo>
                      <a:pt x="8285" y="8285"/>
                    </a:lnTo>
                    <a:lnTo>
                      <a:pt x="8362" y="8387"/>
                    </a:lnTo>
                    <a:lnTo>
                      <a:pt x="8426" y="8515"/>
                    </a:lnTo>
                    <a:lnTo>
                      <a:pt x="8490" y="8655"/>
                    </a:lnTo>
                    <a:lnTo>
                      <a:pt x="8541" y="8834"/>
                    </a:lnTo>
                    <a:lnTo>
                      <a:pt x="8617" y="9116"/>
                    </a:lnTo>
                    <a:lnTo>
                      <a:pt x="8669" y="9422"/>
                    </a:lnTo>
                    <a:lnTo>
                      <a:pt x="8694" y="9729"/>
                    </a:lnTo>
                    <a:lnTo>
                      <a:pt x="8720" y="10036"/>
                    </a:lnTo>
                    <a:lnTo>
                      <a:pt x="8733" y="10662"/>
                    </a:lnTo>
                    <a:lnTo>
                      <a:pt x="8758" y="11276"/>
                    </a:lnTo>
                    <a:lnTo>
                      <a:pt x="8796" y="11647"/>
                    </a:lnTo>
                    <a:lnTo>
                      <a:pt x="8848" y="12120"/>
                    </a:lnTo>
                    <a:lnTo>
                      <a:pt x="8886" y="12375"/>
                    </a:lnTo>
                    <a:lnTo>
                      <a:pt x="8937" y="12631"/>
                    </a:lnTo>
                    <a:lnTo>
                      <a:pt x="9001" y="12887"/>
                    </a:lnTo>
                    <a:lnTo>
                      <a:pt x="9078" y="13117"/>
                    </a:lnTo>
                    <a:lnTo>
                      <a:pt x="9167" y="13334"/>
                    </a:lnTo>
                    <a:lnTo>
                      <a:pt x="9218" y="13424"/>
                    </a:lnTo>
                    <a:lnTo>
                      <a:pt x="9269" y="13500"/>
                    </a:lnTo>
                    <a:lnTo>
                      <a:pt x="9333" y="13577"/>
                    </a:lnTo>
                    <a:lnTo>
                      <a:pt x="9384" y="13641"/>
                    </a:lnTo>
                    <a:lnTo>
                      <a:pt x="9461" y="13692"/>
                    </a:lnTo>
                    <a:lnTo>
                      <a:pt x="9525" y="13731"/>
                    </a:lnTo>
                    <a:lnTo>
                      <a:pt x="9602" y="13756"/>
                    </a:lnTo>
                    <a:lnTo>
                      <a:pt x="9691" y="13756"/>
                    </a:lnTo>
                    <a:lnTo>
                      <a:pt x="9768" y="13743"/>
                    </a:lnTo>
                    <a:lnTo>
                      <a:pt x="9870" y="13718"/>
                    </a:lnTo>
                    <a:lnTo>
                      <a:pt x="9960" y="13667"/>
                    </a:lnTo>
                    <a:lnTo>
                      <a:pt x="10062" y="13603"/>
                    </a:lnTo>
                    <a:lnTo>
                      <a:pt x="10177" y="13513"/>
                    </a:lnTo>
                    <a:lnTo>
                      <a:pt x="10292" y="13398"/>
                    </a:lnTo>
                    <a:lnTo>
                      <a:pt x="10433" y="13245"/>
                    </a:lnTo>
                    <a:lnTo>
                      <a:pt x="10548" y="13066"/>
                    </a:lnTo>
                    <a:lnTo>
                      <a:pt x="10650" y="12874"/>
                    </a:lnTo>
                    <a:lnTo>
                      <a:pt x="10740" y="12669"/>
                    </a:lnTo>
                    <a:lnTo>
                      <a:pt x="10816" y="12452"/>
                    </a:lnTo>
                    <a:lnTo>
                      <a:pt x="10867" y="12235"/>
                    </a:lnTo>
                    <a:lnTo>
                      <a:pt x="10906" y="11992"/>
                    </a:lnTo>
                    <a:lnTo>
                      <a:pt x="10944" y="11762"/>
                    </a:lnTo>
                    <a:lnTo>
                      <a:pt x="10957" y="11519"/>
                    </a:lnTo>
                    <a:lnTo>
                      <a:pt x="10970" y="11289"/>
                    </a:lnTo>
                    <a:lnTo>
                      <a:pt x="10983" y="10803"/>
                    </a:lnTo>
                    <a:lnTo>
                      <a:pt x="10957" y="10343"/>
                    </a:lnTo>
                    <a:lnTo>
                      <a:pt x="10944" y="9921"/>
                    </a:lnTo>
                    <a:lnTo>
                      <a:pt x="10893" y="9256"/>
                    </a:lnTo>
                    <a:lnTo>
                      <a:pt x="10842" y="8873"/>
                    </a:lnTo>
                    <a:lnTo>
                      <a:pt x="10791" y="8451"/>
                    </a:lnTo>
                    <a:lnTo>
                      <a:pt x="10727" y="8016"/>
                    </a:lnTo>
                    <a:lnTo>
                      <a:pt x="10650" y="7581"/>
                    </a:lnTo>
                    <a:lnTo>
                      <a:pt x="10535" y="7134"/>
                    </a:lnTo>
                    <a:lnTo>
                      <a:pt x="10420" y="6699"/>
                    </a:lnTo>
                    <a:lnTo>
                      <a:pt x="10267" y="6290"/>
                    </a:lnTo>
                    <a:lnTo>
                      <a:pt x="10190" y="6086"/>
                    </a:lnTo>
                    <a:lnTo>
                      <a:pt x="10100" y="5894"/>
                    </a:lnTo>
                    <a:lnTo>
                      <a:pt x="9998" y="5702"/>
                    </a:lnTo>
                    <a:lnTo>
                      <a:pt x="9896" y="5523"/>
                    </a:lnTo>
                    <a:lnTo>
                      <a:pt x="9781" y="5357"/>
                    </a:lnTo>
                    <a:lnTo>
                      <a:pt x="9666" y="5204"/>
                    </a:lnTo>
                    <a:lnTo>
                      <a:pt x="9538" y="5050"/>
                    </a:lnTo>
                    <a:lnTo>
                      <a:pt x="9397" y="4922"/>
                    </a:lnTo>
                    <a:lnTo>
                      <a:pt x="9257" y="4807"/>
                    </a:lnTo>
                    <a:lnTo>
                      <a:pt x="9103" y="4705"/>
                    </a:lnTo>
                    <a:lnTo>
                      <a:pt x="8937" y="4616"/>
                    </a:lnTo>
                    <a:lnTo>
                      <a:pt x="8758" y="4552"/>
                    </a:lnTo>
                    <a:lnTo>
                      <a:pt x="8579" y="4500"/>
                    </a:lnTo>
                    <a:lnTo>
                      <a:pt x="8387" y="4475"/>
                    </a:lnTo>
                    <a:lnTo>
                      <a:pt x="8387" y="3414"/>
                    </a:lnTo>
                    <a:lnTo>
                      <a:pt x="8413" y="2353"/>
                    </a:lnTo>
                    <a:lnTo>
                      <a:pt x="8426" y="1292"/>
                    </a:lnTo>
                    <a:lnTo>
                      <a:pt x="8438" y="218"/>
                    </a:lnTo>
                    <a:lnTo>
                      <a:pt x="4565" y="0"/>
                    </a:lnTo>
                    <a:close/>
                  </a:path>
                </a:pathLst>
              </a:custGeom>
              <a:solidFill>
                <a:srgbClr val="FFCD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779;p18">
                <a:extLst>
                  <a:ext uri="{FF2B5EF4-FFF2-40B4-BE49-F238E27FC236}">
                    <a16:creationId xmlns:a16="http://schemas.microsoft.com/office/drawing/2014/main" id="{B70A002E-690A-D0DF-F627-D002A98CA968}"/>
                  </a:ext>
                </a:extLst>
              </p:cNvPr>
              <p:cNvSpPr/>
              <p:nvPr/>
            </p:nvSpPr>
            <p:spPr>
              <a:xfrm>
                <a:off x="1637650" y="3111550"/>
                <a:ext cx="55625" cy="198175"/>
              </a:xfrm>
              <a:custGeom>
                <a:avLst/>
                <a:gdLst/>
                <a:ahLst/>
                <a:cxnLst/>
                <a:rect l="l" t="t" r="r" b="b"/>
                <a:pathLst>
                  <a:path w="2225" h="7927" extrusionOk="0">
                    <a:moveTo>
                      <a:pt x="39" y="1"/>
                    </a:moveTo>
                    <a:lnTo>
                      <a:pt x="26" y="282"/>
                    </a:lnTo>
                    <a:lnTo>
                      <a:pt x="1" y="563"/>
                    </a:lnTo>
                    <a:lnTo>
                      <a:pt x="1" y="1113"/>
                    </a:lnTo>
                    <a:lnTo>
                      <a:pt x="13" y="1676"/>
                    </a:lnTo>
                    <a:lnTo>
                      <a:pt x="39" y="2225"/>
                    </a:lnTo>
                    <a:lnTo>
                      <a:pt x="77" y="2788"/>
                    </a:lnTo>
                    <a:lnTo>
                      <a:pt x="141" y="3338"/>
                    </a:lnTo>
                    <a:lnTo>
                      <a:pt x="205" y="3887"/>
                    </a:lnTo>
                    <a:lnTo>
                      <a:pt x="282" y="4437"/>
                    </a:lnTo>
                    <a:lnTo>
                      <a:pt x="384" y="4987"/>
                    </a:lnTo>
                    <a:lnTo>
                      <a:pt x="486" y="5524"/>
                    </a:lnTo>
                    <a:lnTo>
                      <a:pt x="614" y="6073"/>
                    </a:lnTo>
                    <a:lnTo>
                      <a:pt x="678" y="6342"/>
                    </a:lnTo>
                    <a:lnTo>
                      <a:pt x="755" y="6610"/>
                    </a:lnTo>
                    <a:lnTo>
                      <a:pt x="844" y="6879"/>
                    </a:lnTo>
                    <a:lnTo>
                      <a:pt x="947" y="7147"/>
                    </a:lnTo>
                    <a:lnTo>
                      <a:pt x="1062" y="7403"/>
                    </a:lnTo>
                    <a:lnTo>
                      <a:pt x="1138" y="7531"/>
                    </a:lnTo>
                    <a:lnTo>
                      <a:pt x="1228" y="7646"/>
                    </a:lnTo>
                    <a:lnTo>
                      <a:pt x="1330" y="7761"/>
                    </a:lnTo>
                    <a:lnTo>
                      <a:pt x="1381" y="7812"/>
                    </a:lnTo>
                    <a:lnTo>
                      <a:pt x="1445" y="7850"/>
                    </a:lnTo>
                    <a:lnTo>
                      <a:pt x="1522" y="7889"/>
                    </a:lnTo>
                    <a:lnTo>
                      <a:pt x="1586" y="7914"/>
                    </a:lnTo>
                    <a:lnTo>
                      <a:pt x="1662" y="7927"/>
                    </a:lnTo>
                    <a:lnTo>
                      <a:pt x="1752" y="7927"/>
                    </a:lnTo>
                    <a:lnTo>
                      <a:pt x="1816" y="7914"/>
                    </a:lnTo>
                    <a:lnTo>
                      <a:pt x="1893" y="7901"/>
                    </a:lnTo>
                    <a:lnTo>
                      <a:pt x="1957" y="7863"/>
                    </a:lnTo>
                    <a:lnTo>
                      <a:pt x="2020" y="7825"/>
                    </a:lnTo>
                    <a:lnTo>
                      <a:pt x="2046" y="7799"/>
                    </a:lnTo>
                    <a:lnTo>
                      <a:pt x="2072" y="7774"/>
                    </a:lnTo>
                    <a:lnTo>
                      <a:pt x="2123" y="7735"/>
                    </a:lnTo>
                    <a:lnTo>
                      <a:pt x="2225" y="7633"/>
                    </a:lnTo>
                    <a:lnTo>
                      <a:pt x="2110" y="7710"/>
                    </a:lnTo>
                    <a:lnTo>
                      <a:pt x="2046" y="7748"/>
                    </a:lnTo>
                    <a:lnTo>
                      <a:pt x="2020" y="7761"/>
                    </a:lnTo>
                    <a:lnTo>
                      <a:pt x="1995" y="7774"/>
                    </a:lnTo>
                    <a:lnTo>
                      <a:pt x="1931" y="7812"/>
                    </a:lnTo>
                    <a:lnTo>
                      <a:pt x="1867" y="7825"/>
                    </a:lnTo>
                    <a:lnTo>
                      <a:pt x="1803" y="7838"/>
                    </a:lnTo>
                    <a:lnTo>
                      <a:pt x="1739" y="7838"/>
                    </a:lnTo>
                    <a:lnTo>
                      <a:pt x="1688" y="7825"/>
                    </a:lnTo>
                    <a:lnTo>
                      <a:pt x="1624" y="7812"/>
                    </a:lnTo>
                    <a:lnTo>
                      <a:pt x="1573" y="7786"/>
                    </a:lnTo>
                    <a:lnTo>
                      <a:pt x="1522" y="7748"/>
                    </a:lnTo>
                    <a:lnTo>
                      <a:pt x="1445" y="7659"/>
                    </a:lnTo>
                    <a:lnTo>
                      <a:pt x="1368" y="7556"/>
                    </a:lnTo>
                    <a:lnTo>
                      <a:pt x="1305" y="7441"/>
                    </a:lnTo>
                    <a:lnTo>
                      <a:pt x="1241" y="7313"/>
                    </a:lnTo>
                    <a:lnTo>
                      <a:pt x="1151" y="7070"/>
                    </a:lnTo>
                    <a:lnTo>
                      <a:pt x="1074" y="6815"/>
                    </a:lnTo>
                    <a:lnTo>
                      <a:pt x="1010" y="6546"/>
                    </a:lnTo>
                    <a:lnTo>
                      <a:pt x="908" y="6009"/>
                    </a:lnTo>
                    <a:lnTo>
                      <a:pt x="819" y="5472"/>
                    </a:lnTo>
                    <a:lnTo>
                      <a:pt x="627" y="4386"/>
                    </a:lnTo>
                    <a:lnTo>
                      <a:pt x="461" y="3286"/>
                    </a:lnTo>
                    <a:lnTo>
                      <a:pt x="307" y="2200"/>
                    </a:lnTo>
                    <a:lnTo>
                      <a:pt x="167" y="1100"/>
                    </a:lnTo>
                    <a:lnTo>
                      <a:pt x="39" y="1"/>
                    </a:lnTo>
                    <a:close/>
                  </a:path>
                </a:pathLst>
              </a:custGeom>
              <a:solidFill>
                <a:srgbClr val="CC66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2" name="Google Shape;780;p18">
                <a:extLst>
                  <a:ext uri="{FF2B5EF4-FFF2-40B4-BE49-F238E27FC236}">
                    <a16:creationId xmlns:a16="http://schemas.microsoft.com/office/drawing/2014/main" id="{272C3343-6BB4-5B42-23BF-FF0E52649B18}"/>
                  </a:ext>
                </a:extLst>
              </p:cNvPr>
              <p:cNvSpPr/>
              <p:nvPr/>
            </p:nvSpPr>
            <p:spPr>
              <a:xfrm>
                <a:off x="1597050" y="3106125"/>
                <a:ext cx="55650" cy="222150"/>
              </a:xfrm>
              <a:custGeom>
                <a:avLst/>
                <a:gdLst/>
                <a:ahLst/>
                <a:cxnLst/>
                <a:rect l="l" t="t" r="r" b="b"/>
                <a:pathLst>
                  <a:path w="2226" h="8886" extrusionOk="0">
                    <a:moveTo>
                      <a:pt x="90" y="1"/>
                    </a:moveTo>
                    <a:lnTo>
                      <a:pt x="39" y="614"/>
                    </a:lnTo>
                    <a:lnTo>
                      <a:pt x="14" y="1215"/>
                    </a:lnTo>
                    <a:lnTo>
                      <a:pt x="1" y="1829"/>
                    </a:lnTo>
                    <a:lnTo>
                      <a:pt x="1" y="2430"/>
                    </a:lnTo>
                    <a:lnTo>
                      <a:pt x="27" y="3043"/>
                    </a:lnTo>
                    <a:lnTo>
                      <a:pt x="52" y="3644"/>
                    </a:lnTo>
                    <a:lnTo>
                      <a:pt x="90" y="4258"/>
                    </a:lnTo>
                    <a:lnTo>
                      <a:pt x="154" y="4858"/>
                    </a:lnTo>
                    <a:lnTo>
                      <a:pt x="231" y="5472"/>
                    </a:lnTo>
                    <a:lnTo>
                      <a:pt x="333" y="6073"/>
                    </a:lnTo>
                    <a:lnTo>
                      <a:pt x="397" y="6367"/>
                    </a:lnTo>
                    <a:lnTo>
                      <a:pt x="461" y="6674"/>
                    </a:lnTo>
                    <a:lnTo>
                      <a:pt x="538" y="6968"/>
                    </a:lnTo>
                    <a:lnTo>
                      <a:pt x="627" y="7262"/>
                    </a:lnTo>
                    <a:lnTo>
                      <a:pt x="730" y="7556"/>
                    </a:lnTo>
                    <a:lnTo>
                      <a:pt x="845" y="7837"/>
                    </a:lnTo>
                    <a:lnTo>
                      <a:pt x="985" y="8118"/>
                    </a:lnTo>
                    <a:lnTo>
                      <a:pt x="1062" y="8259"/>
                    </a:lnTo>
                    <a:lnTo>
                      <a:pt x="1152" y="8387"/>
                    </a:lnTo>
                    <a:lnTo>
                      <a:pt x="1241" y="8515"/>
                    </a:lnTo>
                    <a:lnTo>
                      <a:pt x="1356" y="8630"/>
                    </a:lnTo>
                    <a:lnTo>
                      <a:pt x="1484" y="8732"/>
                    </a:lnTo>
                    <a:lnTo>
                      <a:pt x="1612" y="8809"/>
                    </a:lnTo>
                    <a:lnTo>
                      <a:pt x="1688" y="8847"/>
                    </a:lnTo>
                    <a:lnTo>
                      <a:pt x="1765" y="8873"/>
                    </a:lnTo>
                    <a:lnTo>
                      <a:pt x="1842" y="8885"/>
                    </a:lnTo>
                    <a:lnTo>
                      <a:pt x="2008" y="8885"/>
                    </a:lnTo>
                    <a:lnTo>
                      <a:pt x="2085" y="8873"/>
                    </a:lnTo>
                    <a:lnTo>
                      <a:pt x="2225" y="8822"/>
                    </a:lnTo>
                    <a:lnTo>
                      <a:pt x="2072" y="8847"/>
                    </a:lnTo>
                    <a:lnTo>
                      <a:pt x="1995" y="8847"/>
                    </a:lnTo>
                    <a:lnTo>
                      <a:pt x="1931" y="8834"/>
                    </a:lnTo>
                    <a:lnTo>
                      <a:pt x="1855" y="8822"/>
                    </a:lnTo>
                    <a:lnTo>
                      <a:pt x="1791" y="8796"/>
                    </a:lnTo>
                    <a:lnTo>
                      <a:pt x="1663" y="8732"/>
                    </a:lnTo>
                    <a:lnTo>
                      <a:pt x="1548" y="8643"/>
                    </a:lnTo>
                    <a:lnTo>
                      <a:pt x="1458" y="8540"/>
                    </a:lnTo>
                    <a:lnTo>
                      <a:pt x="1369" y="8425"/>
                    </a:lnTo>
                    <a:lnTo>
                      <a:pt x="1292" y="8297"/>
                    </a:lnTo>
                    <a:lnTo>
                      <a:pt x="1228" y="8170"/>
                    </a:lnTo>
                    <a:lnTo>
                      <a:pt x="1164" y="8042"/>
                    </a:lnTo>
                    <a:lnTo>
                      <a:pt x="1049" y="7760"/>
                    </a:lnTo>
                    <a:lnTo>
                      <a:pt x="960" y="7479"/>
                    </a:lnTo>
                    <a:lnTo>
                      <a:pt x="883" y="7185"/>
                    </a:lnTo>
                    <a:lnTo>
                      <a:pt x="755" y="6610"/>
                    </a:lnTo>
                    <a:lnTo>
                      <a:pt x="653" y="6022"/>
                    </a:lnTo>
                    <a:lnTo>
                      <a:pt x="576" y="5421"/>
                    </a:lnTo>
                    <a:lnTo>
                      <a:pt x="500" y="4820"/>
                    </a:lnTo>
                    <a:lnTo>
                      <a:pt x="436" y="4219"/>
                    </a:lnTo>
                    <a:lnTo>
                      <a:pt x="372" y="3631"/>
                    </a:lnTo>
                    <a:lnTo>
                      <a:pt x="282" y="2417"/>
                    </a:lnTo>
                    <a:lnTo>
                      <a:pt x="180" y="1215"/>
                    </a:lnTo>
                    <a:lnTo>
                      <a:pt x="90" y="1"/>
                    </a:lnTo>
                    <a:close/>
                  </a:path>
                </a:pathLst>
              </a:custGeom>
              <a:solidFill>
                <a:srgbClr val="CC66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781;p18">
                <a:extLst>
                  <a:ext uri="{FF2B5EF4-FFF2-40B4-BE49-F238E27FC236}">
                    <a16:creationId xmlns:a16="http://schemas.microsoft.com/office/drawing/2014/main" id="{520A4B3F-9580-1CBA-50F0-207E5766BAC6}"/>
                  </a:ext>
                </a:extLst>
              </p:cNvPr>
              <p:cNvSpPr/>
              <p:nvPr/>
            </p:nvSpPr>
            <p:spPr>
              <a:xfrm>
                <a:off x="1561275" y="3098125"/>
                <a:ext cx="31325" cy="183175"/>
              </a:xfrm>
              <a:custGeom>
                <a:avLst/>
                <a:gdLst/>
                <a:ahLst/>
                <a:cxnLst/>
                <a:rect l="l" t="t" r="r" b="b"/>
                <a:pathLst>
                  <a:path w="1253" h="7327" extrusionOk="0">
                    <a:moveTo>
                      <a:pt x="102" y="1"/>
                    </a:moveTo>
                    <a:lnTo>
                      <a:pt x="51" y="474"/>
                    </a:lnTo>
                    <a:lnTo>
                      <a:pt x="26" y="960"/>
                    </a:lnTo>
                    <a:lnTo>
                      <a:pt x="0" y="1446"/>
                    </a:lnTo>
                    <a:lnTo>
                      <a:pt x="0" y="1919"/>
                    </a:lnTo>
                    <a:lnTo>
                      <a:pt x="0" y="2404"/>
                    </a:lnTo>
                    <a:lnTo>
                      <a:pt x="13" y="2890"/>
                    </a:lnTo>
                    <a:lnTo>
                      <a:pt x="51" y="3363"/>
                    </a:lnTo>
                    <a:lnTo>
                      <a:pt x="90" y="3849"/>
                    </a:lnTo>
                    <a:lnTo>
                      <a:pt x="141" y="4335"/>
                    </a:lnTo>
                    <a:lnTo>
                      <a:pt x="166" y="4565"/>
                    </a:lnTo>
                    <a:lnTo>
                      <a:pt x="205" y="4808"/>
                    </a:lnTo>
                    <a:lnTo>
                      <a:pt x="217" y="4859"/>
                    </a:lnTo>
                    <a:lnTo>
                      <a:pt x="217" y="4923"/>
                    </a:lnTo>
                    <a:lnTo>
                      <a:pt x="230" y="5038"/>
                    </a:lnTo>
                    <a:lnTo>
                      <a:pt x="256" y="5268"/>
                    </a:lnTo>
                    <a:lnTo>
                      <a:pt x="307" y="5754"/>
                    </a:lnTo>
                    <a:lnTo>
                      <a:pt x="333" y="5997"/>
                    </a:lnTo>
                    <a:lnTo>
                      <a:pt x="384" y="6240"/>
                    </a:lnTo>
                    <a:lnTo>
                      <a:pt x="448" y="6482"/>
                    </a:lnTo>
                    <a:lnTo>
                      <a:pt x="524" y="6713"/>
                    </a:lnTo>
                    <a:lnTo>
                      <a:pt x="588" y="6828"/>
                    </a:lnTo>
                    <a:lnTo>
                      <a:pt x="639" y="6943"/>
                    </a:lnTo>
                    <a:lnTo>
                      <a:pt x="716" y="7045"/>
                    </a:lnTo>
                    <a:lnTo>
                      <a:pt x="793" y="7134"/>
                    </a:lnTo>
                    <a:lnTo>
                      <a:pt x="895" y="7224"/>
                    </a:lnTo>
                    <a:lnTo>
                      <a:pt x="1010" y="7275"/>
                    </a:lnTo>
                    <a:lnTo>
                      <a:pt x="1125" y="7313"/>
                    </a:lnTo>
                    <a:lnTo>
                      <a:pt x="1253" y="7326"/>
                    </a:lnTo>
                    <a:lnTo>
                      <a:pt x="1138" y="7288"/>
                    </a:lnTo>
                    <a:lnTo>
                      <a:pt x="1023" y="7237"/>
                    </a:lnTo>
                    <a:lnTo>
                      <a:pt x="946" y="7160"/>
                    </a:lnTo>
                    <a:lnTo>
                      <a:pt x="869" y="7083"/>
                    </a:lnTo>
                    <a:lnTo>
                      <a:pt x="806" y="6981"/>
                    </a:lnTo>
                    <a:lnTo>
                      <a:pt x="754" y="6879"/>
                    </a:lnTo>
                    <a:lnTo>
                      <a:pt x="716" y="6776"/>
                    </a:lnTo>
                    <a:lnTo>
                      <a:pt x="690" y="6661"/>
                    </a:lnTo>
                    <a:lnTo>
                      <a:pt x="639" y="6431"/>
                    </a:lnTo>
                    <a:lnTo>
                      <a:pt x="601" y="6201"/>
                    </a:lnTo>
                    <a:lnTo>
                      <a:pt x="575" y="5971"/>
                    </a:lnTo>
                    <a:lnTo>
                      <a:pt x="563" y="5728"/>
                    </a:lnTo>
                    <a:lnTo>
                      <a:pt x="550" y="5255"/>
                    </a:lnTo>
                    <a:lnTo>
                      <a:pt x="537" y="5012"/>
                    </a:lnTo>
                    <a:lnTo>
                      <a:pt x="524" y="4769"/>
                    </a:lnTo>
                    <a:lnTo>
                      <a:pt x="435" y="3811"/>
                    </a:lnTo>
                    <a:lnTo>
                      <a:pt x="345" y="2865"/>
                    </a:lnTo>
                    <a:lnTo>
                      <a:pt x="269" y="1906"/>
                    </a:lnTo>
                    <a:lnTo>
                      <a:pt x="192" y="960"/>
                    </a:lnTo>
                    <a:lnTo>
                      <a:pt x="154" y="474"/>
                    </a:lnTo>
                    <a:lnTo>
                      <a:pt x="102" y="1"/>
                    </a:lnTo>
                    <a:close/>
                  </a:path>
                </a:pathLst>
              </a:custGeom>
              <a:solidFill>
                <a:srgbClr val="CC66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782;p18">
                <a:extLst>
                  <a:ext uri="{FF2B5EF4-FFF2-40B4-BE49-F238E27FC236}">
                    <a16:creationId xmlns:a16="http://schemas.microsoft.com/office/drawing/2014/main" id="{C0F2C74A-1D79-C026-1CEA-362EC0AFAD45}"/>
                  </a:ext>
                </a:extLst>
              </p:cNvPr>
              <p:cNvSpPr/>
              <p:nvPr/>
            </p:nvSpPr>
            <p:spPr>
              <a:xfrm>
                <a:off x="1612725" y="2777575"/>
                <a:ext cx="171000" cy="105175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4207" extrusionOk="0">
                    <a:moveTo>
                      <a:pt x="0" y="0"/>
                    </a:moveTo>
                    <a:lnTo>
                      <a:pt x="0" y="3554"/>
                    </a:lnTo>
                    <a:lnTo>
                      <a:pt x="115" y="3618"/>
                    </a:lnTo>
                    <a:lnTo>
                      <a:pt x="269" y="3682"/>
                    </a:lnTo>
                    <a:lnTo>
                      <a:pt x="461" y="3772"/>
                    </a:lnTo>
                    <a:lnTo>
                      <a:pt x="729" y="3848"/>
                    </a:lnTo>
                    <a:lnTo>
                      <a:pt x="1036" y="3951"/>
                    </a:lnTo>
                    <a:lnTo>
                      <a:pt x="1394" y="4027"/>
                    </a:lnTo>
                    <a:lnTo>
                      <a:pt x="1816" y="4104"/>
                    </a:lnTo>
                    <a:lnTo>
                      <a:pt x="2276" y="4168"/>
                    </a:lnTo>
                    <a:lnTo>
                      <a:pt x="2532" y="4194"/>
                    </a:lnTo>
                    <a:lnTo>
                      <a:pt x="2787" y="4206"/>
                    </a:lnTo>
                    <a:lnTo>
                      <a:pt x="3350" y="4206"/>
                    </a:lnTo>
                    <a:lnTo>
                      <a:pt x="3657" y="4194"/>
                    </a:lnTo>
                    <a:lnTo>
                      <a:pt x="3963" y="4181"/>
                    </a:lnTo>
                    <a:lnTo>
                      <a:pt x="4283" y="4143"/>
                    </a:lnTo>
                    <a:lnTo>
                      <a:pt x="4615" y="4104"/>
                    </a:lnTo>
                    <a:lnTo>
                      <a:pt x="4961" y="4053"/>
                    </a:lnTo>
                    <a:lnTo>
                      <a:pt x="5319" y="3976"/>
                    </a:lnTo>
                    <a:lnTo>
                      <a:pt x="5677" y="3900"/>
                    </a:lnTo>
                    <a:lnTo>
                      <a:pt x="6060" y="3797"/>
                    </a:lnTo>
                    <a:lnTo>
                      <a:pt x="6444" y="3682"/>
                    </a:lnTo>
                    <a:lnTo>
                      <a:pt x="6840" y="3554"/>
                    </a:lnTo>
                    <a:lnTo>
                      <a:pt x="6840" y="0"/>
                    </a:lnTo>
                    <a:close/>
                  </a:path>
                </a:pathLst>
              </a:custGeom>
              <a:solidFill>
                <a:srgbClr val="BDE6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783;p18">
                <a:extLst>
                  <a:ext uri="{FF2B5EF4-FFF2-40B4-BE49-F238E27FC236}">
                    <a16:creationId xmlns:a16="http://schemas.microsoft.com/office/drawing/2014/main" id="{C2ED9408-7342-237A-6D71-9FAA28B31D67}"/>
                  </a:ext>
                </a:extLst>
              </p:cNvPr>
              <p:cNvSpPr/>
              <p:nvPr/>
            </p:nvSpPr>
            <p:spPr>
              <a:xfrm>
                <a:off x="1563825" y="1560525"/>
                <a:ext cx="384500" cy="1269800"/>
              </a:xfrm>
              <a:custGeom>
                <a:avLst/>
                <a:gdLst/>
                <a:ahLst/>
                <a:cxnLst/>
                <a:rect l="l" t="t" r="r" b="b"/>
                <a:pathLst>
                  <a:path w="15380" h="50792" extrusionOk="0">
                    <a:moveTo>
                      <a:pt x="10918" y="1"/>
                    </a:moveTo>
                    <a:lnTo>
                      <a:pt x="10637" y="13"/>
                    </a:lnTo>
                    <a:lnTo>
                      <a:pt x="10381" y="39"/>
                    </a:lnTo>
                    <a:lnTo>
                      <a:pt x="10125" y="77"/>
                    </a:lnTo>
                    <a:lnTo>
                      <a:pt x="9883" y="141"/>
                    </a:lnTo>
                    <a:lnTo>
                      <a:pt x="9640" y="218"/>
                    </a:lnTo>
                    <a:lnTo>
                      <a:pt x="9410" y="307"/>
                    </a:lnTo>
                    <a:lnTo>
                      <a:pt x="9192" y="410"/>
                    </a:lnTo>
                    <a:lnTo>
                      <a:pt x="8975" y="525"/>
                    </a:lnTo>
                    <a:lnTo>
                      <a:pt x="8758" y="665"/>
                    </a:lnTo>
                    <a:lnTo>
                      <a:pt x="8566" y="806"/>
                    </a:lnTo>
                    <a:lnTo>
                      <a:pt x="8361" y="959"/>
                    </a:lnTo>
                    <a:lnTo>
                      <a:pt x="8182" y="1126"/>
                    </a:lnTo>
                    <a:lnTo>
                      <a:pt x="8003" y="1305"/>
                    </a:lnTo>
                    <a:lnTo>
                      <a:pt x="7824" y="1496"/>
                    </a:lnTo>
                    <a:lnTo>
                      <a:pt x="7658" y="1701"/>
                    </a:lnTo>
                    <a:lnTo>
                      <a:pt x="7492" y="1906"/>
                    </a:lnTo>
                    <a:lnTo>
                      <a:pt x="7338" y="2136"/>
                    </a:lnTo>
                    <a:lnTo>
                      <a:pt x="7185" y="2366"/>
                    </a:lnTo>
                    <a:lnTo>
                      <a:pt x="7044" y="2596"/>
                    </a:lnTo>
                    <a:lnTo>
                      <a:pt x="6904" y="2852"/>
                    </a:lnTo>
                    <a:lnTo>
                      <a:pt x="6776" y="3107"/>
                    </a:lnTo>
                    <a:lnTo>
                      <a:pt x="6635" y="3363"/>
                    </a:lnTo>
                    <a:lnTo>
                      <a:pt x="6405" y="3913"/>
                    </a:lnTo>
                    <a:lnTo>
                      <a:pt x="6175" y="4475"/>
                    </a:lnTo>
                    <a:lnTo>
                      <a:pt x="5971" y="5063"/>
                    </a:lnTo>
                    <a:lnTo>
                      <a:pt x="5779" y="5664"/>
                    </a:lnTo>
                    <a:lnTo>
                      <a:pt x="5613" y="6278"/>
                    </a:lnTo>
                    <a:lnTo>
                      <a:pt x="5459" y="6904"/>
                    </a:lnTo>
                    <a:lnTo>
                      <a:pt x="5306" y="7531"/>
                    </a:lnTo>
                    <a:lnTo>
                      <a:pt x="5178" y="8157"/>
                    </a:lnTo>
                    <a:lnTo>
                      <a:pt x="5050" y="8783"/>
                    </a:lnTo>
                    <a:lnTo>
                      <a:pt x="4833" y="9998"/>
                    </a:lnTo>
                    <a:lnTo>
                      <a:pt x="4462" y="12261"/>
                    </a:lnTo>
                    <a:lnTo>
                      <a:pt x="4283" y="13219"/>
                    </a:lnTo>
                    <a:lnTo>
                      <a:pt x="4206" y="13654"/>
                    </a:lnTo>
                    <a:lnTo>
                      <a:pt x="4117" y="14038"/>
                    </a:lnTo>
                    <a:lnTo>
                      <a:pt x="3848" y="15201"/>
                    </a:lnTo>
                    <a:lnTo>
                      <a:pt x="3606" y="16377"/>
                    </a:lnTo>
                    <a:lnTo>
                      <a:pt x="3363" y="17553"/>
                    </a:lnTo>
                    <a:lnTo>
                      <a:pt x="3145" y="18729"/>
                    </a:lnTo>
                    <a:lnTo>
                      <a:pt x="2736" y="21107"/>
                    </a:lnTo>
                    <a:lnTo>
                      <a:pt x="2327" y="23472"/>
                    </a:lnTo>
                    <a:lnTo>
                      <a:pt x="2123" y="24648"/>
                    </a:lnTo>
                    <a:lnTo>
                      <a:pt x="1918" y="25837"/>
                    </a:lnTo>
                    <a:lnTo>
                      <a:pt x="1688" y="27013"/>
                    </a:lnTo>
                    <a:lnTo>
                      <a:pt x="1458" y="28177"/>
                    </a:lnTo>
                    <a:lnTo>
                      <a:pt x="1215" y="29340"/>
                    </a:lnTo>
                    <a:lnTo>
                      <a:pt x="946" y="30504"/>
                    </a:lnTo>
                    <a:lnTo>
                      <a:pt x="652" y="31654"/>
                    </a:lnTo>
                    <a:lnTo>
                      <a:pt x="333" y="32805"/>
                    </a:lnTo>
                    <a:lnTo>
                      <a:pt x="269" y="33111"/>
                    </a:lnTo>
                    <a:lnTo>
                      <a:pt x="205" y="33469"/>
                    </a:lnTo>
                    <a:lnTo>
                      <a:pt x="154" y="33891"/>
                    </a:lnTo>
                    <a:lnTo>
                      <a:pt x="103" y="34352"/>
                    </a:lnTo>
                    <a:lnTo>
                      <a:pt x="77" y="34850"/>
                    </a:lnTo>
                    <a:lnTo>
                      <a:pt x="52" y="35400"/>
                    </a:lnTo>
                    <a:lnTo>
                      <a:pt x="13" y="36589"/>
                    </a:lnTo>
                    <a:lnTo>
                      <a:pt x="0" y="37880"/>
                    </a:lnTo>
                    <a:lnTo>
                      <a:pt x="13" y="39261"/>
                    </a:lnTo>
                    <a:lnTo>
                      <a:pt x="26" y="40680"/>
                    </a:lnTo>
                    <a:lnTo>
                      <a:pt x="64" y="42111"/>
                    </a:lnTo>
                    <a:lnTo>
                      <a:pt x="154" y="44898"/>
                    </a:lnTo>
                    <a:lnTo>
                      <a:pt x="218" y="47340"/>
                    </a:lnTo>
                    <a:lnTo>
                      <a:pt x="243" y="48363"/>
                    </a:lnTo>
                    <a:lnTo>
                      <a:pt x="256" y="49207"/>
                    </a:lnTo>
                    <a:lnTo>
                      <a:pt x="243" y="49833"/>
                    </a:lnTo>
                    <a:lnTo>
                      <a:pt x="218" y="50050"/>
                    </a:lnTo>
                    <a:lnTo>
                      <a:pt x="205" y="50217"/>
                    </a:lnTo>
                    <a:lnTo>
                      <a:pt x="461" y="50319"/>
                    </a:lnTo>
                    <a:lnTo>
                      <a:pt x="729" y="50421"/>
                    </a:lnTo>
                    <a:lnTo>
                      <a:pt x="998" y="50498"/>
                    </a:lnTo>
                    <a:lnTo>
                      <a:pt x="1253" y="50575"/>
                    </a:lnTo>
                    <a:lnTo>
                      <a:pt x="1509" y="50626"/>
                    </a:lnTo>
                    <a:lnTo>
                      <a:pt x="1765" y="50677"/>
                    </a:lnTo>
                    <a:lnTo>
                      <a:pt x="2020" y="50715"/>
                    </a:lnTo>
                    <a:lnTo>
                      <a:pt x="2276" y="50754"/>
                    </a:lnTo>
                    <a:lnTo>
                      <a:pt x="2532" y="50766"/>
                    </a:lnTo>
                    <a:lnTo>
                      <a:pt x="2787" y="50792"/>
                    </a:lnTo>
                    <a:lnTo>
                      <a:pt x="3286" y="50792"/>
                    </a:lnTo>
                    <a:lnTo>
                      <a:pt x="3785" y="50779"/>
                    </a:lnTo>
                    <a:lnTo>
                      <a:pt x="4283" y="50741"/>
                    </a:lnTo>
                    <a:lnTo>
                      <a:pt x="4782" y="50690"/>
                    </a:lnTo>
                    <a:lnTo>
                      <a:pt x="5267" y="50626"/>
                    </a:lnTo>
                    <a:lnTo>
                      <a:pt x="6239" y="50498"/>
                    </a:lnTo>
                    <a:lnTo>
                      <a:pt x="6725" y="50447"/>
                    </a:lnTo>
                    <a:lnTo>
                      <a:pt x="7198" y="50396"/>
                    </a:lnTo>
                    <a:lnTo>
                      <a:pt x="7684" y="50357"/>
                    </a:lnTo>
                    <a:lnTo>
                      <a:pt x="8169" y="50357"/>
                    </a:lnTo>
                    <a:lnTo>
                      <a:pt x="8796" y="45793"/>
                    </a:lnTo>
                    <a:lnTo>
                      <a:pt x="9243" y="42380"/>
                    </a:lnTo>
                    <a:lnTo>
                      <a:pt x="9422" y="41050"/>
                    </a:lnTo>
                    <a:lnTo>
                      <a:pt x="9512" y="40232"/>
                    </a:lnTo>
                    <a:lnTo>
                      <a:pt x="9665" y="39209"/>
                    </a:lnTo>
                    <a:lnTo>
                      <a:pt x="9793" y="38200"/>
                    </a:lnTo>
                    <a:lnTo>
                      <a:pt x="10061" y="36180"/>
                    </a:lnTo>
                    <a:lnTo>
                      <a:pt x="10317" y="34147"/>
                    </a:lnTo>
                    <a:lnTo>
                      <a:pt x="10445" y="33137"/>
                    </a:lnTo>
                    <a:lnTo>
                      <a:pt x="10598" y="32127"/>
                    </a:lnTo>
                    <a:lnTo>
                      <a:pt x="10726" y="31181"/>
                    </a:lnTo>
                    <a:lnTo>
                      <a:pt x="10880" y="30248"/>
                    </a:lnTo>
                    <a:lnTo>
                      <a:pt x="11059" y="29289"/>
                    </a:lnTo>
                    <a:lnTo>
                      <a:pt x="11238" y="28343"/>
                    </a:lnTo>
                    <a:lnTo>
                      <a:pt x="11442" y="27384"/>
                    </a:lnTo>
                    <a:lnTo>
                      <a:pt x="11647" y="26425"/>
                    </a:lnTo>
                    <a:lnTo>
                      <a:pt x="11864" y="25467"/>
                    </a:lnTo>
                    <a:lnTo>
                      <a:pt x="12094" y="24495"/>
                    </a:lnTo>
                    <a:lnTo>
                      <a:pt x="12580" y="22577"/>
                    </a:lnTo>
                    <a:lnTo>
                      <a:pt x="13079" y="20660"/>
                    </a:lnTo>
                    <a:lnTo>
                      <a:pt x="14101" y="16876"/>
                    </a:lnTo>
                    <a:lnTo>
                      <a:pt x="14408" y="15763"/>
                    </a:lnTo>
                    <a:lnTo>
                      <a:pt x="14677" y="14690"/>
                    </a:lnTo>
                    <a:lnTo>
                      <a:pt x="14804" y="14140"/>
                    </a:lnTo>
                    <a:lnTo>
                      <a:pt x="14919" y="13603"/>
                    </a:lnTo>
                    <a:lnTo>
                      <a:pt x="15022" y="13066"/>
                    </a:lnTo>
                    <a:lnTo>
                      <a:pt x="15124" y="12529"/>
                    </a:lnTo>
                    <a:lnTo>
                      <a:pt x="15201" y="11992"/>
                    </a:lnTo>
                    <a:lnTo>
                      <a:pt x="15265" y="11455"/>
                    </a:lnTo>
                    <a:lnTo>
                      <a:pt x="15329" y="10906"/>
                    </a:lnTo>
                    <a:lnTo>
                      <a:pt x="15354" y="10356"/>
                    </a:lnTo>
                    <a:lnTo>
                      <a:pt x="15380" y="9806"/>
                    </a:lnTo>
                    <a:lnTo>
                      <a:pt x="15380" y="9244"/>
                    </a:lnTo>
                    <a:lnTo>
                      <a:pt x="15367" y="8668"/>
                    </a:lnTo>
                    <a:lnTo>
                      <a:pt x="15316" y="8093"/>
                    </a:lnTo>
                    <a:lnTo>
                      <a:pt x="15226" y="7083"/>
                    </a:lnTo>
                    <a:lnTo>
                      <a:pt x="15162" y="6521"/>
                    </a:lnTo>
                    <a:lnTo>
                      <a:pt x="15098" y="5920"/>
                    </a:lnTo>
                    <a:lnTo>
                      <a:pt x="15022" y="5306"/>
                    </a:lnTo>
                    <a:lnTo>
                      <a:pt x="14919" y="4692"/>
                    </a:lnTo>
                    <a:lnTo>
                      <a:pt x="14804" y="4066"/>
                    </a:lnTo>
                    <a:lnTo>
                      <a:pt x="14740" y="3759"/>
                    </a:lnTo>
                    <a:lnTo>
                      <a:pt x="14664" y="3452"/>
                    </a:lnTo>
                    <a:lnTo>
                      <a:pt x="14574" y="3158"/>
                    </a:lnTo>
                    <a:lnTo>
                      <a:pt x="14485" y="2864"/>
                    </a:lnTo>
                    <a:lnTo>
                      <a:pt x="14395" y="2583"/>
                    </a:lnTo>
                    <a:lnTo>
                      <a:pt x="14280" y="2302"/>
                    </a:lnTo>
                    <a:lnTo>
                      <a:pt x="14165" y="2046"/>
                    </a:lnTo>
                    <a:lnTo>
                      <a:pt x="14037" y="1790"/>
                    </a:lnTo>
                    <a:lnTo>
                      <a:pt x="13897" y="1548"/>
                    </a:lnTo>
                    <a:lnTo>
                      <a:pt x="13743" y="1317"/>
                    </a:lnTo>
                    <a:lnTo>
                      <a:pt x="13590" y="1100"/>
                    </a:lnTo>
                    <a:lnTo>
                      <a:pt x="13411" y="908"/>
                    </a:lnTo>
                    <a:lnTo>
                      <a:pt x="13219" y="729"/>
                    </a:lnTo>
                    <a:lnTo>
                      <a:pt x="13027" y="563"/>
                    </a:lnTo>
                    <a:lnTo>
                      <a:pt x="12810" y="423"/>
                    </a:lnTo>
                    <a:lnTo>
                      <a:pt x="12580" y="307"/>
                    </a:lnTo>
                    <a:lnTo>
                      <a:pt x="12337" y="205"/>
                    </a:lnTo>
                    <a:lnTo>
                      <a:pt x="12081" y="129"/>
                    </a:lnTo>
                    <a:lnTo>
                      <a:pt x="11775" y="77"/>
                    </a:lnTo>
                    <a:lnTo>
                      <a:pt x="11481" y="26"/>
                    </a:lnTo>
                    <a:lnTo>
                      <a:pt x="11186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784;p18">
                <a:extLst>
                  <a:ext uri="{FF2B5EF4-FFF2-40B4-BE49-F238E27FC236}">
                    <a16:creationId xmlns:a16="http://schemas.microsoft.com/office/drawing/2014/main" id="{03CFBCC5-CDC1-1ACF-84E7-CA29B428E2A6}"/>
                  </a:ext>
                </a:extLst>
              </p:cNvPr>
              <p:cNvSpPr/>
              <p:nvPr/>
            </p:nvSpPr>
            <p:spPr>
              <a:xfrm>
                <a:off x="5249800" y="1009225"/>
                <a:ext cx="95250" cy="108350"/>
              </a:xfrm>
              <a:custGeom>
                <a:avLst/>
                <a:gdLst/>
                <a:ahLst/>
                <a:cxnLst/>
                <a:rect l="l" t="t" r="r" b="b"/>
                <a:pathLst>
                  <a:path w="3810" h="4334" extrusionOk="0">
                    <a:moveTo>
                      <a:pt x="1867" y="0"/>
                    </a:moveTo>
                    <a:lnTo>
                      <a:pt x="1701" y="13"/>
                    </a:lnTo>
                    <a:lnTo>
                      <a:pt x="1368" y="26"/>
                    </a:lnTo>
                    <a:lnTo>
                      <a:pt x="1049" y="64"/>
                    </a:lnTo>
                    <a:lnTo>
                      <a:pt x="0" y="3733"/>
                    </a:lnTo>
                    <a:lnTo>
                      <a:pt x="103" y="3835"/>
                    </a:lnTo>
                    <a:lnTo>
                      <a:pt x="205" y="3912"/>
                    </a:lnTo>
                    <a:lnTo>
                      <a:pt x="320" y="4002"/>
                    </a:lnTo>
                    <a:lnTo>
                      <a:pt x="435" y="4065"/>
                    </a:lnTo>
                    <a:lnTo>
                      <a:pt x="563" y="4129"/>
                    </a:lnTo>
                    <a:lnTo>
                      <a:pt x="703" y="4181"/>
                    </a:lnTo>
                    <a:lnTo>
                      <a:pt x="831" y="4232"/>
                    </a:lnTo>
                    <a:lnTo>
                      <a:pt x="985" y="4270"/>
                    </a:lnTo>
                    <a:lnTo>
                      <a:pt x="1125" y="4296"/>
                    </a:lnTo>
                    <a:lnTo>
                      <a:pt x="1266" y="4321"/>
                    </a:lnTo>
                    <a:lnTo>
                      <a:pt x="1547" y="4334"/>
                    </a:lnTo>
                    <a:lnTo>
                      <a:pt x="1816" y="4334"/>
                    </a:lnTo>
                    <a:lnTo>
                      <a:pt x="1956" y="4321"/>
                    </a:lnTo>
                    <a:lnTo>
                      <a:pt x="2071" y="4296"/>
                    </a:lnTo>
                    <a:lnTo>
                      <a:pt x="2276" y="4244"/>
                    </a:lnTo>
                    <a:lnTo>
                      <a:pt x="2455" y="4181"/>
                    </a:lnTo>
                    <a:lnTo>
                      <a:pt x="2634" y="4104"/>
                    </a:lnTo>
                    <a:lnTo>
                      <a:pt x="2787" y="4014"/>
                    </a:lnTo>
                    <a:lnTo>
                      <a:pt x="2941" y="3925"/>
                    </a:lnTo>
                    <a:lnTo>
                      <a:pt x="3081" y="3810"/>
                    </a:lnTo>
                    <a:lnTo>
                      <a:pt x="3209" y="3682"/>
                    </a:lnTo>
                    <a:lnTo>
                      <a:pt x="3324" y="3554"/>
                    </a:lnTo>
                    <a:lnTo>
                      <a:pt x="3426" y="3413"/>
                    </a:lnTo>
                    <a:lnTo>
                      <a:pt x="3516" y="3247"/>
                    </a:lnTo>
                    <a:lnTo>
                      <a:pt x="3593" y="3094"/>
                    </a:lnTo>
                    <a:lnTo>
                      <a:pt x="3657" y="2915"/>
                    </a:lnTo>
                    <a:lnTo>
                      <a:pt x="3721" y="2736"/>
                    </a:lnTo>
                    <a:lnTo>
                      <a:pt x="3759" y="2531"/>
                    </a:lnTo>
                    <a:lnTo>
                      <a:pt x="3784" y="2340"/>
                    </a:lnTo>
                    <a:lnTo>
                      <a:pt x="3810" y="2122"/>
                    </a:lnTo>
                    <a:lnTo>
                      <a:pt x="3810" y="1943"/>
                    </a:lnTo>
                    <a:lnTo>
                      <a:pt x="3810" y="1764"/>
                    </a:lnTo>
                    <a:lnTo>
                      <a:pt x="3784" y="1585"/>
                    </a:lnTo>
                    <a:lnTo>
                      <a:pt x="3759" y="1419"/>
                    </a:lnTo>
                    <a:lnTo>
                      <a:pt x="3708" y="1240"/>
                    </a:lnTo>
                    <a:lnTo>
                      <a:pt x="3657" y="1087"/>
                    </a:lnTo>
                    <a:lnTo>
                      <a:pt x="3580" y="933"/>
                    </a:lnTo>
                    <a:lnTo>
                      <a:pt x="3503" y="780"/>
                    </a:lnTo>
                    <a:lnTo>
                      <a:pt x="3401" y="639"/>
                    </a:lnTo>
                    <a:lnTo>
                      <a:pt x="3299" y="511"/>
                    </a:lnTo>
                    <a:lnTo>
                      <a:pt x="3171" y="396"/>
                    </a:lnTo>
                    <a:lnTo>
                      <a:pt x="3030" y="294"/>
                    </a:lnTo>
                    <a:lnTo>
                      <a:pt x="2877" y="217"/>
                    </a:lnTo>
                    <a:lnTo>
                      <a:pt x="2723" y="141"/>
                    </a:lnTo>
                    <a:lnTo>
                      <a:pt x="2544" y="90"/>
                    </a:lnTo>
                    <a:lnTo>
                      <a:pt x="2353" y="51"/>
                    </a:lnTo>
                    <a:lnTo>
                      <a:pt x="2186" y="26"/>
                    </a:lnTo>
                    <a:lnTo>
                      <a:pt x="2033" y="13"/>
                    </a:lnTo>
                    <a:lnTo>
                      <a:pt x="1867" y="0"/>
                    </a:lnTo>
                    <a:close/>
                  </a:path>
                </a:pathLst>
              </a:custGeom>
              <a:solidFill>
                <a:srgbClr val="82524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785;p18">
                <a:extLst>
                  <a:ext uri="{FF2B5EF4-FFF2-40B4-BE49-F238E27FC236}">
                    <a16:creationId xmlns:a16="http://schemas.microsoft.com/office/drawing/2014/main" id="{BF87BB02-DDFE-EAD8-252D-66E4D5A359DC}"/>
                  </a:ext>
                </a:extLst>
              </p:cNvPr>
              <p:cNvSpPr/>
              <p:nvPr/>
            </p:nvSpPr>
            <p:spPr>
              <a:xfrm>
                <a:off x="4375375" y="569775"/>
                <a:ext cx="1224725" cy="1424800"/>
              </a:xfrm>
              <a:custGeom>
                <a:avLst/>
                <a:gdLst/>
                <a:ahLst/>
                <a:cxnLst/>
                <a:rect l="l" t="t" r="r" b="b"/>
                <a:pathLst>
                  <a:path w="48989" h="56992" extrusionOk="0">
                    <a:moveTo>
                      <a:pt x="30541" y="0"/>
                    </a:moveTo>
                    <a:lnTo>
                      <a:pt x="30183" y="13"/>
                    </a:lnTo>
                    <a:lnTo>
                      <a:pt x="29825" y="38"/>
                    </a:lnTo>
                    <a:lnTo>
                      <a:pt x="29467" y="77"/>
                    </a:lnTo>
                    <a:lnTo>
                      <a:pt x="29109" y="128"/>
                    </a:lnTo>
                    <a:lnTo>
                      <a:pt x="28739" y="192"/>
                    </a:lnTo>
                    <a:lnTo>
                      <a:pt x="28394" y="256"/>
                    </a:lnTo>
                    <a:lnTo>
                      <a:pt x="28036" y="345"/>
                    </a:lnTo>
                    <a:lnTo>
                      <a:pt x="27678" y="447"/>
                    </a:lnTo>
                    <a:lnTo>
                      <a:pt x="27332" y="550"/>
                    </a:lnTo>
                    <a:lnTo>
                      <a:pt x="26987" y="665"/>
                    </a:lnTo>
                    <a:lnTo>
                      <a:pt x="26642" y="793"/>
                    </a:lnTo>
                    <a:lnTo>
                      <a:pt x="26297" y="933"/>
                    </a:lnTo>
                    <a:lnTo>
                      <a:pt x="25965" y="1087"/>
                    </a:lnTo>
                    <a:lnTo>
                      <a:pt x="25632" y="1240"/>
                    </a:lnTo>
                    <a:lnTo>
                      <a:pt x="25300" y="1419"/>
                    </a:lnTo>
                    <a:lnTo>
                      <a:pt x="24980" y="1598"/>
                    </a:lnTo>
                    <a:lnTo>
                      <a:pt x="24661" y="1777"/>
                    </a:lnTo>
                    <a:lnTo>
                      <a:pt x="24341" y="1969"/>
                    </a:lnTo>
                    <a:lnTo>
                      <a:pt x="24034" y="2173"/>
                    </a:lnTo>
                    <a:lnTo>
                      <a:pt x="23727" y="2391"/>
                    </a:lnTo>
                    <a:lnTo>
                      <a:pt x="23433" y="2608"/>
                    </a:lnTo>
                    <a:lnTo>
                      <a:pt x="23139" y="2825"/>
                    </a:lnTo>
                    <a:lnTo>
                      <a:pt x="22858" y="3068"/>
                    </a:lnTo>
                    <a:lnTo>
                      <a:pt x="22577" y="3298"/>
                    </a:lnTo>
                    <a:lnTo>
                      <a:pt x="22078" y="3759"/>
                    </a:lnTo>
                    <a:lnTo>
                      <a:pt x="21567" y="4219"/>
                    </a:lnTo>
                    <a:lnTo>
                      <a:pt x="21055" y="4692"/>
                    </a:lnTo>
                    <a:lnTo>
                      <a:pt x="20557" y="5190"/>
                    </a:lnTo>
                    <a:lnTo>
                      <a:pt x="20071" y="5702"/>
                    </a:lnTo>
                    <a:lnTo>
                      <a:pt x="19841" y="5970"/>
                    </a:lnTo>
                    <a:lnTo>
                      <a:pt x="19611" y="6239"/>
                    </a:lnTo>
                    <a:lnTo>
                      <a:pt x="19381" y="6520"/>
                    </a:lnTo>
                    <a:lnTo>
                      <a:pt x="19163" y="6801"/>
                    </a:lnTo>
                    <a:lnTo>
                      <a:pt x="18959" y="7082"/>
                    </a:lnTo>
                    <a:lnTo>
                      <a:pt x="18767" y="7376"/>
                    </a:lnTo>
                    <a:lnTo>
                      <a:pt x="18575" y="7683"/>
                    </a:lnTo>
                    <a:lnTo>
                      <a:pt x="18422" y="7977"/>
                    </a:lnTo>
                    <a:lnTo>
                      <a:pt x="18294" y="8284"/>
                    </a:lnTo>
                    <a:lnTo>
                      <a:pt x="18166" y="8604"/>
                    </a:lnTo>
                    <a:lnTo>
                      <a:pt x="18064" y="8911"/>
                    </a:lnTo>
                    <a:lnTo>
                      <a:pt x="17974" y="9230"/>
                    </a:lnTo>
                    <a:lnTo>
                      <a:pt x="17808" y="9869"/>
                    </a:lnTo>
                    <a:lnTo>
                      <a:pt x="17668" y="10521"/>
                    </a:lnTo>
                    <a:lnTo>
                      <a:pt x="17514" y="11173"/>
                    </a:lnTo>
                    <a:lnTo>
                      <a:pt x="17425" y="11493"/>
                    </a:lnTo>
                    <a:lnTo>
                      <a:pt x="17323" y="11812"/>
                    </a:lnTo>
                    <a:lnTo>
                      <a:pt x="17207" y="12132"/>
                    </a:lnTo>
                    <a:lnTo>
                      <a:pt x="17080" y="12452"/>
                    </a:lnTo>
                    <a:lnTo>
                      <a:pt x="16939" y="12771"/>
                    </a:lnTo>
                    <a:lnTo>
                      <a:pt x="16786" y="13065"/>
                    </a:lnTo>
                    <a:lnTo>
                      <a:pt x="16619" y="13347"/>
                    </a:lnTo>
                    <a:lnTo>
                      <a:pt x="16440" y="13615"/>
                    </a:lnTo>
                    <a:lnTo>
                      <a:pt x="16249" y="13884"/>
                    </a:lnTo>
                    <a:lnTo>
                      <a:pt x="16044" y="14126"/>
                    </a:lnTo>
                    <a:lnTo>
                      <a:pt x="15827" y="14369"/>
                    </a:lnTo>
                    <a:lnTo>
                      <a:pt x="15609" y="14599"/>
                    </a:lnTo>
                    <a:lnTo>
                      <a:pt x="15379" y="14830"/>
                    </a:lnTo>
                    <a:lnTo>
                      <a:pt x="15149" y="15060"/>
                    </a:lnTo>
                    <a:lnTo>
                      <a:pt x="14663" y="15482"/>
                    </a:lnTo>
                    <a:lnTo>
                      <a:pt x="13692" y="16325"/>
                    </a:lnTo>
                    <a:lnTo>
                      <a:pt x="13219" y="16747"/>
                    </a:lnTo>
                    <a:lnTo>
                      <a:pt x="12989" y="16964"/>
                    </a:lnTo>
                    <a:lnTo>
                      <a:pt x="12771" y="17195"/>
                    </a:lnTo>
                    <a:lnTo>
                      <a:pt x="12567" y="17425"/>
                    </a:lnTo>
                    <a:lnTo>
                      <a:pt x="12362" y="17655"/>
                    </a:lnTo>
                    <a:lnTo>
                      <a:pt x="12183" y="17898"/>
                    </a:lnTo>
                    <a:lnTo>
                      <a:pt x="12004" y="18153"/>
                    </a:lnTo>
                    <a:lnTo>
                      <a:pt x="11851" y="18422"/>
                    </a:lnTo>
                    <a:lnTo>
                      <a:pt x="11710" y="18703"/>
                    </a:lnTo>
                    <a:lnTo>
                      <a:pt x="11582" y="18984"/>
                    </a:lnTo>
                    <a:lnTo>
                      <a:pt x="11467" y="19291"/>
                    </a:lnTo>
                    <a:lnTo>
                      <a:pt x="11378" y="19611"/>
                    </a:lnTo>
                    <a:lnTo>
                      <a:pt x="11314" y="19943"/>
                    </a:lnTo>
                    <a:lnTo>
                      <a:pt x="11276" y="20288"/>
                    </a:lnTo>
                    <a:lnTo>
                      <a:pt x="11250" y="20659"/>
                    </a:lnTo>
                    <a:lnTo>
                      <a:pt x="11250" y="21388"/>
                    </a:lnTo>
                    <a:lnTo>
                      <a:pt x="11263" y="22053"/>
                    </a:lnTo>
                    <a:lnTo>
                      <a:pt x="11250" y="22359"/>
                    </a:lnTo>
                    <a:lnTo>
                      <a:pt x="11237" y="22641"/>
                    </a:lnTo>
                    <a:lnTo>
                      <a:pt x="11212" y="22922"/>
                    </a:lnTo>
                    <a:lnTo>
                      <a:pt x="11161" y="23190"/>
                    </a:lnTo>
                    <a:lnTo>
                      <a:pt x="11084" y="23446"/>
                    </a:lnTo>
                    <a:lnTo>
                      <a:pt x="10994" y="23702"/>
                    </a:lnTo>
                    <a:lnTo>
                      <a:pt x="10867" y="23945"/>
                    </a:lnTo>
                    <a:lnTo>
                      <a:pt x="10803" y="24072"/>
                    </a:lnTo>
                    <a:lnTo>
                      <a:pt x="10713" y="24200"/>
                    </a:lnTo>
                    <a:lnTo>
                      <a:pt x="10624" y="24315"/>
                    </a:lnTo>
                    <a:lnTo>
                      <a:pt x="10521" y="24443"/>
                    </a:lnTo>
                    <a:lnTo>
                      <a:pt x="10291" y="24686"/>
                    </a:lnTo>
                    <a:lnTo>
                      <a:pt x="10010" y="24929"/>
                    </a:lnTo>
                    <a:lnTo>
                      <a:pt x="9678" y="25172"/>
                    </a:lnTo>
                    <a:lnTo>
                      <a:pt x="9422" y="25364"/>
                    </a:lnTo>
                    <a:lnTo>
                      <a:pt x="9153" y="25543"/>
                    </a:lnTo>
                    <a:lnTo>
                      <a:pt x="8885" y="25696"/>
                    </a:lnTo>
                    <a:lnTo>
                      <a:pt x="8604" y="25862"/>
                    </a:lnTo>
                    <a:lnTo>
                      <a:pt x="8028" y="26169"/>
                    </a:lnTo>
                    <a:lnTo>
                      <a:pt x="7466" y="26489"/>
                    </a:lnTo>
                    <a:lnTo>
                      <a:pt x="7185" y="26655"/>
                    </a:lnTo>
                    <a:lnTo>
                      <a:pt x="6929" y="26834"/>
                    </a:lnTo>
                    <a:lnTo>
                      <a:pt x="6673" y="27026"/>
                    </a:lnTo>
                    <a:lnTo>
                      <a:pt x="6430" y="27230"/>
                    </a:lnTo>
                    <a:lnTo>
                      <a:pt x="6213" y="27460"/>
                    </a:lnTo>
                    <a:lnTo>
                      <a:pt x="6111" y="27575"/>
                    </a:lnTo>
                    <a:lnTo>
                      <a:pt x="6009" y="27703"/>
                    </a:lnTo>
                    <a:lnTo>
                      <a:pt x="5919" y="27844"/>
                    </a:lnTo>
                    <a:lnTo>
                      <a:pt x="5830" y="27984"/>
                    </a:lnTo>
                    <a:lnTo>
                      <a:pt x="5753" y="28138"/>
                    </a:lnTo>
                    <a:lnTo>
                      <a:pt x="5676" y="28291"/>
                    </a:lnTo>
                    <a:lnTo>
                      <a:pt x="5612" y="28432"/>
                    </a:lnTo>
                    <a:lnTo>
                      <a:pt x="5561" y="28585"/>
                    </a:lnTo>
                    <a:lnTo>
                      <a:pt x="5459" y="28879"/>
                    </a:lnTo>
                    <a:lnTo>
                      <a:pt x="5395" y="29186"/>
                    </a:lnTo>
                    <a:lnTo>
                      <a:pt x="5344" y="29493"/>
                    </a:lnTo>
                    <a:lnTo>
                      <a:pt x="5305" y="29800"/>
                    </a:lnTo>
                    <a:lnTo>
                      <a:pt x="5293" y="30107"/>
                    </a:lnTo>
                    <a:lnTo>
                      <a:pt x="5280" y="30426"/>
                    </a:lnTo>
                    <a:lnTo>
                      <a:pt x="5280" y="30733"/>
                    </a:lnTo>
                    <a:lnTo>
                      <a:pt x="5293" y="31359"/>
                    </a:lnTo>
                    <a:lnTo>
                      <a:pt x="5293" y="31666"/>
                    </a:lnTo>
                    <a:lnTo>
                      <a:pt x="5280" y="31973"/>
                    </a:lnTo>
                    <a:lnTo>
                      <a:pt x="5267" y="32280"/>
                    </a:lnTo>
                    <a:lnTo>
                      <a:pt x="5229" y="32587"/>
                    </a:lnTo>
                    <a:lnTo>
                      <a:pt x="5178" y="32881"/>
                    </a:lnTo>
                    <a:lnTo>
                      <a:pt x="5101" y="33175"/>
                    </a:lnTo>
                    <a:lnTo>
                      <a:pt x="5037" y="33366"/>
                    </a:lnTo>
                    <a:lnTo>
                      <a:pt x="4973" y="33545"/>
                    </a:lnTo>
                    <a:lnTo>
                      <a:pt x="4909" y="33724"/>
                    </a:lnTo>
                    <a:lnTo>
                      <a:pt x="4832" y="33891"/>
                    </a:lnTo>
                    <a:lnTo>
                      <a:pt x="4756" y="34057"/>
                    </a:lnTo>
                    <a:lnTo>
                      <a:pt x="4666" y="34210"/>
                    </a:lnTo>
                    <a:lnTo>
                      <a:pt x="4487" y="34491"/>
                    </a:lnTo>
                    <a:lnTo>
                      <a:pt x="4283" y="34760"/>
                    </a:lnTo>
                    <a:lnTo>
                      <a:pt x="4065" y="35003"/>
                    </a:lnTo>
                    <a:lnTo>
                      <a:pt x="3835" y="35233"/>
                    </a:lnTo>
                    <a:lnTo>
                      <a:pt x="3605" y="35450"/>
                    </a:lnTo>
                    <a:lnTo>
                      <a:pt x="3349" y="35655"/>
                    </a:lnTo>
                    <a:lnTo>
                      <a:pt x="3107" y="35872"/>
                    </a:lnTo>
                    <a:lnTo>
                      <a:pt x="2582" y="36281"/>
                    </a:lnTo>
                    <a:lnTo>
                      <a:pt x="2327" y="36499"/>
                    </a:lnTo>
                    <a:lnTo>
                      <a:pt x="2071" y="36729"/>
                    </a:lnTo>
                    <a:lnTo>
                      <a:pt x="1815" y="36972"/>
                    </a:lnTo>
                    <a:lnTo>
                      <a:pt x="1560" y="37240"/>
                    </a:lnTo>
                    <a:lnTo>
                      <a:pt x="1330" y="37470"/>
                    </a:lnTo>
                    <a:lnTo>
                      <a:pt x="1125" y="37713"/>
                    </a:lnTo>
                    <a:lnTo>
                      <a:pt x="946" y="37956"/>
                    </a:lnTo>
                    <a:lnTo>
                      <a:pt x="780" y="38212"/>
                    </a:lnTo>
                    <a:lnTo>
                      <a:pt x="626" y="38467"/>
                    </a:lnTo>
                    <a:lnTo>
                      <a:pt x="499" y="38723"/>
                    </a:lnTo>
                    <a:lnTo>
                      <a:pt x="384" y="38979"/>
                    </a:lnTo>
                    <a:lnTo>
                      <a:pt x="281" y="39247"/>
                    </a:lnTo>
                    <a:lnTo>
                      <a:pt x="205" y="39516"/>
                    </a:lnTo>
                    <a:lnTo>
                      <a:pt x="128" y="39784"/>
                    </a:lnTo>
                    <a:lnTo>
                      <a:pt x="77" y="40065"/>
                    </a:lnTo>
                    <a:lnTo>
                      <a:pt x="38" y="40347"/>
                    </a:lnTo>
                    <a:lnTo>
                      <a:pt x="13" y="40628"/>
                    </a:lnTo>
                    <a:lnTo>
                      <a:pt x="0" y="40909"/>
                    </a:lnTo>
                    <a:lnTo>
                      <a:pt x="0" y="41190"/>
                    </a:lnTo>
                    <a:lnTo>
                      <a:pt x="13" y="41472"/>
                    </a:lnTo>
                    <a:lnTo>
                      <a:pt x="26" y="41753"/>
                    </a:lnTo>
                    <a:lnTo>
                      <a:pt x="51" y="42047"/>
                    </a:lnTo>
                    <a:lnTo>
                      <a:pt x="102" y="42328"/>
                    </a:lnTo>
                    <a:lnTo>
                      <a:pt x="141" y="42622"/>
                    </a:lnTo>
                    <a:lnTo>
                      <a:pt x="269" y="43197"/>
                    </a:lnTo>
                    <a:lnTo>
                      <a:pt x="409" y="43760"/>
                    </a:lnTo>
                    <a:lnTo>
                      <a:pt x="575" y="44335"/>
                    </a:lnTo>
                    <a:lnTo>
                      <a:pt x="767" y="44898"/>
                    </a:lnTo>
                    <a:lnTo>
                      <a:pt x="972" y="45447"/>
                    </a:lnTo>
                    <a:lnTo>
                      <a:pt x="1176" y="45984"/>
                    </a:lnTo>
                    <a:lnTo>
                      <a:pt x="1342" y="46393"/>
                    </a:lnTo>
                    <a:lnTo>
                      <a:pt x="1521" y="46777"/>
                    </a:lnTo>
                    <a:lnTo>
                      <a:pt x="1713" y="47161"/>
                    </a:lnTo>
                    <a:lnTo>
                      <a:pt x="1905" y="47518"/>
                    </a:lnTo>
                    <a:lnTo>
                      <a:pt x="2109" y="47876"/>
                    </a:lnTo>
                    <a:lnTo>
                      <a:pt x="2327" y="48222"/>
                    </a:lnTo>
                    <a:lnTo>
                      <a:pt x="2557" y="48554"/>
                    </a:lnTo>
                    <a:lnTo>
                      <a:pt x="2787" y="48874"/>
                    </a:lnTo>
                    <a:lnTo>
                      <a:pt x="3030" y="49180"/>
                    </a:lnTo>
                    <a:lnTo>
                      <a:pt x="3273" y="49487"/>
                    </a:lnTo>
                    <a:lnTo>
                      <a:pt x="3528" y="49768"/>
                    </a:lnTo>
                    <a:lnTo>
                      <a:pt x="3797" y="50062"/>
                    </a:lnTo>
                    <a:lnTo>
                      <a:pt x="4065" y="50331"/>
                    </a:lnTo>
                    <a:lnTo>
                      <a:pt x="4347" y="50599"/>
                    </a:lnTo>
                    <a:lnTo>
                      <a:pt x="4641" y="50855"/>
                    </a:lnTo>
                    <a:lnTo>
                      <a:pt x="4935" y="51098"/>
                    </a:lnTo>
                    <a:lnTo>
                      <a:pt x="5242" y="51341"/>
                    </a:lnTo>
                    <a:lnTo>
                      <a:pt x="5548" y="51571"/>
                    </a:lnTo>
                    <a:lnTo>
                      <a:pt x="5855" y="51801"/>
                    </a:lnTo>
                    <a:lnTo>
                      <a:pt x="6175" y="52018"/>
                    </a:lnTo>
                    <a:lnTo>
                      <a:pt x="6507" y="52236"/>
                    </a:lnTo>
                    <a:lnTo>
                      <a:pt x="6840" y="52440"/>
                    </a:lnTo>
                    <a:lnTo>
                      <a:pt x="7530" y="52837"/>
                    </a:lnTo>
                    <a:lnTo>
                      <a:pt x="8233" y="53220"/>
                    </a:lnTo>
                    <a:lnTo>
                      <a:pt x="8962" y="53578"/>
                    </a:lnTo>
                    <a:lnTo>
                      <a:pt x="9703" y="53923"/>
                    </a:lnTo>
                    <a:lnTo>
                      <a:pt x="10470" y="54256"/>
                    </a:lnTo>
                    <a:lnTo>
                      <a:pt x="11071" y="54511"/>
                    </a:lnTo>
                    <a:lnTo>
                      <a:pt x="11698" y="54767"/>
                    </a:lnTo>
                    <a:lnTo>
                      <a:pt x="12337" y="54997"/>
                    </a:lnTo>
                    <a:lnTo>
                      <a:pt x="12976" y="55214"/>
                    </a:lnTo>
                    <a:lnTo>
                      <a:pt x="13641" y="55419"/>
                    </a:lnTo>
                    <a:lnTo>
                      <a:pt x="14318" y="55624"/>
                    </a:lnTo>
                    <a:lnTo>
                      <a:pt x="15009" y="55803"/>
                    </a:lnTo>
                    <a:lnTo>
                      <a:pt x="15699" y="55969"/>
                    </a:lnTo>
                    <a:lnTo>
                      <a:pt x="16402" y="56122"/>
                    </a:lnTo>
                    <a:lnTo>
                      <a:pt x="17118" y="56263"/>
                    </a:lnTo>
                    <a:lnTo>
                      <a:pt x="17834" y="56391"/>
                    </a:lnTo>
                    <a:lnTo>
                      <a:pt x="18563" y="56506"/>
                    </a:lnTo>
                    <a:lnTo>
                      <a:pt x="19291" y="56608"/>
                    </a:lnTo>
                    <a:lnTo>
                      <a:pt x="20020" y="56697"/>
                    </a:lnTo>
                    <a:lnTo>
                      <a:pt x="20761" y="56774"/>
                    </a:lnTo>
                    <a:lnTo>
                      <a:pt x="21503" y="56851"/>
                    </a:lnTo>
                    <a:lnTo>
                      <a:pt x="22244" y="56902"/>
                    </a:lnTo>
                    <a:lnTo>
                      <a:pt x="22986" y="56940"/>
                    </a:lnTo>
                    <a:lnTo>
                      <a:pt x="23727" y="56966"/>
                    </a:lnTo>
                    <a:lnTo>
                      <a:pt x="24469" y="56991"/>
                    </a:lnTo>
                    <a:lnTo>
                      <a:pt x="25939" y="56991"/>
                    </a:lnTo>
                    <a:lnTo>
                      <a:pt x="26668" y="56966"/>
                    </a:lnTo>
                    <a:lnTo>
                      <a:pt x="27396" y="56940"/>
                    </a:lnTo>
                    <a:lnTo>
                      <a:pt x="28112" y="56902"/>
                    </a:lnTo>
                    <a:lnTo>
                      <a:pt x="28828" y="56851"/>
                    </a:lnTo>
                    <a:lnTo>
                      <a:pt x="29531" y="56787"/>
                    </a:lnTo>
                    <a:lnTo>
                      <a:pt x="30222" y="56710"/>
                    </a:lnTo>
                    <a:lnTo>
                      <a:pt x="30912" y="56621"/>
                    </a:lnTo>
                    <a:lnTo>
                      <a:pt x="31577" y="56531"/>
                    </a:lnTo>
                    <a:lnTo>
                      <a:pt x="32242" y="56416"/>
                    </a:lnTo>
                    <a:lnTo>
                      <a:pt x="32894" y="56301"/>
                    </a:lnTo>
                    <a:lnTo>
                      <a:pt x="34134" y="56020"/>
                    </a:lnTo>
                    <a:lnTo>
                      <a:pt x="35399" y="55726"/>
                    </a:lnTo>
                    <a:lnTo>
                      <a:pt x="36026" y="55560"/>
                    </a:lnTo>
                    <a:lnTo>
                      <a:pt x="36652" y="55393"/>
                    </a:lnTo>
                    <a:lnTo>
                      <a:pt x="37278" y="55214"/>
                    </a:lnTo>
                    <a:lnTo>
                      <a:pt x="37905" y="55023"/>
                    </a:lnTo>
                    <a:lnTo>
                      <a:pt x="38519" y="54831"/>
                    </a:lnTo>
                    <a:lnTo>
                      <a:pt x="39132" y="54626"/>
                    </a:lnTo>
                    <a:lnTo>
                      <a:pt x="39746" y="54396"/>
                    </a:lnTo>
                    <a:lnTo>
                      <a:pt x="40334" y="54166"/>
                    </a:lnTo>
                    <a:lnTo>
                      <a:pt x="40935" y="53911"/>
                    </a:lnTo>
                    <a:lnTo>
                      <a:pt x="41510" y="53642"/>
                    </a:lnTo>
                    <a:lnTo>
                      <a:pt x="42073" y="53361"/>
                    </a:lnTo>
                    <a:lnTo>
                      <a:pt x="42622" y="53067"/>
                    </a:lnTo>
                    <a:lnTo>
                      <a:pt x="43172" y="52747"/>
                    </a:lnTo>
                    <a:lnTo>
                      <a:pt x="43696" y="52415"/>
                    </a:lnTo>
                    <a:lnTo>
                      <a:pt x="44195" y="52057"/>
                    </a:lnTo>
                    <a:lnTo>
                      <a:pt x="44680" y="51686"/>
                    </a:lnTo>
                    <a:lnTo>
                      <a:pt x="45153" y="51290"/>
                    </a:lnTo>
                    <a:lnTo>
                      <a:pt x="45384" y="51085"/>
                    </a:lnTo>
                    <a:lnTo>
                      <a:pt x="45601" y="50868"/>
                    </a:lnTo>
                    <a:lnTo>
                      <a:pt x="45818" y="50651"/>
                    </a:lnTo>
                    <a:lnTo>
                      <a:pt x="46036" y="50420"/>
                    </a:lnTo>
                    <a:lnTo>
                      <a:pt x="46240" y="50190"/>
                    </a:lnTo>
                    <a:lnTo>
                      <a:pt x="46432" y="49960"/>
                    </a:lnTo>
                    <a:lnTo>
                      <a:pt x="46624" y="49717"/>
                    </a:lnTo>
                    <a:lnTo>
                      <a:pt x="46815" y="49462"/>
                    </a:lnTo>
                    <a:lnTo>
                      <a:pt x="46994" y="49206"/>
                    </a:lnTo>
                    <a:lnTo>
                      <a:pt x="47173" y="48950"/>
                    </a:lnTo>
                    <a:lnTo>
                      <a:pt x="47340" y="48682"/>
                    </a:lnTo>
                    <a:lnTo>
                      <a:pt x="47493" y="48401"/>
                    </a:lnTo>
                    <a:lnTo>
                      <a:pt x="47646" y="48119"/>
                    </a:lnTo>
                    <a:lnTo>
                      <a:pt x="47800" y="47825"/>
                    </a:lnTo>
                    <a:lnTo>
                      <a:pt x="47940" y="47531"/>
                    </a:lnTo>
                    <a:lnTo>
                      <a:pt x="48068" y="47224"/>
                    </a:lnTo>
                    <a:lnTo>
                      <a:pt x="48196" y="46918"/>
                    </a:lnTo>
                    <a:lnTo>
                      <a:pt x="48311" y="46598"/>
                    </a:lnTo>
                    <a:lnTo>
                      <a:pt x="48413" y="46266"/>
                    </a:lnTo>
                    <a:lnTo>
                      <a:pt x="48516" y="45933"/>
                    </a:lnTo>
                    <a:lnTo>
                      <a:pt x="48605" y="45588"/>
                    </a:lnTo>
                    <a:lnTo>
                      <a:pt x="48695" y="45243"/>
                    </a:lnTo>
                    <a:lnTo>
                      <a:pt x="48784" y="44693"/>
                    </a:lnTo>
                    <a:lnTo>
                      <a:pt x="48874" y="44118"/>
                    </a:lnTo>
                    <a:lnTo>
                      <a:pt x="48925" y="43530"/>
                    </a:lnTo>
                    <a:lnTo>
                      <a:pt x="48976" y="42916"/>
                    </a:lnTo>
                    <a:lnTo>
                      <a:pt x="48989" y="42277"/>
                    </a:lnTo>
                    <a:lnTo>
                      <a:pt x="48989" y="41638"/>
                    </a:lnTo>
                    <a:lnTo>
                      <a:pt x="48950" y="40999"/>
                    </a:lnTo>
                    <a:lnTo>
                      <a:pt x="48899" y="40359"/>
                    </a:lnTo>
                    <a:lnTo>
                      <a:pt x="48861" y="40040"/>
                    </a:lnTo>
                    <a:lnTo>
                      <a:pt x="48810" y="39720"/>
                    </a:lnTo>
                    <a:lnTo>
                      <a:pt x="48759" y="39413"/>
                    </a:lnTo>
                    <a:lnTo>
                      <a:pt x="48695" y="39094"/>
                    </a:lnTo>
                    <a:lnTo>
                      <a:pt x="48618" y="38787"/>
                    </a:lnTo>
                    <a:lnTo>
                      <a:pt x="48541" y="38493"/>
                    </a:lnTo>
                    <a:lnTo>
                      <a:pt x="48452" y="38199"/>
                    </a:lnTo>
                    <a:lnTo>
                      <a:pt x="48362" y="37905"/>
                    </a:lnTo>
                    <a:lnTo>
                      <a:pt x="48260" y="37624"/>
                    </a:lnTo>
                    <a:lnTo>
                      <a:pt x="48145" y="37342"/>
                    </a:lnTo>
                    <a:lnTo>
                      <a:pt x="48017" y="37074"/>
                    </a:lnTo>
                    <a:lnTo>
                      <a:pt x="47876" y="36818"/>
                    </a:lnTo>
                    <a:lnTo>
                      <a:pt x="47736" y="36575"/>
                    </a:lnTo>
                    <a:lnTo>
                      <a:pt x="47582" y="36332"/>
                    </a:lnTo>
                    <a:lnTo>
                      <a:pt x="47416" y="36102"/>
                    </a:lnTo>
                    <a:lnTo>
                      <a:pt x="47250" y="35885"/>
                    </a:lnTo>
                    <a:lnTo>
                      <a:pt x="47020" y="35642"/>
                    </a:lnTo>
                    <a:lnTo>
                      <a:pt x="46777" y="35412"/>
                    </a:lnTo>
                    <a:lnTo>
                      <a:pt x="46521" y="35182"/>
                    </a:lnTo>
                    <a:lnTo>
                      <a:pt x="46253" y="34977"/>
                    </a:lnTo>
                    <a:lnTo>
                      <a:pt x="45716" y="34543"/>
                    </a:lnTo>
                    <a:lnTo>
                      <a:pt x="45460" y="34338"/>
                    </a:lnTo>
                    <a:lnTo>
                      <a:pt x="45205" y="34121"/>
                    </a:lnTo>
                    <a:lnTo>
                      <a:pt x="44949" y="33891"/>
                    </a:lnTo>
                    <a:lnTo>
                      <a:pt x="44719" y="33661"/>
                    </a:lnTo>
                    <a:lnTo>
                      <a:pt x="44514" y="33405"/>
                    </a:lnTo>
                    <a:lnTo>
                      <a:pt x="44323" y="33149"/>
                    </a:lnTo>
                    <a:lnTo>
                      <a:pt x="44233" y="33009"/>
                    </a:lnTo>
                    <a:lnTo>
                      <a:pt x="44156" y="32868"/>
                    </a:lnTo>
                    <a:lnTo>
                      <a:pt x="44080" y="32714"/>
                    </a:lnTo>
                    <a:lnTo>
                      <a:pt x="44016" y="32561"/>
                    </a:lnTo>
                    <a:lnTo>
                      <a:pt x="43965" y="32408"/>
                    </a:lnTo>
                    <a:lnTo>
                      <a:pt x="43926" y="32241"/>
                    </a:lnTo>
                    <a:lnTo>
                      <a:pt x="43888" y="32075"/>
                    </a:lnTo>
                    <a:lnTo>
                      <a:pt x="43849" y="31896"/>
                    </a:lnTo>
                    <a:lnTo>
                      <a:pt x="43837" y="31756"/>
                    </a:lnTo>
                    <a:lnTo>
                      <a:pt x="43837" y="31615"/>
                    </a:lnTo>
                    <a:lnTo>
                      <a:pt x="43837" y="31474"/>
                    </a:lnTo>
                    <a:lnTo>
                      <a:pt x="43849" y="31334"/>
                    </a:lnTo>
                    <a:lnTo>
                      <a:pt x="43888" y="31065"/>
                    </a:lnTo>
                    <a:lnTo>
                      <a:pt x="43952" y="30784"/>
                    </a:lnTo>
                    <a:lnTo>
                      <a:pt x="44041" y="30516"/>
                    </a:lnTo>
                    <a:lnTo>
                      <a:pt x="44144" y="30247"/>
                    </a:lnTo>
                    <a:lnTo>
                      <a:pt x="44374" y="29697"/>
                    </a:lnTo>
                    <a:lnTo>
                      <a:pt x="44591" y="29148"/>
                    </a:lnTo>
                    <a:lnTo>
                      <a:pt x="44693" y="28879"/>
                    </a:lnTo>
                    <a:lnTo>
                      <a:pt x="44783" y="28598"/>
                    </a:lnTo>
                    <a:lnTo>
                      <a:pt x="44847" y="28304"/>
                    </a:lnTo>
                    <a:lnTo>
                      <a:pt x="44885" y="28010"/>
                    </a:lnTo>
                    <a:lnTo>
                      <a:pt x="44898" y="27869"/>
                    </a:lnTo>
                    <a:lnTo>
                      <a:pt x="44898" y="27716"/>
                    </a:lnTo>
                    <a:lnTo>
                      <a:pt x="44898" y="27562"/>
                    </a:lnTo>
                    <a:lnTo>
                      <a:pt x="44872" y="27409"/>
                    </a:lnTo>
                    <a:lnTo>
                      <a:pt x="44847" y="27230"/>
                    </a:lnTo>
                    <a:lnTo>
                      <a:pt x="44808" y="27064"/>
                    </a:lnTo>
                    <a:lnTo>
                      <a:pt x="44744" y="26911"/>
                    </a:lnTo>
                    <a:lnTo>
                      <a:pt x="44680" y="26757"/>
                    </a:lnTo>
                    <a:lnTo>
                      <a:pt x="44604" y="26616"/>
                    </a:lnTo>
                    <a:lnTo>
                      <a:pt x="44527" y="26476"/>
                    </a:lnTo>
                    <a:lnTo>
                      <a:pt x="44425" y="26348"/>
                    </a:lnTo>
                    <a:lnTo>
                      <a:pt x="44323" y="26220"/>
                    </a:lnTo>
                    <a:lnTo>
                      <a:pt x="44220" y="26105"/>
                    </a:lnTo>
                    <a:lnTo>
                      <a:pt x="44105" y="25990"/>
                    </a:lnTo>
                    <a:lnTo>
                      <a:pt x="43849" y="25760"/>
                    </a:lnTo>
                    <a:lnTo>
                      <a:pt x="43594" y="25555"/>
                    </a:lnTo>
                    <a:lnTo>
                      <a:pt x="43338" y="25351"/>
                    </a:lnTo>
                    <a:lnTo>
                      <a:pt x="43070" y="25146"/>
                    </a:lnTo>
                    <a:lnTo>
                      <a:pt x="42814" y="24942"/>
                    </a:lnTo>
                    <a:lnTo>
                      <a:pt x="42584" y="24737"/>
                    </a:lnTo>
                    <a:lnTo>
                      <a:pt x="42469" y="24622"/>
                    </a:lnTo>
                    <a:lnTo>
                      <a:pt x="42367" y="24507"/>
                    </a:lnTo>
                    <a:lnTo>
                      <a:pt x="42277" y="24392"/>
                    </a:lnTo>
                    <a:lnTo>
                      <a:pt x="42188" y="24264"/>
                    </a:lnTo>
                    <a:lnTo>
                      <a:pt x="42111" y="24136"/>
                    </a:lnTo>
                    <a:lnTo>
                      <a:pt x="42047" y="24009"/>
                    </a:lnTo>
                    <a:lnTo>
                      <a:pt x="41983" y="23868"/>
                    </a:lnTo>
                    <a:lnTo>
                      <a:pt x="41945" y="23714"/>
                    </a:lnTo>
                    <a:lnTo>
                      <a:pt x="41919" y="23561"/>
                    </a:lnTo>
                    <a:lnTo>
                      <a:pt x="41894" y="23395"/>
                    </a:lnTo>
                    <a:lnTo>
                      <a:pt x="41894" y="23254"/>
                    </a:lnTo>
                    <a:lnTo>
                      <a:pt x="41906" y="23114"/>
                    </a:lnTo>
                    <a:lnTo>
                      <a:pt x="41932" y="22973"/>
                    </a:lnTo>
                    <a:lnTo>
                      <a:pt x="41957" y="22832"/>
                    </a:lnTo>
                    <a:lnTo>
                      <a:pt x="41996" y="22692"/>
                    </a:lnTo>
                    <a:lnTo>
                      <a:pt x="42047" y="22551"/>
                    </a:lnTo>
                    <a:lnTo>
                      <a:pt x="42162" y="22283"/>
                    </a:lnTo>
                    <a:lnTo>
                      <a:pt x="42315" y="22001"/>
                    </a:lnTo>
                    <a:lnTo>
                      <a:pt x="42469" y="21720"/>
                    </a:lnTo>
                    <a:lnTo>
                      <a:pt x="42827" y="21170"/>
                    </a:lnTo>
                    <a:lnTo>
                      <a:pt x="43006" y="20889"/>
                    </a:lnTo>
                    <a:lnTo>
                      <a:pt x="43172" y="20595"/>
                    </a:lnTo>
                    <a:lnTo>
                      <a:pt x="43338" y="20301"/>
                    </a:lnTo>
                    <a:lnTo>
                      <a:pt x="43479" y="20007"/>
                    </a:lnTo>
                    <a:lnTo>
                      <a:pt x="43594" y="19700"/>
                    </a:lnTo>
                    <a:lnTo>
                      <a:pt x="43645" y="19547"/>
                    </a:lnTo>
                    <a:lnTo>
                      <a:pt x="43683" y="19381"/>
                    </a:lnTo>
                    <a:lnTo>
                      <a:pt x="43709" y="19227"/>
                    </a:lnTo>
                    <a:lnTo>
                      <a:pt x="43734" y="19061"/>
                    </a:lnTo>
                    <a:lnTo>
                      <a:pt x="43747" y="18895"/>
                    </a:lnTo>
                    <a:lnTo>
                      <a:pt x="43747" y="18729"/>
                    </a:lnTo>
                    <a:lnTo>
                      <a:pt x="43722" y="18550"/>
                    </a:lnTo>
                    <a:lnTo>
                      <a:pt x="43696" y="18384"/>
                    </a:lnTo>
                    <a:lnTo>
                      <a:pt x="43671" y="18217"/>
                    </a:lnTo>
                    <a:lnTo>
                      <a:pt x="43619" y="18064"/>
                    </a:lnTo>
                    <a:lnTo>
                      <a:pt x="43568" y="17923"/>
                    </a:lnTo>
                    <a:lnTo>
                      <a:pt x="43504" y="17783"/>
                    </a:lnTo>
                    <a:lnTo>
                      <a:pt x="43428" y="17642"/>
                    </a:lnTo>
                    <a:lnTo>
                      <a:pt x="43351" y="17514"/>
                    </a:lnTo>
                    <a:lnTo>
                      <a:pt x="43185" y="17271"/>
                    </a:lnTo>
                    <a:lnTo>
                      <a:pt x="42993" y="17041"/>
                    </a:lnTo>
                    <a:lnTo>
                      <a:pt x="42788" y="16811"/>
                    </a:lnTo>
                    <a:lnTo>
                      <a:pt x="42571" y="16607"/>
                    </a:lnTo>
                    <a:lnTo>
                      <a:pt x="42162" y="16185"/>
                    </a:lnTo>
                    <a:lnTo>
                      <a:pt x="41957" y="15967"/>
                    </a:lnTo>
                    <a:lnTo>
                      <a:pt x="41778" y="15750"/>
                    </a:lnTo>
                    <a:lnTo>
                      <a:pt x="41612" y="15507"/>
                    </a:lnTo>
                    <a:lnTo>
                      <a:pt x="41548" y="15392"/>
                    </a:lnTo>
                    <a:lnTo>
                      <a:pt x="41484" y="15264"/>
                    </a:lnTo>
                    <a:lnTo>
                      <a:pt x="41433" y="15124"/>
                    </a:lnTo>
                    <a:lnTo>
                      <a:pt x="41382" y="14983"/>
                    </a:lnTo>
                    <a:lnTo>
                      <a:pt x="41344" y="14842"/>
                    </a:lnTo>
                    <a:lnTo>
                      <a:pt x="41318" y="14689"/>
                    </a:lnTo>
                    <a:lnTo>
                      <a:pt x="41305" y="14561"/>
                    </a:lnTo>
                    <a:lnTo>
                      <a:pt x="41293" y="14433"/>
                    </a:lnTo>
                    <a:lnTo>
                      <a:pt x="41305" y="14165"/>
                    </a:lnTo>
                    <a:lnTo>
                      <a:pt x="41331" y="13896"/>
                    </a:lnTo>
                    <a:lnTo>
                      <a:pt x="41382" y="13628"/>
                    </a:lnTo>
                    <a:lnTo>
                      <a:pt x="41446" y="13347"/>
                    </a:lnTo>
                    <a:lnTo>
                      <a:pt x="41523" y="13065"/>
                    </a:lnTo>
                    <a:lnTo>
                      <a:pt x="41689" y="12490"/>
                    </a:lnTo>
                    <a:lnTo>
                      <a:pt x="41868" y="11902"/>
                    </a:lnTo>
                    <a:lnTo>
                      <a:pt x="41945" y="11608"/>
                    </a:lnTo>
                    <a:lnTo>
                      <a:pt x="42009" y="11301"/>
                    </a:lnTo>
                    <a:lnTo>
                      <a:pt x="42047" y="11007"/>
                    </a:lnTo>
                    <a:lnTo>
                      <a:pt x="42073" y="10700"/>
                    </a:lnTo>
                    <a:lnTo>
                      <a:pt x="42085" y="10393"/>
                    </a:lnTo>
                    <a:lnTo>
                      <a:pt x="42073" y="10240"/>
                    </a:lnTo>
                    <a:lnTo>
                      <a:pt x="42060" y="10074"/>
                    </a:lnTo>
                    <a:lnTo>
                      <a:pt x="41996" y="9678"/>
                    </a:lnTo>
                    <a:lnTo>
                      <a:pt x="41919" y="9294"/>
                    </a:lnTo>
                    <a:lnTo>
                      <a:pt x="41817" y="8898"/>
                    </a:lnTo>
                    <a:lnTo>
                      <a:pt x="41715" y="8514"/>
                    </a:lnTo>
                    <a:lnTo>
                      <a:pt x="41587" y="8143"/>
                    </a:lnTo>
                    <a:lnTo>
                      <a:pt x="41446" y="7773"/>
                    </a:lnTo>
                    <a:lnTo>
                      <a:pt x="41293" y="7402"/>
                    </a:lnTo>
                    <a:lnTo>
                      <a:pt x="41126" y="7044"/>
                    </a:lnTo>
                    <a:lnTo>
                      <a:pt x="40948" y="6699"/>
                    </a:lnTo>
                    <a:lnTo>
                      <a:pt x="40756" y="6354"/>
                    </a:lnTo>
                    <a:lnTo>
                      <a:pt x="40564" y="6009"/>
                    </a:lnTo>
                    <a:lnTo>
                      <a:pt x="40347" y="5676"/>
                    </a:lnTo>
                    <a:lnTo>
                      <a:pt x="40117" y="5344"/>
                    </a:lnTo>
                    <a:lnTo>
                      <a:pt x="39874" y="5024"/>
                    </a:lnTo>
                    <a:lnTo>
                      <a:pt x="39631" y="4717"/>
                    </a:lnTo>
                    <a:lnTo>
                      <a:pt x="39375" y="4411"/>
                    </a:lnTo>
                    <a:lnTo>
                      <a:pt x="39107" y="4116"/>
                    </a:lnTo>
                    <a:lnTo>
                      <a:pt x="38825" y="3822"/>
                    </a:lnTo>
                    <a:lnTo>
                      <a:pt x="38544" y="3541"/>
                    </a:lnTo>
                    <a:lnTo>
                      <a:pt x="38250" y="3273"/>
                    </a:lnTo>
                    <a:lnTo>
                      <a:pt x="37956" y="3004"/>
                    </a:lnTo>
                    <a:lnTo>
                      <a:pt x="37636" y="2749"/>
                    </a:lnTo>
                    <a:lnTo>
                      <a:pt x="37330" y="2506"/>
                    </a:lnTo>
                    <a:lnTo>
                      <a:pt x="37010" y="2276"/>
                    </a:lnTo>
                    <a:lnTo>
                      <a:pt x="36678" y="2045"/>
                    </a:lnTo>
                    <a:lnTo>
                      <a:pt x="36345" y="1828"/>
                    </a:lnTo>
                    <a:lnTo>
                      <a:pt x="36000" y="1611"/>
                    </a:lnTo>
                    <a:lnTo>
                      <a:pt x="35655" y="1419"/>
                    </a:lnTo>
                    <a:lnTo>
                      <a:pt x="35310" y="1227"/>
                    </a:lnTo>
                    <a:lnTo>
                      <a:pt x="34965" y="1048"/>
                    </a:lnTo>
                    <a:lnTo>
                      <a:pt x="34607" y="882"/>
                    </a:lnTo>
                    <a:lnTo>
                      <a:pt x="34249" y="716"/>
                    </a:lnTo>
                    <a:lnTo>
                      <a:pt x="33840" y="563"/>
                    </a:lnTo>
                    <a:lnTo>
                      <a:pt x="33430" y="422"/>
                    </a:lnTo>
                    <a:lnTo>
                      <a:pt x="33073" y="307"/>
                    </a:lnTo>
                    <a:lnTo>
                      <a:pt x="32715" y="230"/>
                    </a:lnTo>
                    <a:lnTo>
                      <a:pt x="32357" y="153"/>
                    </a:lnTo>
                    <a:lnTo>
                      <a:pt x="31999" y="89"/>
                    </a:lnTo>
                    <a:lnTo>
                      <a:pt x="31628" y="51"/>
                    </a:lnTo>
                    <a:lnTo>
                      <a:pt x="31270" y="26"/>
                    </a:lnTo>
                    <a:lnTo>
                      <a:pt x="3091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786;p18">
                <a:extLst>
                  <a:ext uri="{FF2B5EF4-FFF2-40B4-BE49-F238E27FC236}">
                    <a16:creationId xmlns:a16="http://schemas.microsoft.com/office/drawing/2014/main" id="{AC759FF5-9BAB-1165-2821-BA7C46B7782E}"/>
                  </a:ext>
                </a:extLst>
              </p:cNvPr>
              <p:cNvSpPr/>
              <p:nvPr/>
            </p:nvSpPr>
            <p:spPr>
              <a:xfrm>
                <a:off x="4798825" y="670125"/>
                <a:ext cx="558050" cy="1009000"/>
              </a:xfrm>
              <a:custGeom>
                <a:avLst/>
                <a:gdLst/>
                <a:ahLst/>
                <a:cxnLst/>
                <a:rect l="l" t="t" r="r" b="b"/>
                <a:pathLst>
                  <a:path w="22322" h="40360" extrusionOk="0">
                    <a:moveTo>
                      <a:pt x="16646" y="0"/>
                    </a:moveTo>
                    <a:lnTo>
                      <a:pt x="16237" y="115"/>
                    </a:lnTo>
                    <a:lnTo>
                      <a:pt x="15840" y="243"/>
                    </a:lnTo>
                    <a:lnTo>
                      <a:pt x="15444" y="384"/>
                    </a:lnTo>
                    <a:lnTo>
                      <a:pt x="15061" y="537"/>
                    </a:lnTo>
                    <a:lnTo>
                      <a:pt x="14677" y="703"/>
                    </a:lnTo>
                    <a:lnTo>
                      <a:pt x="14306" y="895"/>
                    </a:lnTo>
                    <a:lnTo>
                      <a:pt x="13948" y="1087"/>
                    </a:lnTo>
                    <a:lnTo>
                      <a:pt x="13590" y="1291"/>
                    </a:lnTo>
                    <a:lnTo>
                      <a:pt x="13169" y="1560"/>
                    </a:lnTo>
                    <a:lnTo>
                      <a:pt x="12747" y="1816"/>
                    </a:lnTo>
                    <a:lnTo>
                      <a:pt x="12338" y="2084"/>
                    </a:lnTo>
                    <a:lnTo>
                      <a:pt x="11941" y="2365"/>
                    </a:lnTo>
                    <a:lnTo>
                      <a:pt x="11558" y="2647"/>
                    </a:lnTo>
                    <a:lnTo>
                      <a:pt x="11187" y="2941"/>
                    </a:lnTo>
                    <a:lnTo>
                      <a:pt x="10829" y="3247"/>
                    </a:lnTo>
                    <a:lnTo>
                      <a:pt x="10484" y="3554"/>
                    </a:lnTo>
                    <a:lnTo>
                      <a:pt x="10139" y="3887"/>
                    </a:lnTo>
                    <a:lnTo>
                      <a:pt x="9819" y="4219"/>
                    </a:lnTo>
                    <a:lnTo>
                      <a:pt x="9500" y="4564"/>
                    </a:lnTo>
                    <a:lnTo>
                      <a:pt x="9193" y="4935"/>
                    </a:lnTo>
                    <a:lnTo>
                      <a:pt x="8899" y="5306"/>
                    </a:lnTo>
                    <a:lnTo>
                      <a:pt x="8617" y="5702"/>
                    </a:lnTo>
                    <a:lnTo>
                      <a:pt x="8336" y="6111"/>
                    </a:lnTo>
                    <a:lnTo>
                      <a:pt x="8068" y="6533"/>
                    </a:lnTo>
                    <a:lnTo>
                      <a:pt x="7812" y="6968"/>
                    </a:lnTo>
                    <a:lnTo>
                      <a:pt x="7569" y="7389"/>
                    </a:lnTo>
                    <a:lnTo>
                      <a:pt x="7326" y="7837"/>
                    </a:lnTo>
                    <a:lnTo>
                      <a:pt x="7109" y="8284"/>
                    </a:lnTo>
                    <a:lnTo>
                      <a:pt x="6892" y="8732"/>
                    </a:lnTo>
                    <a:lnTo>
                      <a:pt x="6700" y="9205"/>
                    </a:lnTo>
                    <a:lnTo>
                      <a:pt x="6521" y="9665"/>
                    </a:lnTo>
                    <a:lnTo>
                      <a:pt x="6355" y="10138"/>
                    </a:lnTo>
                    <a:lnTo>
                      <a:pt x="6380" y="10892"/>
                    </a:lnTo>
                    <a:lnTo>
                      <a:pt x="6431" y="11659"/>
                    </a:lnTo>
                    <a:lnTo>
                      <a:pt x="6495" y="12414"/>
                    </a:lnTo>
                    <a:lnTo>
                      <a:pt x="6598" y="13168"/>
                    </a:lnTo>
                    <a:lnTo>
                      <a:pt x="6661" y="13551"/>
                    </a:lnTo>
                    <a:lnTo>
                      <a:pt x="6725" y="13922"/>
                    </a:lnTo>
                    <a:lnTo>
                      <a:pt x="6802" y="14306"/>
                    </a:lnTo>
                    <a:lnTo>
                      <a:pt x="6892" y="14676"/>
                    </a:lnTo>
                    <a:lnTo>
                      <a:pt x="6981" y="15047"/>
                    </a:lnTo>
                    <a:lnTo>
                      <a:pt x="7083" y="15405"/>
                    </a:lnTo>
                    <a:lnTo>
                      <a:pt x="7198" y="15776"/>
                    </a:lnTo>
                    <a:lnTo>
                      <a:pt x="7313" y="16134"/>
                    </a:lnTo>
                    <a:lnTo>
                      <a:pt x="7633" y="16901"/>
                    </a:lnTo>
                    <a:lnTo>
                      <a:pt x="7812" y="17310"/>
                    </a:lnTo>
                    <a:lnTo>
                      <a:pt x="8004" y="17732"/>
                    </a:lnTo>
                    <a:lnTo>
                      <a:pt x="8221" y="18141"/>
                    </a:lnTo>
                    <a:lnTo>
                      <a:pt x="8451" y="18550"/>
                    </a:lnTo>
                    <a:lnTo>
                      <a:pt x="8579" y="18742"/>
                    </a:lnTo>
                    <a:lnTo>
                      <a:pt x="8707" y="18933"/>
                    </a:lnTo>
                    <a:lnTo>
                      <a:pt x="8835" y="19112"/>
                    </a:lnTo>
                    <a:lnTo>
                      <a:pt x="8975" y="19279"/>
                    </a:lnTo>
                    <a:lnTo>
                      <a:pt x="8669" y="20071"/>
                    </a:lnTo>
                    <a:lnTo>
                      <a:pt x="8311" y="20953"/>
                    </a:lnTo>
                    <a:lnTo>
                      <a:pt x="7902" y="21899"/>
                    </a:lnTo>
                    <a:lnTo>
                      <a:pt x="7467" y="22845"/>
                    </a:lnTo>
                    <a:lnTo>
                      <a:pt x="7250" y="23306"/>
                    </a:lnTo>
                    <a:lnTo>
                      <a:pt x="7019" y="23766"/>
                    </a:lnTo>
                    <a:lnTo>
                      <a:pt x="6802" y="24188"/>
                    </a:lnTo>
                    <a:lnTo>
                      <a:pt x="6585" y="24584"/>
                    </a:lnTo>
                    <a:lnTo>
                      <a:pt x="6367" y="24955"/>
                    </a:lnTo>
                    <a:lnTo>
                      <a:pt x="6163" y="25287"/>
                    </a:lnTo>
                    <a:lnTo>
                      <a:pt x="5958" y="25581"/>
                    </a:lnTo>
                    <a:lnTo>
                      <a:pt x="5767" y="25824"/>
                    </a:lnTo>
                    <a:lnTo>
                      <a:pt x="5460" y="26144"/>
                    </a:lnTo>
                    <a:lnTo>
                      <a:pt x="5140" y="26425"/>
                    </a:lnTo>
                    <a:lnTo>
                      <a:pt x="4808" y="26693"/>
                    </a:lnTo>
                    <a:lnTo>
                      <a:pt x="4475" y="26923"/>
                    </a:lnTo>
                    <a:lnTo>
                      <a:pt x="4143" y="27141"/>
                    </a:lnTo>
                    <a:lnTo>
                      <a:pt x="3798" y="27333"/>
                    </a:lnTo>
                    <a:lnTo>
                      <a:pt x="3440" y="27499"/>
                    </a:lnTo>
                    <a:lnTo>
                      <a:pt x="3082" y="27639"/>
                    </a:lnTo>
                    <a:lnTo>
                      <a:pt x="2724" y="27767"/>
                    </a:lnTo>
                    <a:lnTo>
                      <a:pt x="2353" y="27882"/>
                    </a:lnTo>
                    <a:lnTo>
                      <a:pt x="1970" y="27985"/>
                    </a:lnTo>
                    <a:lnTo>
                      <a:pt x="1586" y="28074"/>
                    </a:lnTo>
                    <a:lnTo>
                      <a:pt x="1203" y="28151"/>
                    </a:lnTo>
                    <a:lnTo>
                      <a:pt x="806" y="28215"/>
                    </a:lnTo>
                    <a:lnTo>
                      <a:pt x="1" y="28330"/>
                    </a:lnTo>
                    <a:lnTo>
                      <a:pt x="10228" y="40347"/>
                    </a:lnTo>
                    <a:lnTo>
                      <a:pt x="10241" y="40360"/>
                    </a:lnTo>
                    <a:lnTo>
                      <a:pt x="10254" y="40360"/>
                    </a:lnTo>
                    <a:lnTo>
                      <a:pt x="10305" y="40347"/>
                    </a:lnTo>
                    <a:lnTo>
                      <a:pt x="10382" y="40308"/>
                    </a:lnTo>
                    <a:lnTo>
                      <a:pt x="10471" y="40232"/>
                    </a:lnTo>
                    <a:lnTo>
                      <a:pt x="10688" y="40014"/>
                    </a:lnTo>
                    <a:lnTo>
                      <a:pt x="10957" y="39720"/>
                    </a:lnTo>
                    <a:lnTo>
                      <a:pt x="11264" y="39350"/>
                    </a:lnTo>
                    <a:lnTo>
                      <a:pt x="11609" y="38915"/>
                    </a:lnTo>
                    <a:lnTo>
                      <a:pt x="12350" y="37969"/>
                    </a:lnTo>
                    <a:lnTo>
                      <a:pt x="13808" y="36051"/>
                    </a:lnTo>
                    <a:lnTo>
                      <a:pt x="14370" y="35335"/>
                    </a:lnTo>
                    <a:lnTo>
                      <a:pt x="14575" y="35093"/>
                    </a:lnTo>
                    <a:lnTo>
                      <a:pt x="14715" y="34952"/>
                    </a:lnTo>
                    <a:lnTo>
                      <a:pt x="15892" y="33686"/>
                    </a:lnTo>
                    <a:lnTo>
                      <a:pt x="16237" y="33316"/>
                    </a:lnTo>
                    <a:lnTo>
                      <a:pt x="16582" y="32919"/>
                    </a:lnTo>
                    <a:lnTo>
                      <a:pt x="16927" y="32510"/>
                    </a:lnTo>
                    <a:lnTo>
                      <a:pt x="17260" y="32101"/>
                    </a:lnTo>
                    <a:lnTo>
                      <a:pt x="17592" y="31666"/>
                    </a:lnTo>
                    <a:lnTo>
                      <a:pt x="17899" y="31245"/>
                    </a:lnTo>
                    <a:lnTo>
                      <a:pt x="18167" y="30810"/>
                    </a:lnTo>
                    <a:lnTo>
                      <a:pt x="18295" y="30593"/>
                    </a:lnTo>
                    <a:lnTo>
                      <a:pt x="18410" y="30375"/>
                    </a:lnTo>
                    <a:lnTo>
                      <a:pt x="18525" y="30171"/>
                    </a:lnTo>
                    <a:lnTo>
                      <a:pt x="18615" y="29953"/>
                    </a:lnTo>
                    <a:lnTo>
                      <a:pt x="18704" y="29749"/>
                    </a:lnTo>
                    <a:lnTo>
                      <a:pt x="18781" y="29544"/>
                    </a:lnTo>
                    <a:lnTo>
                      <a:pt x="18832" y="29340"/>
                    </a:lnTo>
                    <a:lnTo>
                      <a:pt x="18883" y="29135"/>
                    </a:lnTo>
                    <a:lnTo>
                      <a:pt x="18909" y="28943"/>
                    </a:lnTo>
                    <a:lnTo>
                      <a:pt x="18921" y="28752"/>
                    </a:lnTo>
                    <a:lnTo>
                      <a:pt x="18448" y="28688"/>
                    </a:lnTo>
                    <a:lnTo>
                      <a:pt x="17975" y="28598"/>
                    </a:lnTo>
                    <a:lnTo>
                      <a:pt x="17502" y="28496"/>
                    </a:lnTo>
                    <a:lnTo>
                      <a:pt x="17042" y="28381"/>
                    </a:lnTo>
                    <a:lnTo>
                      <a:pt x="16109" y="28125"/>
                    </a:lnTo>
                    <a:lnTo>
                      <a:pt x="15214" y="27882"/>
                    </a:lnTo>
                    <a:lnTo>
                      <a:pt x="14907" y="27793"/>
                    </a:lnTo>
                    <a:lnTo>
                      <a:pt x="14639" y="27703"/>
                    </a:lnTo>
                    <a:lnTo>
                      <a:pt x="14396" y="27614"/>
                    </a:lnTo>
                    <a:lnTo>
                      <a:pt x="14191" y="27524"/>
                    </a:lnTo>
                    <a:lnTo>
                      <a:pt x="14000" y="27422"/>
                    </a:lnTo>
                    <a:lnTo>
                      <a:pt x="13833" y="27320"/>
                    </a:lnTo>
                    <a:lnTo>
                      <a:pt x="13693" y="27205"/>
                    </a:lnTo>
                    <a:lnTo>
                      <a:pt x="13578" y="27064"/>
                    </a:lnTo>
                    <a:lnTo>
                      <a:pt x="13488" y="26923"/>
                    </a:lnTo>
                    <a:lnTo>
                      <a:pt x="13411" y="26757"/>
                    </a:lnTo>
                    <a:lnTo>
                      <a:pt x="13360" y="26578"/>
                    </a:lnTo>
                    <a:lnTo>
                      <a:pt x="13322" y="26374"/>
                    </a:lnTo>
                    <a:lnTo>
                      <a:pt x="13309" y="26156"/>
                    </a:lnTo>
                    <a:lnTo>
                      <a:pt x="13296" y="25901"/>
                    </a:lnTo>
                    <a:lnTo>
                      <a:pt x="13309" y="25607"/>
                    </a:lnTo>
                    <a:lnTo>
                      <a:pt x="13322" y="25300"/>
                    </a:lnTo>
                    <a:lnTo>
                      <a:pt x="13360" y="24904"/>
                    </a:lnTo>
                    <a:lnTo>
                      <a:pt x="13411" y="24482"/>
                    </a:lnTo>
                    <a:lnTo>
                      <a:pt x="13539" y="23548"/>
                    </a:lnTo>
                    <a:lnTo>
                      <a:pt x="13693" y="22551"/>
                    </a:lnTo>
                    <a:lnTo>
                      <a:pt x="13859" y="21541"/>
                    </a:lnTo>
                    <a:lnTo>
                      <a:pt x="14127" y="21452"/>
                    </a:lnTo>
                    <a:lnTo>
                      <a:pt x="14383" y="21337"/>
                    </a:lnTo>
                    <a:lnTo>
                      <a:pt x="14882" y="21132"/>
                    </a:lnTo>
                    <a:lnTo>
                      <a:pt x="15585" y="20813"/>
                    </a:lnTo>
                    <a:lnTo>
                      <a:pt x="16083" y="20583"/>
                    </a:lnTo>
                    <a:lnTo>
                      <a:pt x="16339" y="20468"/>
                    </a:lnTo>
                    <a:lnTo>
                      <a:pt x="16595" y="20340"/>
                    </a:lnTo>
                    <a:lnTo>
                      <a:pt x="16838" y="20199"/>
                    </a:lnTo>
                    <a:lnTo>
                      <a:pt x="17081" y="20046"/>
                    </a:lnTo>
                    <a:lnTo>
                      <a:pt x="17311" y="19892"/>
                    </a:lnTo>
                    <a:lnTo>
                      <a:pt x="17541" y="19726"/>
                    </a:lnTo>
                    <a:lnTo>
                      <a:pt x="17758" y="19547"/>
                    </a:lnTo>
                    <a:lnTo>
                      <a:pt x="17963" y="19368"/>
                    </a:lnTo>
                    <a:lnTo>
                      <a:pt x="18154" y="19164"/>
                    </a:lnTo>
                    <a:lnTo>
                      <a:pt x="18333" y="18959"/>
                    </a:lnTo>
                    <a:lnTo>
                      <a:pt x="18500" y="18729"/>
                    </a:lnTo>
                    <a:lnTo>
                      <a:pt x="18640" y="18499"/>
                    </a:lnTo>
                    <a:lnTo>
                      <a:pt x="18768" y="18256"/>
                    </a:lnTo>
                    <a:lnTo>
                      <a:pt x="18870" y="18000"/>
                    </a:lnTo>
                    <a:lnTo>
                      <a:pt x="19152" y="17182"/>
                    </a:lnTo>
                    <a:lnTo>
                      <a:pt x="19369" y="16543"/>
                    </a:lnTo>
                    <a:lnTo>
                      <a:pt x="19573" y="16031"/>
                    </a:lnTo>
                    <a:lnTo>
                      <a:pt x="19765" y="15546"/>
                    </a:lnTo>
                    <a:lnTo>
                      <a:pt x="20008" y="15047"/>
                    </a:lnTo>
                    <a:lnTo>
                      <a:pt x="20328" y="14433"/>
                    </a:lnTo>
                    <a:lnTo>
                      <a:pt x="21274" y="12618"/>
                    </a:lnTo>
                    <a:lnTo>
                      <a:pt x="21581" y="12004"/>
                    </a:lnTo>
                    <a:lnTo>
                      <a:pt x="21734" y="11685"/>
                    </a:lnTo>
                    <a:lnTo>
                      <a:pt x="21862" y="11378"/>
                    </a:lnTo>
                    <a:lnTo>
                      <a:pt x="22002" y="11058"/>
                    </a:lnTo>
                    <a:lnTo>
                      <a:pt x="22117" y="10739"/>
                    </a:lnTo>
                    <a:lnTo>
                      <a:pt x="22233" y="10419"/>
                    </a:lnTo>
                    <a:lnTo>
                      <a:pt x="22322" y="10100"/>
                    </a:lnTo>
                    <a:lnTo>
                      <a:pt x="22296" y="9639"/>
                    </a:lnTo>
                    <a:lnTo>
                      <a:pt x="22245" y="9166"/>
                    </a:lnTo>
                    <a:lnTo>
                      <a:pt x="22181" y="8706"/>
                    </a:lnTo>
                    <a:lnTo>
                      <a:pt x="22092" y="8246"/>
                    </a:lnTo>
                    <a:lnTo>
                      <a:pt x="22015" y="7888"/>
                    </a:lnTo>
                    <a:lnTo>
                      <a:pt x="21926" y="7530"/>
                    </a:lnTo>
                    <a:lnTo>
                      <a:pt x="21836" y="7185"/>
                    </a:lnTo>
                    <a:lnTo>
                      <a:pt x="21734" y="6852"/>
                    </a:lnTo>
                    <a:lnTo>
                      <a:pt x="21632" y="6507"/>
                    </a:lnTo>
                    <a:lnTo>
                      <a:pt x="21517" y="6188"/>
                    </a:lnTo>
                    <a:lnTo>
                      <a:pt x="21389" y="5855"/>
                    </a:lnTo>
                    <a:lnTo>
                      <a:pt x="21261" y="5536"/>
                    </a:lnTo>
                    <a:lnTo>
                      <a:pt x="21120" y="5229"/>
                    </a:lnTo>
                    <a:lnTo>
                      <a:pt x="20967" y="4909"/>
                    </a:lnTo>
                    <a:lnTo>
                      <a:pt x="20813" y="4602"/>
                    </a:lnTo>
                    <a:lnTo>
                      <a:pt x="20635" y="4296"/>
                    </a:lnTo>
                    <a:lnTo>
                      <a:pt x="20456" y="4002"/>
                    </a:lnTo>
                    <a:lnTo>
                      <a:pt x="20264" y="3695"/>
                    </a:lnTo>
                    <a:lnTo>
                      <a:pt x="20059" y="3401"/>
                    </a:lnTo>
                    <a:lnTo>
                      <a:pt x="19842" y="3107"/>
                    </a:lnTo>
                    <a:lnTo>
                      <a:pt x="19561" y="2749"/>
                    </a:lnTo>
                    <a:lnTo>
                      <a:pt x="19228" y="2327"/>
                    </a:lnTo>
                    <a:lnTo>
                      <a:pt x="18858" y="1892"/>
                    </a:lnTo>
                    <a:lnTo>
                      <a:pt x="18448" y="1432"/>
                    </a:lnTo>
                    <a:lnTo>
                      <a:pt x="18244" y="1215"/>
                    </a:lnTo>
                    <a:lnTo>
                      <a:pt x="18014" y="997"/>
                    </a:lnTo>
                    <a:lnTo>
                      <a:pt x="17796" y="793"/>
                    </a:lnTo>
                    <a:lnTo>
                      <a:pt x="17566" y="601"/>
                    </a:lnTo>
                    <a:lnTo>
                      <a:pt x="17336" y="422"/>
                    </a:lnTo>
                    <a:lnTo>
                      <a:pt x="17106" y="256"/>
                    </a:lnTo>
                    <a:lnTo>
                      <a:pt x="16876" y="115"/>
                    </a:lnTo>
                    <a:lnTo>
                      <a:pt x="16646" y="0"/>
                    </a:lnTo>
                    <a:close/>
                  </a:path>
                </a:pathLst>
              </a:custGeom>
              <a:solidFill>
                <a:srgbClr val="82524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787;p18">
                <a:extLst>
                  <a:ext uri="{FF2B5EF4-FFF2-40B4-BE49-F238E27FC236}">
                    <a16:creationId xmlns:a16="http://schemas.microsoft.com/office/drawing/2014/main" id="{6433FC6D-D9D1-675C-9D60-C832CA4FF197}"/>
                  </a:ext>
                </a:extLst>
              </p:cNvPr>
              <p:cNvSpPr/>
              <p:nvPr/>
            </p:nvSpPr>
            <p:spPr>
              <a:xfrm>
                <a:off x="4899500" y="928350"/>
                <a:ext cx="96225" cy="108050"/>
              </a:xfrm>
              <a:custGeom>
                <a:avLst/>
                <a:gdLst/>
                <a:ahLst/>
                <a:cxnLst/>
                <a:rect l="l" t="t" r="r" b="b"/>
                <a:pathLst>
                  <a:path w="3849" h="4322" extrusionOk="0">
                    <a:moveTo>
                      <a:pt x="1727" y="1"/>
                    </a:moveTo>
                    <a:lnTo>
                      <a:pt x="1573" y="26"/>
                    </a:lnTo>
                    <a:lnTo>
                      <a:pt x="1407" y="52"/>
                    </a:lnTo>
                    <a:lnTo>
                      <a:pt x="1215" y="90"/>
                    </a:lnTo>
                    <a:lnTo>
                      <a:pt x="1049" y="154"/>
                    </a:lnTo>
                    <a:lnTo>
                      <a:pt x="883" y="231"/>
                    </a:lnTo>
                    <a:lnTo>
                      <a:pt x="730" y="320"/>
                    </a:lnTo>
                    <a:lnTo>
                      <a:pt x="602" y="435"/>
                    </a:lnTo>
                    <a:lnTo>
                      <a:pt x="474" y="550"/>
                    </a:lnTo>
                    <a:lnTo>
                      <a:pt x="372" y="678"/>
                    </a:lnTo>
                    <a:lnTo>
                      <a:pt x="282" y="819"/>
                    </a:lnTo>
                    <a:lnTo>
                      <a:pt x="193" y="972"/>
                    </a:lnTo>
                    <a:lnTo>
                      <a:pt x="129" y="1126"/>
                    </a:lnTo>
                    <a:lnTo>
                      <a:pt x="78" y="1292"/>
                    </a:lnTo>
                    <a:lnTo>
                      <a:pt x="39" y="1458"/>
                    </a:lnTo>
                    <a:lnTo>
                      <a:pt x="14" y="1637"/>
                    </a:lnTo>
                    <a:lnTo>
                      <a:pt x="1" y="1816"/>
                    </a:lnTo>
                    <a:lnTo>
                      <a:pt x="1" y="1995"/>
                    </a:lnTo>
                    <a:lnTo>
                      <a:pt x="14" y="2174"/>
                    </a:lnTo>
                    <a:lnTo>
                      <a:pt x="27" y="2379"/>
                    </a:lnTo>
                    <a:lnTo>
                      <a:pt x="65" y="2583"/>
                    </a:lnTo>
                    <a:lnTo>
                      <a:pt x="116" y="2775"/>
                    </a:lnTo>
                    <a:lnTo>
                      <a:pt x="180" y="2954"/>
                    </a:lnTo>
                    <a:lnTo>
                      <a:pt x="244" y="3133"/>
                    </a:lnTo>
                    <a:lnTo>
                      <a:pt x="333" y="3286"/>
                    </a:lnTo>
                    <a:lnTo>
                      <a:pt x="423" y="3440"/>
                    </a:lnTo>
                    <a:lnTo>
                      <a:pt x="525" y="3580"/>
                    </a:lnTo>
                    <a:lnTo>
                      <a:pt x="653" y="3721"/>
                    </a:lnTo>
                    <a:lnTo>
                      <a:pt x="781" y="3836"/>
                    </a:lnTo>
                    <a:lnTo>
                      <a:pt x="921" y="3938"/>
                    </a:lnTo>
                    <a:lnTo>
                      <a:pt x="1075" y="4041"/>
                    </a:lnTo>
                    <a:lnTo>
                      <a:pt x="1241" y="4117"/>
                    </a:lnTo>
                    <a:lnTo>
                      <a:pt x="1420" y="4194"/>
                    </a:lnTo>
                    <a:lnTo>
                      <a:pt x="1599" y="4245"/>
                    </a:lnTo>
                    <a:lnTo>
                      <a:pt x="1804" y="4296"/>
                    </a:lnTo>
                    <a:lnTo>
                      <a:pt x="1919" y="4309"/>
                    </a:lnTo>
                    <a:lnTo>
                      <a:pt x="2046" y="4322"/>
                    </a:lnTo>
                    <a:lnTo>
                      <a:pt x="2328" y="4322"/>
                    </a:lnTo>
                    <a:lnTo>
                      <a:pt x="2609" y="4296"/>
                    </a:lnTo>
                    <a:lnTo>
                      <a:pt x="2750" y="4271"/>
                    </a:lnTo>
                    <a:lnTo>
                      <a:pt x="2890" y="4232"/>
                    </a:lnTo>
                    <a:lnTo>
                      <a:pt x="3031" y="4194"/>
                    </a:lnTo>
                    <a:lnTo>
                      <a:pt x="3171" y="4143"/>
                    </a:lnTo>
                    <a:lnTo>
                      <a:pt x="3299" y="4092"/>
                    </a:lnTo>
                    <a:lnTo>
                      <a:pt x="3427" y="4028"/>
                    </a:lnTo>
                    <a:lnTo>
                      <a:pt x="3555" y="3951"/>
                    </a:lnTo>
                    <a:lnTo>
                      <a:pt x="3657" y="3862"/>
                    </a:lnTo>
                    <a:lnTo>
                      <a:pt x="3759" y="3772"/>
                    </a:lnTo>
                    <a:lnTo>
                      <a:pt x="3849" y="3683"/>
                    </a:lnTo>
                    <a:lnTo>
                      <a:pt x="2711" y="39"/>
                    </a:lnTo>
                    <a:lnTo>
                      <a:pt x="2392" y="14"/>
                    </a:lnTo>
                    <a:lnTo>
                      <a:pt x="2059" y="1"/>
                    </a:lnTo>
                    <a:close/>
                  </a:path>
                </a:pathLst>
              </a:custGeom>
              <a:solidFill>
                <a:srgbClr val="82524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788;p18">
                <a:extLst>
                  <a:ext uri="{FF2B5EF4-FFF2-40B4-BE49-F238E27FC236}">
                    <a16:creationId xmlns:a16="http://schemas.microsoft.com/office/drawing/2014/main" id="{27886D85-056E-6017-A1DF-A68D141E5A5A}"/>
                  </a:ext>
                </a:extLst>
              </p:cNvPr>
              <p:cNvSpPr/>
              <p:nvPr/>
            </p:nvSpPr>
            <p:spPr>
              <a:xfrm>
                <a:off x="5057400" y="889375"/>
                <a:ext cx="32300" cy="5690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2276" extrusionOk="0">
                    <a:moveTo>
                      <a:pt x="576" y="0"/>
                    </a:moveTo>
                    <a:lnTo>
                      <a:pt x="512" y="13"/>
                    </a:lnTo>
                    <a:lnTo>
                      <a:pt x="461" y="38"/>
                    </a:lnTo>
                    <a:lnTo>
                      <a:pt x="397" y="77"/>
                    </a:lnTo>
                    <a:lnTo>
                      <a:pt x="345" y="115"/>
                    </a:lnTo>
                    <a:lnTo>
                      <a:pt x="282" y="166"/>
                    </a:lnTo>
                    <a:lnTo>
                      <a:pt x="243" y="230"/>
                    </a:lnTo>
                    <a:lnTo>
                      <a:pt x="192" y="294"/>
                    </a:lnTo>
                    <a:lnTo>
                      <a:pt x="115" y="460"/>
                    </a:lnTo>
                    <a:lnTo>
                      <a:pt x="51" y="639"/>
                    </a:lnTo>
                    <a:lnTo>
                      <a:pt x="13" y="857"/>
                    </a:lnTo>
                    <a:lnTo>
                      <a:pt x="0" y="1074"/>
                    </a:lnTo>
                    <a:lnTo>
                      <a:pt x="13" y="1304"/>
                    </a:lnTo>
                    <a:lnTo>
                      <a:pt x="51" y="1521"/>
                    </a:lnTo>
                    <a:lnTo>
                      <a:pt x="115" y="1726"/>
                    </a:lnTo>
                    <a:lnTo>
                      <a:pt x="192" y="1905"/>
                    </a:lnTo>
                    <a:lnTo>
                      <a:pt x="282" y="2046"/>
                    </a:lnTo>
                    <a:lnTo>
                      <a:pt x="345" y="2109"/>
                    </a:lnTo>
                    <a:lnTo>
                      <a:pt x="397" y="2161"/>
                    </a:lnTo>
                    <a:lnTo>
                      <a:pt x="461" y="2212"/>
                    </a:lnTo>
                    <a:lnTo>
                      <a:pt x="512" y="2237"/>
                    </a:lnTo>
                    <a:lnTo>
                      <a:pt x="576" y="2263"/>
                    </a:lnTo>
                    <a:lnTo>
                      <a:pt x="652" y="2276"/>
                    </a:lnTo>
                    <a:lnTo>
                      <a:pt x="716" y="2276"/>
                    </a:lnTo>
                    <a:lnTo>
                      <a:pt x="780" y="2263"/>
                    </a:lnTo>
                    <a:lnTo>
                      <a:pt x="844" y="2250"/>
                    </a:lnTo>
                    <a:lnTo>
                      <a:pt x="895" y="2212"/>
                    </a:lnTo>
                    <a:lnTo>
                      <a:pt x="959" y="2173"/>
                    </a:lnTo>
                    <a:lnTo>
                      <a:pt x="1010" y="2122"/>
                    </a:lnTo>
                    <a:lnTo>
                      <a:pt x="1061" y="2058"/>
                    </a:lnTo>
                    <a:lnTo>
                      <a:pt x="1100" y="1994"/>
                    </a:lnTo>
                    <a:lnTo>
                      <a:pt x="1176" y="1828"/>
                    </a:lnTo>
                    <a:lnTo>
                      <a:pt x="1240" y="1636"/>
                    </a:lnTo>
                    <a:lnTo>
                      <a:pt x="1279" y="1432"/>
                    </a:lnTo>
                    <a:lnTo>
                      <a:pt x="1292" y="1202"/>
                    </a:lnTo>
                    <a:lnTo>
                      <a:pt x="1279" y="972"/>
                    </a:lnTo>
                    <a:lnTo>
                      <a:pt x="1240" y="754"/>
                    </a:lnTo>
                    <a:lnTo>
                      <a:pt x="1176" y="563"/>
                    </a:lnTo>
                    <a:lnTo>
                      <a:pt x="1100" y="384"/>
                    </a:lnTo>
                    <a:lnTo>
                      <a:pt x="1010" y="230"/>
                    </a:lnTo>
                    <a:lnTo>
                      <a:pt x="959" y="179"/>
                    </a:lnTo>
                    <a:lnTo>
                      <a:pt x="895" y="115"/>
                    </a:lnTo>
                    <a:lnTo>
                      <a:pt x="844" y="77"/>
                    </a:lnTo>
                    <a:lnTo>
                      <a:pt x="780" y="38"/>
                    </a:lnTo>
                    <a:lnTo>
                      <a:pt x="716" y="13"/>
                    </a:lnTo>
                    <a:lnTo>
                      <a:pt x="65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789;p18">
                <a:extLst>
                  <a:ext uri="{FF2B5EF4-FFF2-40B4-BE49-F238E27FC236}">
                    <a16:creationId xmlns:a16="http://schemas.microsoft.com/office/drawing/2014/main" id="{918CBFC8-2181-19F0-F8ED-D9E84A80D566}"/>
                  </a:ext>
                </a:extLst>
              </p:cNvPr>
              <p:cNvSpPr/>
              <p:nvPr/>
            </p:nvSpPr>
            <p:spPr>
              <a:xfrm>
                <a:off x="5252350" y="921000"/>
                <a:ext cx="32300" cy="5692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2277" extrusionOk="0">
                    <a:moveTo>
                      <a:pt x="589" y="1"/>
                    </a:moveTo>
                    <a:lnTo>
                      <a:pt x="525" y="13"/>
                    </a:lnTo>
                    <a:lnTo>
                      <a:pt x="461" y="26"/>
                    </a:lnTo>
                    <a:lnTo>
                      <a:pt x="397" y="65"/>
                    </a:lnTo>
                    <a:lnTo>
                      <a:pt x="346" y="103"/>
                    </a:lnTo>
                    <a:lnTo>
                      <a:pt x="282" y="154"/>
                    </a:lnTo>
                    <a:lnTo>
                      <a:pt x="244" y="218"/>
                    </a:lnTo>
                    <a:lnTo>
                      <a:pt x="192" y="282"/>
                    </a:lnTo>
                    <a:lnTo>
                      <a:pt x="116" y="448"/>
                    </a:lnTo>
                    <a:lnTo>
                      <a:pt x="52" y="640"/>
                    </a:lnTo>
                    <a:lnTo>
                      <a:pt x="13" y="844"/>
                    </a:lnTo>
                    <a:lnTo>
                      <a:pt x="1" y="1075"/>
                    </a:lnTo>
                    <a:lnTo>
                      <a:pt x="13" y="1305"/>
                    </a:lnTo>
                    <a:lnTo>
                      <a:pt x="52" y="1522"/>
                    </a:lnTo>
                    <a:lnTo>
                      <a:pt x="116" y="1714"/>
                    </a:lnTo>
                    <a:lnTo>
                      <a:pt x="192" y="1893"/>
                    </a:lnTo>
                    <a:lnTo>
                      <a:pt x="282" y="2046"/>
                    </a:lnTo>
                    <a:lnTo>
                      <a:pt x="346" y="2110"/>
                    </a:lnTo>
                    <a:lnTo>
                      <a:pt x="397" y="2161"/>
                    </a:lnTo>
                    <a:lnTo>
                      <a:pt x="461" y="2200"/>
                    </a:lnTo>
                    <a:lnTo>
                      <a:pt x="525" y="2238"/>
                    </a:lnTo>
                    <a:lnTo>
                      <a:pt x="589" y="2263"/>
                    </a:lnTo>
                    <a:lnTo>
                      <a:pt x="653" y="2276"/>
                    </a:lnTo>
                    <a:lnTo>
                      <a:pt x="717" y="2276"/>
                    </a:lnTo>
                    <a:lnTo>
                      <a:pt x="780" y="2263"/>
                    </a:lnTo>
                    <a:lnTo>
                      <a:pt x="844" y="2238"/>
                    </a:lnTo>
                    <a:lnTo>
                      <a:pt x="895" y="2212"/>
                    </a:lnTo>
                    <a:lnTo>
                      <a:pt x="959" y="2161"/>
                    </a:lnTo>
                    <a:lnTo>
                      <a:pt x="1011" y="2110"/>
                    </a:lnTo>
                    <a:lnTo>
                      <a:pt x="1062" y="2046"/>
                    </a:lnTo>
                    <a:lnTo>
                      <a:pt x="1100" y="1982"/>
                    </a:lnTo>
                    <a:lnTo>
                      <a:pt x="1190" y="1829"/>
                    </a:lnTo>
                    <a:lnTo>
                      <a:pt x="1241" y="1637"/>
                    </a:lnTo>
                    <a:lnTo>
                      <a:pt x="1279" y="1433"/>
                    </a:lnTo>
                    <a:lnTo>
                      <a:pt x="1292" y="1202"/>
                    </a:lnTo>
                    <a:lnTo>
                      <a:pt x="1279" y="972"/>
                    </a:lnTo>
                    <a:lnTo>
                      <a:pt x="1241" y="755"/>
                    </a:lnTo>
                    <a:lnTo>
                      <a:pt x="1190" y="550"/>
                    </a:lnTo>
                    <a:lnTo>
                      <a:pt x="1100" y="371"/>
                    </a:lnTo>
                    <a:lnTo>
                      <a:pt x="1011" y="231"/>
                    </a:lnTo>
                    <a:lnTo>
                      <a:pt x="959" y="167"/>
                    </a:lnTo>
                    <a:lnTo>
                      <a:pt x="895" y="116"/>
                    </a:lnTo>
                    <a:lnTo>
                      <a:pt x="844" y="65"/>
                    </a:lnTo>
                    <a:lnTo>
                      <a:pt x="780" y="39"/>
                    </a:lnTo>
                    <a:lnTo>
                      <a:pt x="717" y="13"/>
                    </a:lnTo>
                    <a:lnTo>
                      <a:pt x="653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790;p18">
                <a:extLst>
                  <a:ext uri="{FF2B5EF4-FFF2-40B4-BE49-F238E27FC236}">
                    <a16:creationId xmlns:a16="http://schemas.microsoft.com/office/drawing/2014/main" id="{B67A9116-ED92-DFEC-FB26-A53DA54A2780}"/>
                  </a:ext>
                </a:extLst>
              </p:cNvPr>
              <p:cNvSpPr/>
              <p:nvPr/>
            </p:nvSpPr>
            <p:spPr>
              <a:xfrm>
                <a:off x="5067950" y="1081775"/>
                <a:ext cx="118275" cy="53075"/>
              </a:xfrm>
              <a:custGeom>
                <a:avLst/>
                <a:gdLst/>
                <a:ahLst/>
                <a:cxnLst/>
                <a:rect l="l" t="t" r="r" b="b"/>
                <a:pathLst>
                  <a:path w="4731" h="2123" extrusionOk="0">
                    <a:moveTo>
                      <a:pt x="0" y="0"/>
                    </a:moveTo>
                    <a:lnTo>
                      <a:pt x="51" y="179"/>
                    </a:lnTo>
                    <a:lnTo>
                      <a:pt x="115" y="345"/>
                    </a:lnTo>
                    <a:lnTo>
                      <a:pt x="205" y="511"/>
                    </a:lnTo>
                    <a:lnTo>
                      <a:pt x="294" y="678"/>
                    </a:lnTo>
                    <a:lnTo>
                      <a:pt x="396" y="831"/>
                    </a:lnTo>
                    <a:lnTo>
                      <a:pt x="512" y="972"/>
                    </a:lnTo>
                    <a:lnTo>
                      <a:pt x="639" y="1112"/>
                    </a:lnTo>
                    <a:lnTo>
                      <a:pt x="767" y="1240"/>
                    </a:lnTo>
                    <a:lnTo>
                      <a:pt x="921" y="1368"/>
                    </a:lnTo>
                    <a:lnTo>
                      <a:pt x="1061" y="1483"/>
                    </a:lnTo>
                    <a:lnTo>
                      <a:pt x="1215" y="1598"/>
                    </a:lnTo>
                    <a:lnTo>
                      <a:pt x="1381" y="1688"/>
                    </a:lnTo>
                    <a:lnTo>
                      <a:pt x="1547" y="1777"/>
                    </a:lnTo>
                    <a:lnTo>
                      <a:pt x="1713" y="1867"/>
                    </a:lnTo>
                    <a:lnTo>
                      <a:pt x="1892" y="1931"/>
                    </a:lnTo>
                    <a:lnTo>
                      <a:pt x="2071" y="1994"/>
                    </a:lnTo>
                    <a:lnTo>
                      <a:pt x="2263" y="2046"/>
                    </a:lnTo>
                    <a:lnTo>
                      <a:pt x="2442" y="2084"/>
                    </a:lnTo>
                    <a:lnTo>
                      <a:pt x="2634" y="2109"/>
                    </a:lnTo>
                    <a:lnTo>
                      <a:pt x="2825" y="2122"/>
                    </a:lnTo>
                    <a:lnTo>
                      <a:pt x="3030" y="2109"/>
                    </a:lnTo>
                    <a:lnTo>
                      <a:pt x="3222" y="2097"/>
                    </a:lnTo>
                    <a:lnTo>
                      <a:pt x="3414" y="2058"/>
                    </a:lnTo>
                    <a:lnTo>
                      <a:pt x="3593" y="2007"/>
                    </a:lnTo>
                    <a:lnTo>
                      <a:pt x="3784" y="1943"/>
                    </a:lnTo>
                    <a:lnTo>
                      <a:pt x="3950" y="1867"/>
                    </a:lnTo>
                    <a:lnTo>
                      <a:pt x="4117" y="1764"/>
                    </a:lnTo>
                    <a:lnTo>
                      <a:pt x="4270" y="1649"/>
                    </a:lnTo>
                    <a:lnTo>
                      <a:pt x="4411" y="1521"/>
                    </a:lnTo>
                    <a:lnTo>
                      <a:pt x="4526" y="1381"/>
                    </a:lnTo>
                    <a:lnTo>
                      <a:pt x="4641" y="1227"/>
                    </a:lnTo>
                    <a:lnTo>
                      <a:pt x="4730" y="1074"/>
                    </a:lnTo>
                    <a:lnTo>
                      <a:pt x="4590" y="1176"/>
                    </a:lnTo>
                    <a:lnTo>
                      <a:pt x="4436" y="1279"/>
                    </a:lnTo>
                    <a:lnTo>
                      <a:pt x="4283" y="1368"/>
                    </a:lnTo>
                    <a:lnTo>
                      <a:pt x="4142" y="1445"/>
                    </a:lnTo>
                    <a:lnTo>
                      <a:pt x="3976" y="1509"/>
                    </a:lnTo>
                    <a:lnTo>
                      <a:pt x="3823" y="1560"/>
                    </a:lnTo>
                    <a:lnTo>
                      <a:pt x="3669" y="1611"/>
                    </a:lnTo>
                    <a:lnTo>
                      <a:pt x="3503" y="1636"/>
                    </a:lnTo>
                    <a:lnTo>
                      <a:pt x="3350" y="1649"/>
                    </a:lnTo>
                    <a:lnTo>
                      <a:pt x="3183" y="1662"/>
                    </a:lnTo>
                    <a:lnTo>
                      <a:pt x="3017" y="1662"/>
                    </a:lnTo>
                    <a:lnTo>
                      <a:pt x="2864" y="1649"/>
                    </a:lnTo>
                    <a:lnTo>
                      <a:pt x="2698" y="1636"/>
                    </a:lnTo>
                    <a:lnTo>
                      <a:pt x="2531" y="1598"/>
                    </a:lnTo>
                    <a:lnTo>
                      <a:pt x="2212" y="1521"/>
                    </a:lnTo>
                    <a:lnTo>
                      <a:pt x="1905" y="1419"/>
                    </a:lnTo>
                    <a:lnTo>
                      <a:pt x="1598" y="1279"/>
                    </a:lnTo>
                    <a:lnTo>
                      <a:pt x="1304" y="1125"/>
                    </a:lnTo>
                    <a:lnTo>
                      <a:pt x="1010" y="946"/>
                    </a:lnTo>
                    <a:lnTo>
                      <a:pt x="742" y="742"/>
                    </a:lnTo>
                    <a:lnTo>
                      <a:pt x="473" y="524"/>
                    </a:lnTo>
                    <a:lnTo>
                      <a:pt x="358" y="396"/>
                    </a:lnTo>
                    <a:lnTo>
                      <a:pt x="230" y="269"/>
                    </a:lnTo>
                    <a:lnTo>
                      <a:pt x="115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92D2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791;p18">
                <a:extLst>
                  <a:ext uri="{FF2B5EF4-FFF2-40B4-BE49-F238E27FC236}">
                    <a16:creationId xmlns:a16="http://schemas.microsoft.com/office/drawing/2014/main" id="{974F0BEA-B60F-9FEA-8E7F-D149768D5349}"/>
                  </a:ext>
                </a:extLst>
              </p:cNvPr>
              <p:cNvSpPr/>
              <p:nvPr/>
            </p:nvSpPr>
            <p:spPr>
              <a:xfrm>
                <a:off x="5147200" y="934100"/>
                <a:ext cx="54050" cy="91450"/>
              </a:xfrm>
              <a:custGeom>
                <a:avLst/>
                <a:gdLst/>
                <a:ahLst/>
                <a:cxnLst/>
                <a:rect l="l" t="t" r="r" b="b"/>
                <a:pathLst>
                  <a:path w="2162" h="3658" extrusionOk="0">
                    <a:moveTo>
                      <a:pt x="1420" y="1"/>
                    </a:moveTo>
                    <a:lnTo>
                      <a:pt x="1343" y="78"/>
                    </a:lnTo>
                    <a:lnTo>
                      <a:pt x="1279" y="154"/>
                    </a:lnTo>
                    <a:lnTo>
                      <a:pt x="1228" y="244"/>
                    </a:lnTo>
                    <a:lnTo>
                      <a:pt x="1190" y="346"/>
                    </a:lnTo>
                    <a:lnTo>
                      <a:pt x="1151" y="448"/>
                    </a:lnTo>
                    <a:lnTo>
                      <a:pt x="1126" y="563"/>
                    </a:lnTo>
                    <a:lnTo>
                      <a:pt x="1113" y="666"/>
                    </a:lnTo>
                    <a:lnTo>
                      <a:pt x="1113" y="781"/>
                    </a:lnTo>
                    <a:lnTo>
                      <a:pt x="1126" y="998"/>
                    </a:lnTo>
                    <a:lnTo>
                      <a:pt x="1164" y="1215"/>
                    </a:lnTo>
                    <a:lnTo>
                      <a:pt x="1228" y="1420"/>
                    </a:lnTo>
                    <a:lnTo>
                      <a:pt x="1330" y="1624"/>
                    </a:lnTo>
                    <a:lnTo>
                      <a:pt x="1381" y="1727"/>
                    </a:lnTo>
                    <a:lnTo>
                      <a:pt x="1445" y="1803"/>
                    </a:lnTo>
                    <a:lnTo>
                      <a:pt x="1496" y="1893"/>
                    </a:lnTo>
                    <a:lnTo>
                      <a:pt x="1548" y="1970"/>
                    </a:lnTo>
                    <a:lnTo>
                      <a:pt x="1624" y="2110"/>
                    </a:lnTo>
                    <a:lnTo>
                      <a:pt x="1650" y="2174"/>
                    </a:lnTo>
                    <a:lnTo>
                      <a:pt x="1663" y="2225"/>
                    </a:lnTo>
                    <a:lnTo>
                      <a:pt x="1663" y="2264"/>
                    </a:lnTo>
                    <a:lnTo>
                      <a:pt x="1650" y="2315"/>
                    </a:lnTo>
                    <a:lnTo>
                      <a:pt x="1599" y="2455"/>
                    </a:lnTo>
                    <a:lnTo>
                      <a:pt x="1509" y="2596"/>
                    </a:lnTo>
                    <a:lnTo>
                      <a:pt x="1407" y="2762"/>
                    </a:lnTo>
                    <a:lnTo>
                      <a:pt x="1420" y="2749"/>
                    </a:lnTo>
                    <a:lnTo>
                      <a:pt x="1279" y="2903"/>
                    </a:lnTo>
                    <a:lnTo>
                      <a:pt x="1138" y="3043"/>
                    </a:lnTo>
                    <a:lnTo>
                      <a:pt x="985" y="3184"/>
                    </a:lnTo>
                    <a:lnTo>
                      <a:pt x="819" y="3286"/>
                    </a:lnTo>
                    <a:lnTo>
                      <a:pt x="627" y="3389"/>
                    </a:lnTo>
                    <a:lnTo>
                      <a:pt x="423" y="3478"/>
                    </a:lnTo>
                    <a:lnTo>
                      <a:pt x="1" y="3632"/>
                    </a:lnTo>
                    <a:lnTo>
                      <a:pt x="231" y="3657"/>
                    </a:lnTo>
                    <a:lnTo>
                      <a:pt x="461" y="3657"/>
                    </a:lnTo>
                    <a:lnTo>
                      <a:pt x="704" y="3632"/>
                    </a:lnTo>
                    <a:lnTo>
                      <a:pt x="819" y="3619"/>
                    </a:lnTo>
                    <a:lnTo>
                      <a:pt x="934" y="3580"/>
                    </a:lnTo>
                    <a:lnTo>
                      <a:pt x="1049" y="3542"/>
                    </a:lnTo>
                    <a:lnTo>
                      <a:pt x="1164" y="3491"/>
                    </a:lnTo>
                    <a:lnTo>
                      <a:pt x="1279" y="3440"/>
                    </a:lnTo>
                    <a:lnTo>
                      <a:pt x="1381" y="3363"/>
                    </a:lnTo>
                    <a:lnTo>
                      <a:pt x="1586" y="3222"/>
                    </a:lnTo>
                    <a:lnTo>
                      <a:pt x="1752" y="3056"/>
                    </a:lnTo>
                    <a:lnTo>
                      <a:pt x="1765" y="3043"/>
                    </a:lnTo>
                    <a:lnTo>
                      <a:pt x="1905" y="2877"/>
                    </a:lnTo>
                    <a:lnTo>
                      <a:pt x="2021" y="2686"/>
                    </a:lnTo>
                    <a:lnTo>
                      <a:pt x="2046" y="2634"/>
                    </a:lnTo>
                    <a:lnTo>
                      <a:pt x="2084" y="2583"/>
                    </a:lnTo>
                    <a:lnTo>
                      <a:pt x="2097" y="2519"/>
                    </a:lnTo>
                    <a:lnTo>
                      <a:pt x="2123" y="2455"/>
                    </a:lnTo>
                    <a:lnTo>
                      <a:pt x="2136" y="2379"/>
                    </a:lnTo>
                    <a:lnTo>
                      <a:pt x="2148" y="2315"/>
                    </a:lnTo>
                    <a:lnTo>
                      <a:pt x="2161" y="2238"/>
                    </a:lnTo>
                    <a:lnTo>
                      <a:pt x="2148" y="2161"/>
                    </a:lnTo>
                    <a:lnTo>
                      <a:pt x="2136" y="2085"/>
                    </a:lnTo>
                    <a:lnTo>
                      <a:pt x="2123" y="2021"/>
                    </a:lnTo>
                    <a:lnTo>
                      <a:pt x="2097" y="1957"/>
                    </a:lnTo>
                    <a:lnTo>
                      <a:pt x="2072" y="1893"/>
                    </a:lnTo>
                    <a:lnTo>
                      <a:pt x="2008" y="1791"/>
                    </a:lnTo>
                    <a:lnTo>
                      <a:pt x="1944" y="1701"/>
                    </a:lnTo>
                    <a:lnTo>
                      <a:pt x="1880" y="1612"/>
                    </a:lnTo>
                    <a:lnTo>
                      <a:pt x="1816" y="1535"/>
                    </a:lnTo>
                    <a:lnTo>
                      <a:pt x="1752" y="1458"/>
                    </a:lnTo>
                    <a:lnTo>
                      <a:pt x="1701" y="1394"/>
                    </a:lnTo>
                    <a:lnTo>
                      <a:pt x="1599" y="1241"/>
                    </a:lnTo>
                    <a:lnTo>
                      <a:pt x="1522" y="1088"/>
                    </a:lnTo>
                    <a:lnTo>
                      <a:pt x="1445" y="921"/>
                    </a:lnTo>
                    <a:lnTo>
                      <a:pt x="1394" y="742"/>
                    </a:lnTo>
                    <a:lnTo>
                      <a:pt x="1369" y="563"/>
                    </a:lnTo>
                    <a:lnTo>
                      <a:pt x="1356" y="384"/>
                    </a:lnTo>
                    <a:lnTo>
                      <a:pt x="1356" y="282"/>
                    </a:lnTo>
                    <a:lnTo>
                      <a:pt x="1369" y="193"/>
                    </a:lnTo>
                    <a:lnTo>
                      <a:pt x="1394" y="90"/>
                    </a:lnTo>
                    <a:lnTo>
                      <a:pt x="1420" y="1"/>
                    </a:lnTo>
                    <a:close/>
                  </a:path>
                </a:pathLst>
              </a:custGeom>
              <a:solidFill>
                <a:srgbClr val="492D2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792;p18">
                <a:extLst>
                  <a:ext uri="{FF2B5EF4-FFF2-40B4-BE49-F238E27FC236}">
                    <a16:creationId xmlns:a16="http://schemas.microsoft.com/office/drawing/2014/main" id="{2EAA8325-4E40-E59E-75D6-8A4D4533794B}"/>
                  </a:ext>
                </a:extLst>
              </p:cNvPr>
              <p:cNvSpPr/>
              <p:nvPr/>
            </p:nvSpPr>
            <p:spPr>
              <a:xfrm>
                <a:off x="5054200" y="789325"/>
                <a:ext cx="65850" cy="32000"/>
              </a:xfrm>
              <a:custGeom>
                <a:avLst/>
                <a:gdLst/>
                <a:ahLst/>
                <a:cxnLst/>
                <a:rect l="l" t="t" r="r" b="b"/>
                <a:pathLst>
                  <a:path w="2634" h="1280" extrusionOk="0">
                    <a:moveTo>
                      <a:pt x="1867" y="1"/>
                    </a:moveTo>
                    <a:lnTo>
                      <a:pt x="1662" y="13"/>
                    </a:lnTo>
                    <a:lnTo>
                      <a:pt x="1458" y="39"/>
                    </a:lnTo>
                    <a:lnTo>
                      <a:pt x="1266" y="90"/>
                    </a:lnTo>
                    <a:lnTo>
                      <a:pt x="1074" y="154"/>
                    </a:lnTo>
                    <a:lnTo>
                      <a:pt x="883" y="231"/>
                    </a:lnTo>
                    <a:lnTo>
                      <a:pt x="716" y="333"/>
                    </a:lnTo>
                    <a:lnTo>
                      <a:pt x="550" y="448"/>
                    </a:lnTo>
                    <a:lnTo>
                      <a:pt x="397" y="589"/>
                    </a:lnTo>
                    <a:lnTo>
                      <a:pt x="320" y="653"/>
                    </a:lnTo>
                    <a:lnTo>
                      <a:pt x="256" y="729"/>
                    </a:lnTo>
                    <a:lnTo>
                      <a:pt x="192" y="819"/>
                    </a:lnTo>
                    <a:lnTo>
                      <a:pt x="141" y="896"/>
                    </a:lnTo>
                    <a:lnTo>
                      <a:pt x="90" y="985"/>
                    </a:lnTo>
                    <a:lnTo>
                      <a:pt x="52" y="1087"/>
                    </a:lnTo>
                    <a:lnTo>
                      <a:pt x="13" y="1177"/>
                    </a:lnTo>
                    <a:lnTo>
                      <a:pt x="0" y="1279"/>
                    </a:lnTo>
                    <a:lnTo>
                      <a:pt x="154" y="1164"/>
                    </a:lnTo>
                    <a:lnTo>
                      <a:pt x="307" y="1075"/>
                    </a:lnTo>
                    <a:lnTo>
                      <a:pt x="627" y="896"/>
                    </a:lnTo>
                    <a:lnTo>
                      <a:pt x="934" y="742"/>
                    </a:lnTo>
                    <a:lnTo>
                      <a:pt x="1253" y="614"/>
                    </a:lnTo>
                    <a:lnTo>
                      <a:pt x="1573" y="486"/>
                    </a:lnTo>
                    <a:lnTo>
                      <a:pt x="1905" y="384"/>
                    </a:lnTo>
                    <a:lnTo>
                      <a:pt x="2250" y="295"/>
                    </a:lnTo>
                    <a:lnTo>
                      <a:pt x="2429" y="269"/>
                    </a:lnTo>
                    <a:lnTo>
                      <a:pt x="2634" y="231"/>
                    </a:lnTo>
                    <a:lnTo>
                      <a:pt x="2545" y="180"/>
                    </a:lnTo>
                    <a:lnTo>
                      <a:pt x="2455" y="129"/>
                    </a:lnTo>
                    <a:lnTo>
                      <a:pt x="2366" y="90"/>
                    </a:lnTo>
                    <a:lnTo>
                      <a:pt x="2263" y="52"/>
                    </a:lnTo>
                    <a:lnTo>
                      <a:pt x="2071" y="13"/>
                    </a:lnTo>
                    <a:lnTo>
                      <a:pt x="1867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793;p18">
                <a:extLst>
                  <a:ext uri="{FF2B5EF4-FFF2-40B4-BE49-F238E27FC236}">
                    <a16:creationId xmlns:a16="http://schemas.microsoft.com/office/drawing/2014/main" id="{329E5C72-231E-8717-F679-1AA066710DB8}"/>
                  </a:ext>
                </a:extLst>
              </p:cNvPr>
              <p:cNvSpPr/>
              <p:nvPr/>
            </p:nvSpPr>
            <p:spPr>
              <a:xfrm>
                <a:off x="5289425" y="823200"/>
                <a:ext cx="39325" cy="54375"/>
              </a:xfrm>
              <a:custGeom>
                <a:avLst/>
                <a:gdLst/>
                <a:ahLst/>
                <a:cxnLst/>
                <a:rect l="l" t="t" r="r" b="b"/>
                <a:pathLst>
                  <a:path w="1573" h="2175" extrusionOk="0">
                    <a:moveTo>
                      <a:pt x="103" y="1"/>
                    </a:moveTo>
                    <a:lnTo>
                      <a:pt x="1" y="14"/>
                    </a:lnTo>
                    <a:lnTo>
                      <a:pt x="282" y="244"/>
                    </a:lnTo>
                    <a:lnTo>
                      <a:pt x="397" y="359"/>
                    </a:lnTo>
                    <a:lnTo>
                      <a:pt x="512" y="474"/>
                    </a:lnTo>
                    <a:lnTo>
                      <a:pt x="627" y="589"/>
                    </a:lnTo>
                    <a:lnTo>
                      <a:pt x="716" y="704"/>
                    </a:lnTo>
                    <a:lnTo>
                      <a:pt x="895" y="960"/>
                    </a:lnTo>
                    <a:lnTo>
                      <a:pt x="1049" y="1228"/>
                    </a:lnTo>
                    <a:lnTo>
                      <a:pt x="1189" y="1522"/>
                    </a:lnTo>
                    <a:lnTo>
                      <a:pt x="1317" y="1842"/>
                    </a:lnTo>
                    <a:lnTo>
                      <a:pt x="1458" y="2174"/>
                    </a:lnTo>
                    <a:lnTo>
                      <a:pt x="1522" y="1995"/>
                    </a:lnTo>
                    <a:lnTo>
                      <a:pt x="1560" y="1803"/>
                    </a:lnTo>
                    <a:lnTo>
                      <a:pt x="1573" y="1624"/>
                    </a:lnTo>
                    <a:lnTo>
                      <a:pt x="1560" y="1433"/>
                    </a:lnTo>
                    <a:lnTo>
                      <a:pt x="1535" y="1241"/>
                    </a:lnTo>
                    <a:lnTo>
                      <a:pt x="1484" y="1049"/>
                    </a:lnTo>
                    <a:lnTo>
                      <a:pt x="1407" y="870"/>
                    </a:lnTo>
                    <a:lnTo>
                      <a:pt x="1317" y="704"/>
                    </a:lnTo>
                    <a:lnTo>
                      <a:pt x="1202" y="538"/>
                    </a:lnTo>
                    <a:lnTo>
                      <a:pt x="1062" y="397"/>
                    </a:lnTo>
                    <a:lnTo>
                      <a:pt x="908" y="269"/>
                    </a:lnTo>
                    <a:lnTo>
                      <a:pt x="742" y="154"/>
                    </a:lnTo>
                    <a:lnTo>
                      <a:pt x="576" y="77"/>
                    </a:lnTo>
                    <a:lnTo>
                      <a:pt x="384" y="26"/>
                    </a:lnTo>
                    <a:lnTo>
                      <a:pt x="295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794;p18">
                <a:extLst>
                  <a:ext uri="{FF2B5EF4-FFF2-40B4-BE49-F238E27FC236}">
                    <a16:creationId xmlns:a16="http://schemas.microsoft.com/office/drawing/2014/main" id="{7842DA8B-A244-6B3D-4504-B0229FA79993}"/>
                  </a:ext>
                </a:extLst>
              </p:cNvPr>
              <p:cNvSpPr/>
              <p:nvPr/>
            </p:nvSpPr>
            <p:spPr>
              <a:xfrm>
                <a:off x="3958925" y="1528250"/>
                <a:ext cx="826200" cy="720100"/>
              </a:xfrm>
              <a:custGeom>
                <a:avLst/>
                <a:gdLst/>
                <a:ahLst/>
                <a:cxnLst/>
                <a:rect l="l" t="t" r="r" b="b"/>
                <a:pathLst>
                  <a:path w="33048" h="28804" extrusionOk="0">
                    <a:moveTo>
                      <a:pt x="26885" y="0"/>
                    </a:moveTo>
                    <a:lnTo>
                      <a:pt x="26706" y="652"/>
                    </a:lnTo>
                    <a:lnTo>
                      <a:pt x="26246" y="2455"/>
                    </a:lnTo>
                    <a:lnTo>
                      <a:pt x="25530" y="5101"/>
                    </a:lnTo>
                    <a:lnTo>
                      <a:pt x="25108" y="6674"/>
                    </a:lnTo>
                    <a:lnTo>
                      <a:pt x="24635" y="8348"/>
                    </a:lnTo>
                    <a:lnTo>
                      <a:pt x="24124" y="10087"/>
                    </a:lnTo>
                    <a:lnTo>
                      <a:pt x="23600" y="11890"/>
                    </a:lnTo>
                    <a:lnTo>
                      <a:pt x="23037" y="13679"/>
                    </a:lnTo>
                    <a:lnTo>
                      <a:pt x="22475" y="15456"/>
                    </a:lnTo>
                    <a:lnTo>
                      <a:pt x="21900" y="17157"/>
                    </a:lnTo>
                    <a:lnTo>
                      <a:pt x="21618" y="17988"/>
                    </a:lnTo>
                    <a:lnTo>
                      <a:pt x="21324" y="18768"/>
                    </a:lnTo>
                    <a:lnTo>
                      <a:pt x="21043" y="19535"/>
                    </a:lnTo>
                    <a:lnTo>
                      <a:pt x="20762" y="20250"/>
                    </a:lnTo>
                    <a:lnTo>
                      <a:pt x="20481" y="20928"/>
                    </a:lnTo>
                    <a:lnTo>
                      <a:pt x="20199" y="21567"/>
                    </a:lnTo>
                    <a:lnTo>
                      <a:pt x="19522" y="21324"/>
                    </a:lnTo>
                    <a:lnTo>
                      <a:pt x="18882" y="21107"/>
                    </a:lnTo>
                    <a:lnTo>
                      <a:pt x="18282" y="20902"/>
                    </a:lnTo>
                    <a:lnTo>
                      <a:pt x="17719" y="20723"/>
                    </a:lnTo>
                    <a:lnTo>
                      <a:pt x="16632" y="20404"/>
                    </a:lnTo>
                    <a:lnTo>
                      <a:pt x="15584" y="20110"/>
                    </a:lnTo>
                    <a:lnTo>
                      <a:pt x="13321" y="19496"/>
                    </a:lnTo>
                    <a:lnTo>
                      <a:pt x="11992" y="19125"/>
                    </a:lnTo>
                    <a:lnTo>
                      <a:pt x="10445" y="18652"/>
                    </a:lnTo>
                    <a:lnTo>
                      <a:pt x="9857" y="18461"/>
                    </a:lnTo>
                    <a:lnTo>
                      <a:pt x="9205" y="18231"/>
                    </a:lnTo>
                    <a:lnTo>
                      <a:pt x="8476" y="17962"/>
                    </a:lnTo>
                    <a:lnTo>
                      <a:pt x="7709" y="17681"/>
                    </a:lnTo>
                    <a:lnTo>
                      <a:pt x="6917" y="17412"/>
                    </a:lnTo>
                    <a:lnTo>
                      <a:pt x="6507" y="17285"/>
                    </a:lnTo>
                    <a:lnTo>
                      <a:pt x="6098" y="17170"/>
                    </a:lnTo>
                    <a:lnTo>
                      <a:pt x="5677" y="17054"/>
                    </a:lnTo>
                    <a:lnTo>
                      <a:pt x="5267" y="16952"/>
                    </a:lnTo>
                    <a:lnTo>
                      <a:pt x="4858" y="16863"/>
                    </a:lnTo>
                    <a:lnTo>
                      <a:pt x="4462" y="16786"/>
                    </a:lnTo>
                    <a:lnTo>
                      <a:pt x="4053" y="16722"/>
                    </a:lnTo>
                    <a:lnTo>
                      <a:pt x="3669" y="16684"/>
                    </a:lnTo>
                    <a:lnTo>
                      <a:pt x="3286" y="16658"/>
                    </a:lnTo>
                    <a:lnTo>
                      <a:pt x="2915" y="16671"/>
                    </a:lnTo>
                    <a:lnTo>
                      <a:pt x="2557" y="16697"/>
                    </a:lnTo>
                    <a:lnTo>
                      <a:pt x="2225" y="16748"/>
                    </a:lnTo>
                    <a:lnTo>
                      <a:pt x="2059" y="16786"/>
                    </a:lnTo>
                    <a:lnTo>
                      <a:pt x="1892" y="16824"/>
                    </a:lnTo>
                    <a:lnTo>
                      <a:pt x="1739" y="16888"/>
                    </a:lnTo>
                    <a:lnTo>
                      <a:pt x="1586" y="16939"/>
                    </a:lnTo>
                    <a:lnTo>
                      <a:pt x="1445" y="17016"/>
                    </a:lnTo>
                    <a:lnTo>
                      <a:pt x="1304" y="17093"/>
                    </a:lnTo>
                    <a:lnTo>
                      <a:pt x="1164" y="17170"/>
                    </a:lnTo>
                    <a:lnTo>
                      <a:pt x="1036" y="17272"/>
                    </a:lnTo>
                    <a:lnTo>
                      <a:pt x="908" y="17374"/>
                    </a:lnTo>
                    <a:lnTo>
                      <a:pt x="793" y="17476"/>
                    </a:lnTo>
                    <a:lnTo>
                      <a:pt x="678" y="17604"/>
                    </a:lnTo>
                    <a:lnTo>
                      <a:pt x="576" y="17732"/>
                    </a:lnTo>
                    <a:lnTo>
                      <a:pt x="473" y="17873"/>
                    </a:lnTo>
                    <a:lnTo>
                      <a:pt x="384" y="18026"/>
                    </a:lnTo>
                    <a:lnTo>
                      <a:pt x="307" y="18192"/>
                    </a:lnTo>
                    <a:lnTo>
                      <a:pt x="231" y="18371"/>
                    </a:lnTo>
                    <a:lnTo>
                      <a:pt x="154" y="18550"/>
                    </a:lnTo>
                    <a:lnTo>
                      <a:pt x="103" y="18742"/>
                    </a:lnTo>
                    <a:lnTo>
                      <a:pt x="52" y="18947"/>
                    </a:lnTo>
                    <a:lnTo>
                      <a:pt x="0" y="19177"/>
                    </a:lnTo>
                    <a:lnTo>
                      <a:pt x="755" y="19611"/>
                    </a:lnTo>
                    <a:lnTo>
                      <a:pt x="1509" y="20033"/>
                    </a:lnTo>
                    <a:lnTo>
                      <a:pt x="2263" y="20455"/>
                    </a:lnTo>
                    <a:lnTo>
                      <a:pt x="2992" y="20851"/>
                    </a:lnTo>
                    <a:lnTo>
                      <a:pt x="3733" y="21235"/>
                    </a:lnTo>
                    <a:lnTo>
                      <a:pt x="4462" y="21618"/>
                    </a:lnTo>
                    <a:lnTo>
                      <a:pt x="5178" y="21976"/>
                    </a:lnTo>
                    <a:lnTo>
                      <a:pt x="5894" y="22334"/>
                    </a:lnTo>
                    <a:lnTo>
                      <a:pt x="6610" y="22679"/>
                    </a:lnTo>
                    <a:lnTo>
                      <a:pt x="7313" y="23012"/>
                    </a:lnTo>
                    <a:lnTo>
                      <a:pt x="8706" y="23638"/>
                    </a:lnTo>
                    <a:lnTo>
                      <a:pt x="10087" y="24226"/>
                    </a:lnTo>
                    <a:lnTo>
                      <a:pt x="11455" y="24789"/>
                    </a:lnTo>
                    <a:lnTo>
                      <a:pt x="12810" y="25313"/>
                    </a:lnTo>
                    <a:lnTo>
                      <a:pt x="14152" y="25799"/>
                    </a:lnTo>
                    <a:lnTo>
                      <a:pt x="15495" y="26259"/>
                    </a:lnTo>
                    <a:lnTo>
                      <a:pt x="16811" y="26706"/>
                    </a:lnTo>
                    <a:lnTo>
                      <a:pt x="18141" y="27116"/>
                    </a:lnTo>
                    <a:lnTo>
                      <a:pt x="19458" y="27512"/>
                    </a:lnTo>
                    <a:lnTo>
                      <a:pt x="20775" y="27883"/>
                    </a:lnTo>
                    <a:lnTo>
                      <a:pt x="22091" y="28241"/>
                    </a:lnTo>
                    <a:lnTo>
                      <a:pt x="22935" y="28535"/>
                    </a:lnTo>
                    <a:lnTo>
                      <a:pt x="23280" y="28637"/>
                    </a:lnTo>
                    <a:lnTo>
                      <a:pt x="23587" y="28726"/>
                    </a:lnTo>
                    <a:lnTo>
                      <a:pt x="23843" y="28777"/>
                    </a:lnTo>
                    <a:lnTo>
                      <a:pt x="23958" y="28790"/>
                    </a:lnTo>
                    <a:lnTo>
                      <a:pt x="24060" y="28803"/>
                    </a:lnTo>
                    <a:lnTo>
                      <a:pt x="24162" y="28803"/>
                    </a:lnTo>
                    <a:lnTo>
                      <a:pt x="24252" y="28790"/>
                    </a:lnTo>
                    <a:lnTo>
                      <a:pt x="24341" y="28765"/>
                    </a:lnTo>
                    <a:lnTo>
                      <a:pt x="24418" y="28739"/>
                    </a:lnTo>
                    <a:lnTo>
                      <a:pt x="24495" y="28701"/>
                    </a:lnTo>
                    <a:lnTo>
                      <a:pt x="24559" y="28637"/>
                    </a:lnTo>
                    <a:lnTo>
                      <a:pt x="24623" y="28573"/>
                    </a:lnTo>
                    <a:lnTo>
                      <a:pt x="24686" y="28509"/>
                    </a:lnTo>
                    <a:lnTo>
                      <a:pt x="24738" y="28420"/>
                    </a:lnTo>
                    <a:lnTo>
                      <a:pt x="24802" y="28317"/>
                    </a:lnTo>
                    <a:lnTo>
                      <a:pt x="24904" y="28074"/>
                    </a:lnTo>
                    <a:lnTo>
                      <a:pt x="25006" y="27780"/>
                    </a:lnTo>
                    <a:lnTo>
                      <a:pt x="25108" y="27422"/>
                    </a:lnTo>
                    <a:lnTo>
                      <a:pt x="25338" y="26527"/>
                    </a:lnTo>
                    <a:lnTo>
                      <a:pt x="25530" y="26003"/>
                    </a:lnTo>
                    <a:lnTo>
                      <a:pt x="25837" y="25108"/>
                    </a:lnTo>
                    <a:lnTo>
                      <a:pt x="26706" y="22398"/>
                    </a:lnTo>
                    <a:lnTo>
                      <a:pt x="27857" y="18806"/>
                    </a:lnTo>
                    <a:lnTo>
                      <a:pt x="29123" y="14766"/>
                    </a:lnTo>
                    <a:lnTo>
                      <a:pt x="31577" y="6929"/>
                    </a:lnTo>
                    <a:lnTo>
                      <a:pt x="33047" y="2225"/>
                    </a:lnTo>
                    <a:lnTo>
                      <a:pt x="26885" y="0"/>
                    </a:lnTo>
                    <a:close/>
                  </a:path>
                </a:pathLst>
              </a:custGeom>
              <a:solidFill>
                <a:srgbClr val="894F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795;p18">
                <a:extLst>
                  <a:ext uri="{FF2B5EF4-FFF2-40B4-BE49-F238E27FC236}">
                    <a16:creationId xmlns:a16="http://schemas.microsoft.com/office/drawing/2014/main" id="{8E89330F-C1DB-34E9-7B5E-09DD44DF4BFA}"/>
                  </a:ext>
                </a:extLst>
              </p:cNvPr>
              <p:cNvSpPr/>
              <p:nvPr/>
            </p:nvSpPr>
            <p:spPr>
              <a:xfrm>
                <a:off x="5281425" y="1528250"/>
                <a:ext cx="972575" cy="720100"/>
              </a:xfrm>
              <a:custGeom>
                <a:avLst/>
                <a:gdLst/>
                <a:ahLst/>
                <a:cxnLst/>
                <a:rect l="l" t="t" r="r" b="b"/>
                <a:pathLst>
                  <a:path w="38903" h="28804" extrusionOk="0">
                    <a:moveTo>
                      <a:pt x="6163" y="0"/>
                    </a:moveTo>
                    <a:lnTo>
                      <a:pt x="1" y="2225"/>
                    </a:lnTo>
                    <a:lnTo>
                      <a:pt x="1471" y="6929"/>
                    </a:lnTo>
                    <a:lnTo>
                      <a:pt x="3913" y="14766"/>
                    </a:lnTo>
                    <a:lnTo>
                      <a:pt x="5191" y="18806"/>
                    </a:lnTo>
                    <a:lnTo>
                      <a:pt x="6329" y="22398"/>
                    </a:lnTo>
                    <a:lnTo>
                      <a:pt x="7211" y="25108"/>
                    </a:lnTo>
                    <a:lnTo>
                      <a:pt x="7518" y="26003"/>
                    </a:lnTo>
                    <a:lnTo>
                      <a:pt x="7710" y="26527"/>
                    </a:lnTo>
                    <a:lnTo>
                      <a:pt x="7940" y="27422"/>
                    </a:lnTo>
                    <a:lnTo>
                      <a:pt x="8042" y="27780"/>
                    </a:lnTo>
                    <a:lnTo>
                      <a:pt x="8144" y="28074"/>
                    </a:lnTo>
                    <a:lnTo>
                      <a:pt x="8247" y="28317"/>
                    </a:lnTo>
                    <a:lnTo>
                      <a:pt x="8298" y="28420"/>
                    </a:lnTo>
                    <a:lnTo>
                      <a:pt x="8362" y="28509"/>
                    </a:lnTo>
                    <a:lnTo>
                      <a:pt x="8413" y="28573"/>
                    </a:lnTo>
                    <a:lnTo>
                      <a:pt x="8477" y="28637"/>
                    </a:lnTo>
                    <a:lnTo>
                      <a:pt x="8554" y="28701"/>
                    </a:lnTo>
                    <a:lnTo>
                      <a:pt x="8630" y="28739"/>
                    </a:lnTo>
                    <a:lnTo>
                      <a:pt x="8707" y="28765"/>
                    </a:lnTo>
                    <a:lnTo>
                      <a:pt x="8784" y="28790"/>
                    </a:lnTo>
                    <a:lnTo>
                      <a:pt x="8886" y="28803"/>
                    </a:lnTo>
                    <a:lnTo>
                      <a:pt x="8975" y="28803"/>
                    </a:lnTo>
                    <a:lnTo>
                      <a:pt x="9090" y="28790"/>
                    </a:lnTo>
                    <a:lnTo>
                      <a:pt x="9206" y="28777"/>
                    </a:lnTo>
                    <a:lnTo>
                      <a:pt x="9461" y="28726"/>
                    </a:lnTo>
                    <a:lnTo>
                      <a:pt x="9755" y="28637"/>
                    </a:lnTo>
                    <a:lnTo>
                      <a:pt x="10113" y="28535"/>
                    </a:lnTo>
                    <a:lnTo>
                      <a:pt x="10957" y="28241"/>
                    </a:lnTo>
                    <a:lnTo>
                      <a:pt x="11634" y="28062"/>
                    </a:lnTo>
                    <a:lnTo>
                      <a:pt x="12338" y="27857"/>
                    </a:lnTo>
                    <a:lnTo>
                      <a:pt x="13079" y="27627"/>
                    </a:lnTo>
                    <a:lnTo>
                      <a:pt x="13833" y="27384"/>
                    </a:lnTo>
                    <a:lnTo>
                      <a:pt x="14626" y="27128"/>
                    </a:lnTo>
                    <a:lnTo>
                      <a:pt x="15444" y="26847"/>
                    </a:lnTo>
                    <a:lnTo>
                      <a:pt x="17144" y="26246"/>
                    </a:lnTo>
                    <a:lnTo>
                      <a:pt x="18909" y="25594"/>
                    </a:lnTo>
                    <a:lnTo>
                      <a:pt x="20737" y="24878"/>
                    </a:lnTo>
                    <a:lnTo>
                      <a:pt x="22616" y="24124"/>
                    </a:lnTo>
                    <a:lnTo>
                      <a:pt x="24508" y="23331"/>
                    </a:lnTo>
                    <a:lnTo>
                      <a:pt x="26426" y="22500"/>
                    </a:lnTo>
                    <a:lnTo>
                      <a:pt x="28331" y="21644"/>
                    </a:lnTo>
                    <a:lnTo>
                      <a:pt x="30235" y="20775"/>
                    </a:lnTo>
                    <a:lnTo>
                      <a:pt x="32089" y="19880"/>
                    </a:lnTo>
                    <a:lnTo>
                      <a:pt x="33009" y="19432"/>
                    </a:lnTo>
                    <a:lnTo>
                      <a:pt x="33904" y="18972"/>
                    </a:lnTo>
                    <a:lnTo>
                      <a:pt x="34786" y="18525"/>
                    </a:lnTo>
                    <a:lnTo>
                      <a:pt x="35656" y="18064"/>
                    </a:lnTo>
                    <a:lnTo>
                      <a:pt x="36500" y="17617"/>
                    </a:lnTo>
                    <a:lnTo>
                      <a:pt x="37318" y="17157"/>
                    </a:lnTo>
                    <a:lnTo>
                      <a:pt x="38123" y="16709"/>
                    </a:lnTo>
                    <a:lnTo>
                      <a:pt x="38903" y="16262"/>
                    </a:lnTo>
                    <a:lnTo>
                      <a:pt x="38852" y="16045"/>
                    </a:lnTo>
                    <a:lnTo>
                      <a:pt x="38788" y="15840"/>
                    </a:lnTo>
                    <a:lnTo>
                      <a:pt x="38698" y="15661"/>
                    </a:lnTo>
                    <a:lnTo>
                      <a:pt x="38609" y="15495"/>
                    </a:lnTo>
                    <a:lnTo>
                      <a:pt x="38494" y="15329"/>
                    </a:lnTo>
                    <a:lnTo>
                      <a:pt x="38366" y="15188"/>
                    </a:lnTo>
                    <a:lnTo>
                      <a:pt x="38225" y="15060"/>
                    </a:lnTo>
                    <a:lnTo>
                      <a:pt x="38072" y="14945"/>
                    </a:lnTo>
                    <a:lnTo>
                      <a:pt x="37906" y="14856"/>
                    </a:lnTo>
                    <a:lnTo>
                      <a:pt x="37727" y="14766"/>
                    </a:lnTo>
                    <a:lnTo>
                      <a:pt x="37535" y="14689"/>
                    </a:lnTo>
                    <a:lnTo>
                      <a:pt x="37331" y="14625"/>
                    </a:lnTo>
                    <a:lnTo>
                      <a:pt x="37113" y="14574"/>
                    </a:lnTo>
                    <a:lnTo>
                      <a:pt x="36883" y="14536"/>
                    </a:lnTo>
                    <a:lnTo>
                      <a:pt x="36640" y="14510"/>
                    </a:lnTo>
                    <a:lnTo>
                      <a:pt x="36397" y="14485"/>
                    </a:lnTo>
                    <a:lnTo>
                      <a:pt x="35873" y="14485"/>
                    </a:lnTo>
                    <a:lnTo>
                      <a:pt x="35605" y="14498"/>
                    </a:lnTo>
                    <a:lnTo>
                      <a:pt x="35323" y="14510"/>
                    </a:lnTo>
                    <a:lnTo>
                      <a:pt x="34735" y="14574"/>
                    </a:lnTo>
                    <a:lnTo>
                      <a:pt x="34134" y="14677"/>
                    </a:lnTo>
                    <a:lnTo>
                      <a:pt x="33495" y="14804"/>
                    </a:lnTo>
                    <a:lnTo>
                      <a:pt x="32843" y="14958"/>
                    </a:lnTo>
                    <a:lnTo>
                      <a:pt x="32191" y="15137"/>
                    </a:lnTo>
                    <a:lnTo>
                      <a:pt x="31514" y="15329"/>
                    </a:lnTo>
                    <a:lnTo>
                      <a:pt x="30836" y="15533"/>
                    </a:lnTo>
                    <a:lnTo>
                      <a:pt x="30159" y="15763"/>
                    </a:lnTo>
                    <a:lnTo>
                      <a:pt x="29481" y="15993"/>
                    </a:lnTo>
                    <a:lnTo>
                      <a:pt x="28804" y="16249"/>
                    </a:lnTo>
                    <a:lnTo>
                      <a:pt x="27487" y="16735"/>
                    </a:lnTo>
                    <a:lnTo>
                      <a:pt x="26247" y="17233"/>
                    </a:lnTo>
                    <a:lnTo>
                      <a:pt x="24099" y="18103"/>
                    </a:lnTo>
                    <a:lnTo>
                      <a:pt x="23255" y="18435"/>
                    </a:lnTo>
                    <a:lnTo>
                      <a:pt x="22897" y="18563"/>
                    </a:lnTo>
                    <a:lnTo>
                      <a:pt x="22603" y="18652"/>
                    </a:lnTo>
                    <a:lnTo>
                      <a:pt x="21056" y="19125"/>
                    </a:lnTo>
                    <a:lnTo>
                      <a:pt x="19727" y="19496"/>
                    </a:lnTo>
                    <a:lnTo>
                      <a:pt x="17464" y="20110"/>
                    </a:lnTo>
                    <a:lnTo>
                      <a:pt x="16403" y="20404"/>
                    </a:lnTo>
                    <a:lnTo>
                      <a:pt x="15329" y="20723"/>
                    </a:lnTo>
                    <a:lnTo>
                      <a:pt x="14754" y="20902"/>
                    </a:lnTo>
                    <a:lnTo>
                      <a:pt x="14153" y="21107"/>
                    </a:lnTo>
                    <a:lnTo>
                      <a:pt x="13527" y="21324"/>
                    </a:lnTo>
                    <a:lnTo>
                      <a:pt x="12836" y="21567"/>
                    </a:lnTo>
                    <a:lnTo>
                      <a:pt x="12568" y="20928"/>
                    </a:lnTo>
                    <a:lnTo>
                      <a:pt x="12286" y="20250"/>
                    </a:lnTo>
                    <a:lnTo>
                      <a:pt x="12005" y="19535"/>
                    </a:lnTo>
                    <a:lnTo>
                      <a:pt x="11711" y="18768"/>
                    </a:lnTo>
                    <a:lnTo>
                      <a:pt x="11430" y="17988"/>
                    </a:lnTo>
                    <a:lnTo>
                      <a:pt x="11149" y="17157"/>
                    </a:lnTo>
                    <a:lnTo>
                      <a:pt x="10573" y="15456"/>
                    </a:lnTo>
                    <a:lnTo>
                      <a:pt x="9998" y="13679"/>
                    </a:lnTo>
                    <a:lnTo>
                      <a:pt x="9448" y="11890"/>
                    </a:lnTo>
                    <a:lnTo>
                      <a:pt x="8911" y="10087"/>
                    </a:lnTo>
                    <a:lnTo>
                      <a:pt x="8413" y="8348"/>
                    </a:lnTo>
                    <a:lnTo>
                      <a:pt x="7940" y="6674"/>
                    </a:lnTo>
                    <a:lnTo>
                      <a:pt x="7505" y="5101"/>
                    </a:lnTo>
                    <a:lnTo>
                      <a:pt x="6802" y="2455"/>
                    </a:lnTo>
                    <a:lnTo>
                      <a:pt x="6329" y="652"/>
                    </a:lnTo>
                    <a:lnTo>
                      <a:pt x="6163" y="0"/>
                    </a:lnTo>
                    <a:close/>
                  </a:path>
                </a:pathLst>
              </a:custGeom>
              <a:solidFill>
                <a:srgbClr val="894F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18" name="Google Shape;796;p18">
                <a:extLst>
                  <a:ext uri="{FF2B5EF4-FFF2-40B4-BE49-F238E27FC236}">
                    <a16:creationId xmlns:a16="http://schemas.microsoft.com/office/drawing/2014/main" id="{3169BB00-8617-5B8E-1CF9-407EBF3B93B1}"/>
                  </a:ext>
                </a:extLst>
              </p:cNvPr>
              <p:cNvSpPr/>
              <p:nvPr/>
            </p:nvSpPr>
            <p:spPr>
              <a:xfrm>
                <a:off x="5223275" y="4763900"/>
                <a:ext cx="157275" cy="56925"/>
              </a:xfrm>
              <a:custGeom>
                <a:avLst/>
                <a:gdLst/>
                <a:ahLst/>
                <a:cxnLst/>
                <a:rect l="l" t="t" r="r" b="b"/>
                <a:pathLst>
                  <a:path w="6291" h="2277" extrusionOk="0">
                    <a:moveTo>
                      <a:pt x="1432" y="1"/>
                    </a:moveTo>
                    <a:lnTo>
                      <a:pt x="1304" y="13"/>
                    </a:lnTo>
                    <a:lnTo>
                      <a:pt x="1202" y="26"/>
                    </a:lnTo>
                    <a:lnTo>
                      <a:pt x="870" y="128"/>
                    </a:lnTo>
                    <a:lnTo>
                      <a:pt x="588" y="231"/>
                    </a:lnTo>
                    <a:lnTo>
                      <a:pt x="473" y="282"/>
                    </a:lnTo>
                    <a:lnTo>
                      <a:pt x="371" y="333"/>
                    </a:lnTo>
                    <a:lnTo>
                      <a:pt x="282" y="397"/>
                    </a:lnTo>
                    <a:lnTo>
                      <a:pt x="192" y="461"/>
                    </a:lnTo>
                    <a:lnTo>
                      <a:pt x="128" y="525"/>
                    </a:lnTo>
                    <a:lnTo>
                      <a:pt x="77" y="589"/>
                    </a:lnTo>
                    <a:lnTo>
                      <a:pt x="39" y="653"/>
                    </a:lnTo>
                    <a:lnTo>
                      <a:pt x="13" y="717"/>
                    </a:lnTo>
                    <a:lnTo>
                      <a:pt x="0" y="780"/>
                    </a:lnTo>
                    <a:lnTo>
                      <a:pt x="0" y="857"/>
                    </a:lnTo>
                    <a:lnTo>
                      <a:pt x="0" y="921"/>
                    </a:lnTo>
                    <a:lnTo>
                      <a:pt x="13" y="985"/>
                    </a:lnTo>
                    <a:lnTo>
                      <a:pt x="51" y="1062"/>
                    </a:lnTo>
                    <a:lnTo>
                      <a:pt x="90" y="1126"/>
                    </a:lnTo>
                    <a:lnTo>
                      <a:pt x="128" y="1190"/>
                    </a:lnTo>
                    <a:lnTo>
                      <a:pt x="192" y="1253"/>
                    </a:lnTo>
                    <a:lnTo>
                      <a:pt x="333" y="1381"/>
                    </a:lnTo>
                    <a:lnTo>
                      <a:pt x="512" y="1509"/>
                    </a:lnTo>
                    <a:lnTo>
                      <a:pt x="729" y="1624"/>
                    </a:lnTo>
                    <a:lnTo>
                      <a:pt x="972" y="1726"/>
                    </a:lnTo>
                    <a:lnTo>
                      <a:pt x="1240" y="1816"/>
                    </a:lnTo>
                    <a:lnTo>
                      <a:pt x="1534" y="1893"/>
                    </a:lnTo>
                    <a:lnTo>
                      <a:pt x="2071" y="2033"/>
                    </a:lnTo>
                    <a:lnTo>
                      <a:pt x="2608" y="2161"/>
                    </a:lnTo>
                    <a:lnTo>
                      <a:pt x="2889" y="2199"/>
                    </a:lnTo>
                    <a:lnTo>
                      <a:pt x="3158" y="2238"/>
                    </a:lnTo>
                    <a:lnTo>
                      <a:pt x="3426" y="2263"/>
                    </a:lnTo>
                    <a:lnTo>
                      <a:pt x="3695" y="2276"/>
                    </a:lnTo>
                    <a:lnTo>
                      <a:pt x="3963" y="2276"/>
                    </a:lnTo>
                    <a:lnTo>
                      <a:pt x="4232" y="2263"/>
                    </a:lnTo>
                    <a:lnTo>
                      <a:pt x="4500" y="2225"/>
                    </a:lnTo>
                    <a:lnTo>
                      <a:pt x="4769" y="2161"/>
                    </a:lnTo>
                    <a:lnTo>
                      <a:pt x="5024" y="2084"/>
                    </a:lnTo>
                    <a:lnTo>
                      <a:pt x="5280" y="1982"/>
                    </a:lnTo>
                    <a:lnTo>
                      <a:pt x="5536" y="1854"/>
                    </a:lnTo>
                    <a:lnTo>
                      <a:pt x="5779" y="1701"/>
                    </a:lnTo>
                    <a:lnTo>
                      <a:pt x="6111" y="1215"/>
                    </a:lnTo>
                    <a:lnTo>
                      <a:pt x="6226" y="1202"/>
                    </a:lnTo>
                    <a:lnTo>
                      <a:pt x="6277" y="1177"/>
                    </a:lnTo>
                    <a:lnTo>
                      <a:pt x="6290" y="1164"/>
                    </a:lnTo>
                    <a:lnTo>
                      <a:pt x="6290" y="1151"/>
                    </a:lnTo>
                    <a:lnTo>
                      <a:pt x="6277" y="1100"/>
                    </a:lnTo>
                    <a:lnTo>
                      <a:pt x="6213" y="1049"/>
                    </a:lnTo>
                    <a:lnTo>
                      <a:pt x="6137" y="998"/>
                    </a:lnTo>
                    <a:lnTo>
                      <a:pt x="5919" y="883"/>
                    </a:lnTo>
                    <a:lnTo>
                      <a:pt x="5676" y="768"/>
                    </a:lnTo>
                    <a:lnTo>
                      <a:pt x="5459" y="665"/>
                    </a:lnTo>
                    <a:lnTo>
                      <a:pt x="5306" y="614"/>
                    </a:lnTo>
                    <a:lnTo>
                      <a:pt x="5280" y="614"/>
                    </a:lnTo>
                    <a:lnTo>
                      <a:pt x="5280" y="627"/>
                    </a:lnTo>
                    <a:lnTo>
                      <a:pt x="5357" y="678"/>
                    </a:lnTo>
                    <a:lnTo>
                      <a:pt x="5408" y="729"/>
                    </a:lnTo>
                    <a:lnTo>
                      <a:pt x="5433" y="768"/>
                    </a:lnTo>
                    <a:lnTo>
                      <a:pt x="5433" y="780"/>
                    </a:lnTo>
                    <a:lnTo>
                      <a:pt x="5408" y="806"/>
                    </a:lnTo>
                    <a:lnTo>
                      <a:pt x="5357" y="806"/>
                    </a:lnTo>
                    <a:lnTo>
                      <a:pt x="5203" y="793"/>
                    </a:lnTo>
                    <a:lnTo>
                      <a:pt x="4973" y="742"/>
                    </a:lnTo>
                    <a:lnTo>
                      <a:pt x="4692" y="678"/>
                    </a:lnTo>
                    <a:lnTo>
                      <a:pt x="3989" y="499"/>
                    </a:lnTo>
                    <a:lnTo>
                      <a:pt x="3196" y="295"/>
                    </a:lnTo>
                    <a:lnTo>
                      <a:pt x="2787" y="205"/>
                    </a:lnTo>
                    <a:lnTo>
                      <a:pt x="2404" y="128"/>
                    </a:lnTo>
                    <a:lnTo>
                      <a:pt x="2033" y="65"/>
                    </a:lnTo>
                    <a:lnTo>
                      <a:pt x="1713" y="13"/>
                    </a:lnTo>
                    <a:lnTo>
                      <a:pt x="1560" y="13"/>
                    </a:lnTo>
                    <a:lnTo>
                      <a:pt x="1432" y="1"/>
                    </a:lnTo>
                    <a:close/>
                  </a:path>
                </a:pathLst>
              </a:custGeom>
              <a:solidFill>
                <a:srgbClr val="821A1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19" name="Google Shape;797;p18">
                <a:extLst>
                  <a:ext uri="{FF2B5EF4-FFF2-40B4-BE49-F238E27FC236}">
                    <a16:creationId xmlns:a16="http://schemas.microsoft.com/office/drawing/2014/main" id="{565D0EFB-AA4B-7E05-A208-92773FA4D9C7}"/>
                  </a:ext>
                </a:extLst>
              </p:cNvPr>
              <p:cNvSpPr/>
              <p:nvPr/>
            </p:nvSpPr>
            <p:spPr>
              <a:xfrm>
                <a:off x="4669400" y="4763900"/>
                <a:ext cx="157575" cy="56925"/>
              </a:xfrm>
              <a:custGeom>
                <a:avLst/>
                <a:gdLst/>
                <a:ahLst/>
                <a:cxnLst/>
                <a:rect l="l" t="t" r="r" b="b"/>
                <a:pathLst>
                  <a:path w="6303" h="2277" extrusionOk="0">
                    <a:moveTo>
                      <a:pt x="4871" y="1"/>
                    </a:moveTo>
                    <a:lnTo>
                      <a:pt x="4731" y="13"/>
                    </a:lnTo>
                    <a:lnTo>
                      <a:pt x="4590" y="13"/>
                    </a:lnTo>
                    <a:lnTo>
                      <a:pt x="4258" y="65"/>
                    </a:lnTo>
                    <a:lnTo>
                      <a:pt x="3900" y="128"/>
                    </a:lnTo>
                    <a:lnTo>
                      <a:pt x="3503" y="205"/>
                    </a:lnTo>
                    <a:lnTo>
                      <a:pt x="3107" y="295"/>
                    </a:lnTo>
                    <a:lnTo>
                      <a:pt x="2314" y="499"/>
                    </a:lnTo>
                    <a:lnTo>
                      <a:pt x="1611" y="678"/>
                    </a:lnTo>
                    <a:lnTo>
                      <a:pt x="1330" y="742"/>
                    </a:lnTo>
                    <a:lnTo>
                      <a:pt x="1100" y="793"/>
                    </a:lnTo>
                    <a:lnTo>
                      <a:pt x="946" y="806"/>
                    </a:lnTo>
                    <a:lnTo>
                      <a:pt x="895" y="806"/>
                    </a:lnTo>
                    <a:lnTo>
                      <a:pt x="870" y="780"/>
                    </a:lnTo>
                    <a:lnTo>
                      <a:pt x="870" y="768"/>
                    </a:lnTo>
                    <a:lnTo>
                      <a:pt x="895" y="729"/>
                    </a:lnTo>
                    <a:lnTo>
                      <a:pt x="934" y="678"/>
                    </a:lnTo>
                    <a:lnTo>
                      <a:pt x="1023" y="627"/>
                    </a:lnTo>
                    <a:lnTo>
                      <a:pt x="1023" y="614"/>
                    </a:lnTo>
                    <a:lnTo>
                      <a:pt x="985" y="614"/>
                    </a:lnTo>
                    <a:lnTo>
                      <a:pt x="844" y="665"/>
                    </a:lnTo>
                    <a:lnTo>
                      <a:pt x="627" y="768"/>
                    </a:lnTo>
                    <a:lnTo>
                      <a:pt x="384" y="883"/>
                    </a:lnTo>
                    <a:lnTo>
                      <a:pt x="167" y="998"/>
                    </a:lnTo>
                    <a:lnTo>
                      <a:pt x="77" y="1049"/>
                    </a:lnTo>
                    <a:lnTo>
                      <a:pt x="26" y="1100"/>
                    </a:lnTo>
                    <a:lnTo>
                      <a:pt x="0" y="1151"/>
                    </a:lnTo>
                    <a:lnTo>
                      <a:pt x="0" y="1164"/>
                    </a:lnTo>
                    <a:lnTo>
                      <a:pt x="13" y="1177"/>
                    </a:lnTo>
                    <a:lnTo>
                      <a:pt x="77" y="1202"/>
                    </a:lnTo>
                    <a:lnTo>
                      <a:pt x="192" y="1215"/>
                    </a:lnTo>
                    <a:lnTo>
                      <a:pt x="512" y="1701"/>
                    </a:lnTo>
                    <a:lnTo>
                      <a:pt x="755" y="1854"/>
                    </a:lnTo>
                    <a:lnTo>
                      <a:pt x="1010" y="1982"/>
                    </a:lnTo>
                    <a:lnTo>
                      <a:pt x="1266" y="2084"/>
                    </a:lnTo>
                    <a:lnTo>
                      <a:pt x="1535" y="2161"/>
                    </a:lnTo>
                    <a:lnTo>
                      <a:pt x="1790" y="2225"/>
                    </a:lnTo>
                    <a:lnTo>
                      <a:pt x="2059" y="2263"/>
                    </a:lnTo>
                    <a:lnTo>
                      <a:pt x="2327" y="2276"/>
                    </a:lnTo>
                    <a:lnTo>
                      <a:pt x="2596" y="2276"/>
                    </a:lnTo>
                    <a:lnTo>
                      <a:pt x="2864" y="2263"/>
                    </a:lnTo>
                    <a:lnTo>
                      <a:pt x="3145" y="2238"/>
                    </a:lnTo>
                    <a:lnTo>
                      <a:pt x="3414" y="2199"/>
                    </a:lnTo>
                    <a:lnTo>
                      <a:pt x="3682" y="2161"/>
                    </a:lnTo>
                    <a:lnTo>
                      <a:pt x="4232" y="2033"/>
                    </a:lnTo>
                    <a:lnTo>
                      <a:pt x="4769" y="1893"/>
                    </a:lnTo>
                    <a:lnTo>
                      <a:pt x="5063" y="1816"/>
                    </a:lnTo>
                    <a:lnTo>
                      <a:pt x="5331" y="1726"/>
                    </a:lnTo>
                    <a:lnTo>
                      <a:pt x="5574" y="1624"/>
                    </a:lnTo>
                    <a:lnTo>
                      <a:pt x="5779" y="1509"/>
                    </a:lnTo>
                    <a:lnTo>
                      <a:pt x="5958" y="1381"/>
                    </a:lnTo>
                    <a:lnTo>
                      <a:pt x="6111" y="1253"/>
                    </a:lnTo>
                    <a:lnTo>
                      <a:pt x="6162" y="1190"/>
                    </a:lnTo>
                    <a:lnTo>
                      <a:pt x="6213" y="1126"/>
                    </a:lnTo>
                    <a:lnTo>
                      <a:pt x="6252" y="1062"/>
                    </a:lnTo>
                    <a:lnTo>
                      <a:pt x="6277" y="985"/>
                    </a:lnTo>
                    <a:lnTo>
                      <a:pt x="6290" y="921"/>
                    </a:lnTo>
                    <a:lnTo>
                      <a:pt x="6303" y="857"/>
                    </a:lnTo>
                    <a:lnTo>
                      <a:pt x="6303" y="780"/>
                    </a:lnTo>
                    <a:lnTo>
                      <a:pt x="6277" y="717"/>
                    </a:lnTo>
                    <a:lnTo>
                      <a:pt x="6252" y="653"/>
                    </a:lnTo>
                    <a:lnTo>
                      <a:pt x="6213" y="589"/>
                    </a:lnTo>
                    <a:lnTo>
                      <a:pt x="6162" y="525"/>
                    </a:lnTo>
                    <a:lnTo>
                      <a:pt x="6098" y="461"/>
                    </a:lnTo>
                    <a:lnTo>
                      <a:pt x="6022" y="397"/>
                    </a:lnTo>
                    <a:lnTo>
                      <a:pt x="5932" y="333"/>
                    </a:lnTo>
                    <a:lnTo>
                      <a:pt x="5830" y="282"/>
                    </a:lnTo>
                    <a:lnTo>
                      <a:pt x="5715" y="231"/>
                    </a:lnTo>
                    <a:lnTo>
                      <a:pt x="5434" y="128"/>
                    </a:lnTo>
                    <a:lnTo>
                      <a:pt x="5088" y="26"/>
                    </a:lnTo>
                    <a:lnTo>
                      <a:pt x="4986" y="13"/>
                    </a:lnTo>
                    <a:lnTo>
                      <a:pt x="4871" y="1"/>
                    </a:lnTo>
                    <a:close/>
                  </a:path>
                </a:pathLst>
              </a:custGeom>
              <a:solidFill>
                <a:srgbClr val="821A1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798;p18">
                <a:extLst>
                  <a:ext uri="{FF2B5EF4-FFF2-40B4-BE49-F238E27FC236}">
                    <a16:creationId xmlns:a16="http://schemas.microsoft.com/office/drawing/2014/main" id="{1FE82481-8738-B678-48FF-55224FA9A18E}"/>
                  </a:ext>
                </a:extLst>
              </p:cNvPr>
              <p:cNvSpPr/>
              <p:nvPr/>
            </p:nvSpPr>
            <p:spPr>
              <a:xfrm>
                <a:off x="4691775" y="4555200"/>
                <a:ext cx="136800" cy="278725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11149" extrusionOk="0">
                    <a:moveTo>
                      <a:pt x="0" y="1"/>
                    </a:moveTo>
                    <a:lnTo>
                      <a:pt x="320" y="3414"/>
                    </a:lnTo>
                    <a:lnTo>
                      <a:pt x="588" y="6188"/>
                    </a:lnTo>
                    <a:lnTo>
                      <a:pt x="793" y="8118"/>
                    </a:lnTo>
                    <a:lnTo>
                      <a:pt x="857" y="8707"/>
                    </a:lnTo>
                    <a:lnTo>
                      <a:pt x="908" y="9001"/>
                    </a:lnTo>
                    <a:lnTo>
                      <a:pt x="1087" y="9397"/>
                    </a:lnTo>
                    <a:lnTo>
                      <a:pt x="1279" y="9755"/>
                    </a:lnTo>
                    <a:lnTo>
                      <a:pt x="1470" y="10074"/>
                    </a:lnTo>
                    <a:lnTo>
                      <a:pt x="1662" y="10368"/>
                    </a:lnTo>
                    <a:lnTo>
                      <a:pt x="1765" y="10496"/>
                    </a:lnTo>
                    <a:lnTo>
                      <a:pt x="1867" y="10611"/>
                    </a:lnTo>
                    <a:lnTo>
                      <a:pt x="1982" y="10714"/>
                    </a:lnTo>
                    <a:lnTo>
                      <a:pt x="2084" y="10803"/>
                    </a:lnTo>
                    <a:lnTo>
                      <a:pt x="2186" y="10893"/>
                    </a:lnTo>
                    <a:lnTo>
                      <a:pt x="2301" y="10957"/>
                    </a:lnTo>
                    <a:lnTo>
                      <a:pt x="2404" y="11020"/>
                    </a:lnTo>
                    <a:lnTo>
                      <a:pt x="2519" y="11072"/>
                    </a:lnTo>
                    <a:lnTo>
                      <a:pt x="2634" y="11110"/>
                    </a:lnTo>
                    <a:lnTo>
                      <a:pt x="2749" y="11136"/>
                    </a:lnTo>
                    <a:lnTo>
                      <a:pt x="2864" y="11148"/>
                    </a:lnTo>
                    <a:lnTo>
                      <a:pt x="2979" y="11148"/>
                    </a:lnTo>
                    <a:lnTo>
                      <a:pt x="3107" y="11123"/>
                    </a:lnTo>
                    <a:lnTo>
                      <a:pt x="3222" y="11097"/>
                    </a:lnTo>
                    <a:lnTo>
                      <a:pt x="3350" y="11059"/>
                    </a:lnTo>
                    <a:lnTo>
                      <a:pt x="3478" y="11008"/>
                    </a:lnTo>
                    <a:lnTo>
                      <a:pt x="3605" y="10931"/>
                    </a:lnTo>
                    <a:lnTo>
                      <a:pt x="3733" y="10854"/>
                    </a:lnTo>
                    <a:lnTo>
                      <a:pt x="3861" y="10752"/>
                    </a:lnTo>
                    <a:lnTo>
                      <a:pt x="4002" y="10637"/>
                    </a:lnTo>
                    <a:lnTo>
                      <a:pt x="4130" y="10509"/>
                    </a:lnTo>
                    <a:lnTo>
                      <a:pt x="4270" y="10368"/>
                    </a:lnTo>
                    <a:lnTo>
                      <a:pt x="4411" y="10215"/>
                    </a:lnTo>
                    <a:lnTo>
                      <a:pt x="4551" y="10036"/>
                    </a:lnTo>
                    <a:lnTo>
                      <a:pt x="4641" y="9205"/>
                    </a:lnTo>
                    <a:lnTo>
                      <a:pt x="4833" y="7070"/>
                    </a:lnTo>
                    <a:lnTo>
                      <a:pt x="5472" y="26"/>
                    </a:lnTo>
                    <a:lnTo>
                      <a:pt x="2736" y="1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0333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1" name="Google Shape;799;p18">
                <a:extLst>
                  <a:ext uri="{FF2B5EF4-FFF2-40B4-BE49-F238E27FC236}">
                    <a16:creationId xmlns:a16="http://schemas.microsoft.com/office/drawing/2014/main" id="{F632B316-06F7-9B72-025F-4F6A9384489C}"/>
                  </a:ext>
                </a:extLst>
              </p:cNvPr>
              <p:cNvSpPr/>
              <p:nvPr/>
            </p:nvSpPr>
            <p:spPr>
              <a:xfrm>
                <a:off x="5231250" y="4546250"/>
                <a:ext cx="133300" cy="306200"/>
              </a:xfrm>
              <a:custGeom>
                <a:avLst/>
                <a:gdLst/>
                <a:ahLst/>
                <a:cxnLst/>
                <a:rect l="l" t="t" r="r" b="b"/>
                <a:pathLst>
                  <a:path w="5332" h="12248" extrusionOk="0">
                    <a:moveTo>
                      <a:pt x="5332" y="1"/>
                    </a:moveTo>
                    <a:lnTo>
                      <a:pt x="2673" y="90"/>
                    </a:lnTo>
                    <a:lnTo>
                      <a:pt x="1" y="167"/>
                    </a:lnTo>
                    <a:lnTo>
                      <a:pt x="627" y="8093"/>
                    </a:lnTo>
                    <a:lnTo>
                      <a:pt x="819" y="10496"/>
                    </a:lnTo>
                    <a:lnTo>
                      <a:pt x="909" y="11455"/>
                    </a:lnTo>
                    <a:lnTo>
                      <a:pt x="1049" y="11621"/>
                    </a:lnTo>
                    <a:lnTo>
                      <a:pt x="1177" y="11775"/>
                    </a:lnTo>
                    <a:lnTo>
                      <a:pt x="1305" y="11903"/>
                    </a:lnTo>
                    <a:lnTo>
                      <a:pt x="1433" y="12005"/>
                    </a:lnTo>
                    <a:lnTo>
                      <a:pt x="1561" y="12094"/>
                    </a:lnTo>
                    <a:lnTo>
                      <a:pt x="1676" y="12158"/>
                    </a:lnTo>
                    <a:lnTo>
                      <a:pt x="1803" y="12209"/>
                    </a:lnTo>
                    <a:lnTo>
                      <a:pt x="1918" y="12235"/>
                    </a:lnTo>
                    <a:lnTo>
                      <a:pt x="2021" y="12248"/>
                    </a:lnTo>
                    <a:lnTo>
                      <a:pt x="2136" y="12248"/>
                    </a:lnTo>
                    <a:lnTo>
                      <a:pt x="2251" y="12222"/>
                    </a:lnTo>
                    <a:lnTo>
                      <a:pt x="2353" y="12184"/>
                    </a:lnTo>
                    <a:lnTo>
                      <a:pt x="2455" y="12133"/>
                    </a:lnTo>
                    <a:lnTo>
                      <a:pt x="2558" y="12069"/>
                    </a:lnTo>
                    <a:lnTo>
                      <a:pt x="2660" y="11979"/>
                    </a:lnTo>
                    <a:lnTo>
                      <a:pt x="2762" y="11890"/>
                    </a:lnTo>
                    <a:lnTo>
                      <a:pt x="2852" y="11788"/>
                    </a:lnTo>
                    <a:lnTo>
                      <a:pt x="2954" y="11660"/>
                    </a:lnTo>
                    <a:lnTo>
                      <a:pt x="3146" y="11404"/>
                    </a:lnTo>
                    <a:lnTo>
                      <a:pt x="3325" y="11097"/>
                    </a:lnTo>
                    <a:lnTo>
                      <a:pt x="3516" y="10765"/>
                    </a:lnTo>
                    <a:lnTo>
                      <a:pt x="3695" y="10394"/>
                    </a:lnTo>
                    <a:lnTo>
                      <a:pt x="3874" y="10023"/>
                    </a:lnTo>
                    <a:lnTo>
                      <a:pt x="4258" y="9218"/>
                    </a:lnTo>
                    <a:lnTo>
                      <a:pt x="4296" y="8911"/>
                    </a:lnTo>
                    <a:lnTo>
                      <a:pt x="4373" y="8310"/>
                    </a:lnTo>
                    <a:lnTo>
                      <a:pt x="4616" y="6342"/>
                    </a:lnTo>
                    <a:lnTo>
                      <a:pt x="4948" y="3491"/>
                    </a:lnTo>
                    <a:lnTo>
                      <a:pt x="5332" y="1"/>
                    </a:lnTo>
                    <a:close/>
                  </a:path>
                </a:pathLst>
              </a:custGeom>
              <a:solidFill>
                <a:srgbClr val="30333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800;p18">
                <a:extLst>
                  <a:ext uri="{FF2B5EF4-FFF2-40B4-BE49-F238E27FC236}">
                    <a16:creationId xmlns:a16="http://schemas.microsoft.com/office/drawing/2014/main" id="{D837D454-880C-42C7-F219-12D4EE1DA997}"/>
                  </a:ext>
                </a:extLst>
              </p:cNvPr>
              <p:cNvSpPr/>
              <p:nvPr/>
            </p:nvSpPr>
            <p:spPr>
              <a:xfrm>
                <a:off x="4630075" y="2371675"/>
                <a:ext cx="891100" cy="2184200"/>
              </a:xfrm>
              <a:custGeom>
                <a:avLst/>
                <a:gdLst/>
                <a:ahLst/>
                <a:cxnLst/>
                <a:rect l="l" t="t" r="r" b="b"/>
                <a:pathLst>
                  <a:path w="35644" h="87368" extrusionOk="0">
                    <a:moveTo>
                      <a:pt x="31386" y="1"/>
                    </a:moveTo>
                    <a:lnTo>
                      <a:pt x="29967" y="627"/>
                    </a:lnTo>
                    <a:lnTo>
                      <a:pt x="29328" y="896"/>
                    </a:lnTo>
                    <a:lnTo>
                      <a:pt x="28688" y="1138"/>
                    </a:lnTo>
                    <a:lnTo>
                      <a:pt x="28062" y="1356"/>
                    </a:lnTo>
                    <a:lnTo>
                      <a:pt x="27436" y="1573"/>
                    </a:lnTo>
                    <a:lnTo>
                      <a:pt x="26809" y="1765"/>
                    </a:lnTo>
                    <a:lnTo>
                      <a:pt x="26183" y="1944"/>
                    </a:lnTo>
                    <a:lnTo>
                      <a:pt x="25544" y="2097"/>
                    </a:lnTo>
                    <a:lnTo>
                      <a:pt x="24904" y="2251"/>
                    </a:lnTo>
                    <a:lnTo>
                      <a:pt x="24240" y="2391"/>
                    </a:lnTo>
                    <a:lnTo>
                      <a:pt x="23575" y="2519"/>
                    </a:lnTo>
                    <a:lnTo>
                      <a:pt x="22885" y="2634"/>
                    </a:lnTo>
                    <a:lnTo>
                      <a:pt x="22169" y="2749"/>
                    </a:lnTo>
                    <a:lnTo>
                      <a:pt x="21440" y="2852"/>
                    </a:lnTo>
                    <a:lnTo>
                      <a:pt x="20673" y="2941"/>
                    </a:lnTo>
                    <a:lnTo>
                      <a:pt x="19880" y="3031"/>
                    </a:lnTo>
                    <a:lnTo>
                      <a:pt x="19062" y="3107"/>
                    </a:lnTo>
                    <a:lnTo>
                      <a:pt x="18359" y="3158"/>
                    </a:lnTo>
                    <a:lnTo>
                      <a:pt x="17643" y="3184"/>
                    </a:lnTo>
                    <a:lnTo>
                      <a:pt x="16927" y="3184"/>
                    </a:lnTo>
                    <a:lnTo>
                      <a:pt x="16198" y="3171"/>
                    </a:lnTo>
                    <a:lnTo>
                      <a:pt x="15457" y="3120"/>
                    </a:lnTo>
                    <a:lnTo>
                      <a:pt x="14728" y="3056"/>
                    </a:lnTo>
                    <a:lnTo>
                      <a:pt x="13987" y="2967"/>
                    </a:lnTo>
                    <a:lnTo>
                      <a:pt x="13245" y="2877"/>
                    </a:lnTo>
                    <a:lnTo>
                      <a:pt x="12504" y="2762"/>
                    </a:lnTo>
                    <a:lnTo>
                      <a:pt x="11762" y="2634"/>
                    </a:lnTo>
                    <a:lnTo>
                      <a:pt x="11021" y="2506"/>
                    </a:lnTo>
                    <a:lnTo>
                      <a:pt x="10292" y="2366"/>
                    </a:lnTo>
                    <a:lnTo>
                      <a:pt x="8848" y="2059"/>
                    </a:lnTo>
                    <a:lnTo>
                      <a:pt x="7454" y="1765"/>
                    </a:lnTo>
                    <a:lnTo>
                      <a:pt x="6649" y="1560"/>
                    </a:lnTo>
                    <a:lnTo>
                      <a:pt x="5869" y="1356"/>
                    </a:lnTo>
                    <a:lnTo>
                      <a:pt x="5127" y="1138"/>
                    </a:lnTo>
                    <a:lnTo>
                      <a:pt x="4757" y="1011"/>
                    </a:lnTo>
                    <a:lnTo>
                      <a:pt x="4386" y="883"/>
                    </a:lnTo>
                    <a:lnTo>
                      <a:pt x="3849" y="2021"/>
                    </a:lnTo>
                    <a:lnTo>
                      <a:pt x="3338" y="3133"/>
                    </a:lnTo>
                    <a:lnTo>
                      <a:pt x="2865" y="4245"/>
                    </a:lnTo>
                    <a:lnTo>
                      <a:pt x="2647" y="4795"/>
                    </a:lnTo>
                    <a:lnTo>
                      <a:pt x="2430" y="5332"/>
                    </a:lnTo>
                    <a:lnTo>
                      <a:pt x="2225" y="5881"/>
                    </a:lnTo>
                    <a:lnTo>
                      <a:pt x="2034" y="6418"/>
                    </a:lnTo>
                    <a:lnTo>
                      <a:pt x="1867" y="6942"/>
                    </a:lnTo>
                    <a:lnTo>
                      <a:pt x="1701" y="7479"/>
                    </a:lnTo>
                    <a:lnTo>
                      <a:pt x="1548" y="8004"/>
                    </a:lnTo>
                    <a:lnTo>
                      <a:pt x="1420" y="8528"/>
                    </a:lnTo>
                    <a:lnTo>
                      <a:pt x="1292" y="9039"/>
                    </a:lnTo>
                    <a:lnTo>
                      <a:pt x="1190" y="9550"/>
                    </a:lnTo>
                    <a:lnTo>
                      <a:pt x="1088" y="10164"/>
                    </a:lnTo>
                    <a:lnTo>
                      <a:pt x="985" y="10842"/>
                    </a:lnTo>
                    <a:lnTo>
                      <a:pt x="883" y="11583"/>
                    </a:lnTo>
                    <a:lnTo>
                      <a:pt x="781" y="12388"/>
                    </a:lnTo>
                    <a:lnTo>
                      <a:pt x="576" y="14089"/>
                    </a:lnTo>
                    <a:lnTo>
                      <a:pt x="385" y="15879"/>
                    </a:lnTo>
                    <a:lnTo>
                      <a:pt x="231" y="17668"/>
                    </a:lnTo>
                    <a:lnTo>
                      <a:pt x="103" y="19381"/>
                    </a:lnTo>
                    <a:lnTo>
                      <a:pt x="65" y="20174"/>
                    </a:lnTo>
                    <a:lnTo>
                      <a:pt x="27" y="20928"/>
                    </a:lnTo>
                    <a:lnTo>
                      <a:pt x="1" y="21606"/>
                    </a:lnTo>
                    <a:lnTo>
                      <a:pt x="1" y="22219"/>
                    </a:lnTo>
                    <a:lnTo>
                      <a:pt x="14" y="23344"/>
                    </a:lnTo>
                    <a:lnTo>
                      <a:pt x="65" y="24955"/>
                    </a:lnTo>
                    <a:lnTo>
                      <a:pt x="142" y="26962"/>
                    </a:lnTo>
                    <a:lnTo>
                      <a:pt x="257" y="29289"/>
                    </a:lnTo>
                    <a:lnTo>
                      <a:pt x="385" y="31859"/>
                    </a:lnTo>
                    <a:lnTo>
                      <a:pt x="525" y="34582"/>
                    </a:lnTo>
                    <a:lnTo>
                      <a:pt x="691" y="37407"/>
                    </a:lnTo>
                    <a:lnTo>
                      <a:pt x="870" y="40245"/>
                    </a:lnTo>
                    <a:lnTo>
                      <a:pt x="1100" y="43569"/>
                    </a:lnTo>
                    <a:lnTo>
                      <a:pt x="1331" y="46663"/>
                    </a:lnTo>
                    <a:lnTo>
                      <a:pt x="1446" y="48082"/>
                    </a:lnTo>
                    <a:lnTo>
                      <a:pt x="1561" y="49398"/>
                    </a:lnTo>
                    <a:lnTo>
                      <a:pt x="1688" y="50587"/>
                    </a:lnTo>
                    <a:lnTo>
                      <a:pt x="1791" y="51636"/>
                    </a:lnTo>
                    <a:lnTo>
                      <a:pt x="1778" y="52761"/>
                    </a:lnTo>
                    <a:lnTo>
                      <a:pt x="1765" y="53962"/>
                    </a:lnTo>
                    <a:lnTo>
                      <a:pt x="1714" y="55432"/>
                    </a:lnTo>
                    <a:lnTo>
                      <a:pt x="1637" y="57018"/>
                    </a:lnTo>
                    <a:lnTo>
                      <a:pt x="1586" y="57823"/>
                    </a:lnTo>
                    <a:lnTo>
                      <a:pt x="1535" y="58603"/>
                    </a:lnTo>
                    <a:lnTo>
                      <a:pt x="1471" y="59357"/>
                    </a:lnTo>
                    <a:lnTo>
                      <a:pt x="1382" y="60073"/>
                    </a:lnTo>
                    <a:lnTo>
                      <a:pt x="1292" y="60712"/>
                    </a:lnTo>
                    <a:lnTo>
                      <a:pt x="1190" y="61275"/>
                    </a:lnTo>
                    <a:lnTo>
                      <a:pt x="1139" y="61569"/>
                    </a:lnTo>
                    <a:lnTo>
                      <a:pt x="1100" y="61940"/>
                    </a:lnTo>
                    <a:lnTo>
                      <a:pt x="1062" y="62361"/>
                    </a:lnTo>
                    <a:lnTo>
                      <a:pt x="1036" y="62847"/>
                    </a:lnTo>
                    <a:lnTo>
                      <a:pt x="1024" y="63371"/>
                    </a:lnTo>
                    <a:lnTo>
                      <a:pt x="1011" y="63959"/>
                    </a:lnTo>
                    <a:lnTo>
                      <a:pt x="1011" y="65263"/>
                    </a:lnTo>
                    <a:lnTo>
                      <a:pt x="1049" y="66721"/>
                    </a:lnTo>
                    <a:lnTo>
                      <a:pt x="1100" y="68332"/>
                    </a:lnTo>
                    <a:lnTo>
                      <a:pt x="1190" y="70057"/>
                    </a:lnTo>
                    <a:lnTo>
                      <a:pt x="1279" y="71886"/>
                    </a:lnTo>
                    <a:lnTo>
                      <a:pt x="1407" y="73778"/>
                    </a:lnTo>
                    <a:lnTo>
                      <a:pt x="1535" y="75734"/>
                    </a:lnTo>
                    <a:lnTo>
                      <a:pt x="1676" y="77715"/>
                    </a:lnTo>
                    <a:lnTo>
                      <a:pt x="1829" y="79722"/>
                    </a:lnTo>
                    <a:lnTo>
                      <a:pt x="2149" y="83647"/>
                    </a:lnTo>
                    <a:lnTo>
                      <a:pt x="2468" y="87342"/>
                    </a:lnTo>
                    <a:lnTo>
                      <a:pt x="5204" y="87354"/>
                    </a:lnTo>
                    <a:lnTo>
                      <a:pt x="7940" y="87367"/>
                    </a:lnTo>
                    <a:lnTo>
                      <a:pt x="8707" y="78853"/>
                    </a:lnTo>
                    <a:lnTo>
                      <a:pt x="9474" y="70377"/>
                    </a:lnTo>
                    <a:lnTo>
                      <a:pt x="9819" y="66721"/>
                    </a:lnTo>
                    <a:lnTo>
                      <a:pt x="10113" y="63742"/>
                    </a:lnTo>
                    <a:lnTo>
                      <a:pt x="10331" y="61658"/>
                    </a:lnTo>
                    <a:lnTo>
                      <a:pt x="10394" y="61032"/>
                    </a:lnTo>
                    <a:lnTo>
                      <a:pt x="10446" y="60725"/>
                    </a:lnTo>
                    <a:lnTo>
                      <a:pt x="11417" y="53847"/>
                    </a:lnTo>
                    <a:lnTo>
                      <a:pt x="12261" y="47711"/>
                    </a:lnTo>
                    <a:lnTo>
                      <a:pt x="13207" y="40859"/>
                    </a:lnTo>
                    <a:lnTo>
                      <a:pt x="14089" y="34390"/>
                    </a:lnTo>
                    <a:lnTo>
                      <a:pt x="14831" y="28701"/>
                    </a:lnTo>
                    <a:lnTo>
                      <a:pt x="15137" y="26374"/>
                    </a:lnTo>
                    <a:lnTo>
                      <a:pt x="15355" y="24495"/>
                    </a:lnTo>
                    <a:lnTo>
                      <a:pt x="15508" y="23165"/>
                    </a:lnTo>
                    <a:lnTo>
                      <a:pt x="15546" y="22731"/>
                    </a:lnTo>
                    <a:lnTo>
                      <a:pt x="15559" y="22462"/>
                    </a:lnTo>
                    <a:lnTo>
                      <a:pt x="16390" y="22462"/>
                    </a:lnTo>
                    <a:lnTo>
                      <a:pt x="17196" y="22450"/>
                    </a:lnTo>
                    <a:lnTo>
                      <a:pt x="17592" y="22437"/>
                    </a:lnTo>
                    <a:lnTo>
                      <a:pt x="17988" y="22411"/>
                    </a:lnTo>
                    <a:lnTo>
                      <a:pt x="18359" y="22373"/>
                    </a:lnTo>
                    <a:lnTo>
                      <a:pt x="18730" y="22334"/>
                    </a:lnTo>
                    <a:lnTo>
                      <a:pt x="18755" y="22411"/>
                    </a:lnTo>
                    <a:lnTo>
                      <a:pt x="18794" y="22526"/>
                    </a:lnTo>
                    <a:lnTo>
                      <a:pt x="18845" y="22884"/>
                    </a:lnTo>
                    <a:lnTo>
                      <a:pt x="18909" y="23408"/>
                    </a:lnTo>
                    <a:lnTo>
                      <a:pt x="18985" y="24060"/>
                    </a:lnTo>
                    <a:lnTo>
                      <a:pt x="19139" y="25773"/>
                    </a:lnTo>
                    <a:lnTo>
                      <a:pt x="19318" y="27934"/>
                    </a:lnTo>
                    <a:lnTo>
                      <a:pt x="19510" y="30491"/>
                    </a:lnTo>
                    <a:lnTo>
                      <a:pt x="19714" y="33354"/>
                    </a:lnTo>
                    <a:lnTo>
                      <a:pt x="20161" y="39695"/>
                    </a:lnTo>
                    <a:lnTo>
                      <a:pt x="20136" y="39734"/>
                    </a:lnTo>
                    <a:lnTo>
                      <a:pt x="20213" y="40398"/>
                    </a:lnTo>
                    <a:lnTo>
                      <a:pt x="20238" y="40820"/>
                    </a:lnTo>
                    <a:lnTo>
                      <a:pt x="20635" y="46177"/>
                    </a:lnTo>
                    <a:lnTo>
                      <a:pt x="20826" y="48823"/>
                    </a:lnTo>
                    <a:lnTo>
                      <a:pt x="21031" y="51380"/>
                    </a:lnTo>
                    <a:lnTo>
                      <a:pt x="21223" y="53809"/>
                    </a:lnTo>
                    <a:lnTo>
                      <a:pt x="21427" y="56084"/>
                    </a:lnTo>
                    <a:lnTo>
                      <a:pt x="21619" y="58168"/>
                    </a:lnTo>
                    <a:lnTo>
                      <a:pt x="21823" y="60009"/>
                    </a:lnTo>
                    <a:lnTo>
                      <a:pt x="21862" y="60457"/>
                    </a:lnTo>
                    <a:lnTo>
                      <a:pt x="21900" y="60763"/>
                    </a:lnTo>
                    <a:lnTo>
                      <a:pt x="21964" y="61390"/>
                    </a:lnTo>
                    <a:lnTo>
                      <a:pt x="22156" y="63435"/>
                    </a:lnTo>
                    <a:lnTo>
                      <a:pt x="22399" y="66376"/>
                    </a:lnTo>
                    <a:lnTo>
                      <a:pt x="22706" y="70019"/>
                    </a:lnTo>
                    <a:lnTo>
                      <a:pt x="23370" y="78495"/>
                    </a:lnTo>
                    <a:lnTo>
                      <a:pt x="24048" y="87150"/>
                    </a:lnTo>
                    <a:lnTo>
                      <a:pt x="26720" y="87073"/>
                    </a:lnTo>
                    <a:lnTo>
                      <a:pt x="29379" y="86984"/>
                    </a:lnTo>
                    <a:lnTo>
                      <a:pt x="29775" y="83302"/>
                    </a:lnTo>
                    <a:lnTo>
                      <a:pt x="30159" y="79403"/>
                    </a:lnTo>
                    <a:lnTo>
                      <a:pt x="30338" y="77434"/>
                    </a:lnTo>
                    <a:lnTo>
                      <a:pt x="30517" y="75465"/>
                    </a:lnTo>
                    <a:lnTo>
                      <a:pt x="30683" y="73535"/>
                    </a:lnTo>
                    <a:lnTo>
                      <a:pt x="30836" y="71656"/>
                    </a:lnTo>
                    <a:lnTo>
                      <a:pt x="30964" y="69853"/>
                    </a:lnTo>
                    <a:lnTo>
                      <a:pt x="31066" y="68140"/>
                    </a:lnTo>
                    <a:lnTo>
                      <a:pt x="31156" y="66555"/>
                    </a:lnTo>
                    <a:lnTo>
                      <a:pt x="31207" y="65110"/>
                    </a:lnTo>
                    <a:lnTo>
                      <a:pt x="31233" y="63832"/>
                    </a:lnTo>
                    <a:lnTo>
                      <a:pt x="31233" y="63256"/>
                    </a:lnTo>
                    <a:lnTo>
                      <a:pt x="31233" y="62732"/>
                    </a:lnTo>
                    <a:lnTo>
                      <a:pt x="31207" y="62259"/>
                    </a:lnTo>
                    <a:lnTo>
                      <a:pt x="31181" y="61837"/>
                    </a:lnTo>
                    <a:lnTo>
                      <a:pt x="31143" y="61479"/>
                    </a:lnTo>
                    <a:lnTo>
                      <a:pt x="31105" y="61173"/>
                    </a:lnTo>
                    <a:lnTo>
                      <a:pt x="31002" y="60610"/>
                    </a:lnTo>
                    <a:lnTo>
                      <a:pt x="30926" y="59971"/>
                    </a:lnTo>
                    <a:lnTo>
                      <a:pt x="30862" y="59255"/>
                    </a:lnTo>
                    <a:lnTo>
                      <a:pt x="30811" y="58501"/>
                    </a:lnTo>
                    <a:lnTo>
                      <a:pt x="30760" y="57721"/>
                    </a:lnTo>
                    <a:lnTo>
                      <a:pt x="30734" y="56915"/>
                    </a:lnTo>
                    <a:lnTo>
                      <a:pt x="30683" y="55317"/>
                    </a:lnTo>
                    <a:lnTo>
                      <a:pt x="30670" y="53860"/>
                    </a:lnTo>
                    <a:lnTo>
                      <a:pt x="30657" y="52646"/>
                    </a:lnTo>
                    <a:lnTo>
                      <a:pt x="30670" y="51533"/>
                    </a:lnTo>
                    <a:lnTo>
                      <a:pt x="30849" y="50063"/>
                    </a:lnTo>
                    <a:lnTo>
                      <a:pt x="31041" y="48337"/>
                    </a:lnTo>
                    <a:lnTo>
                      <a:pt x="31233" y="46407"/>
                    </a:lnTo>
                    <a:lnTo>
                      <a:pt x="31437" y="44323"/>
                    </a:lnTo>
                    <a:lnTo>
                      <a:pt x="32191" y="40398"/>
                    </a:lnTo>
                    <a:lnTo>
                      <a:pt x="33431" y="34019"/>
                    </a:lnTo>
                    <a:lnTo>
                      <a:pt x="34007" y="31053"/>
                    </a:lnTo>
                    <a:lnTo>
                      <a:pt x="34518" y="28356"/>
                    </a:lnTo>
                    <a:lnTo>
                      <a:pt x="34953" y="26004"/>
                    </a:lnTo>
                    <a:lnTo>
                      <a:pt x="35285" y="24060"/>
                    </a:lnTo>
                    <a:lnTo>
                      <a:pt x="35413" y="23281"/>
                    </a:lnTo>
                    <a:lnTo>
                      <a:pt x="35502" y="22629"/>
                    </a:lnTo>
                    <a:lnTo>
                      <a:pt x="35566" y="22130"/>
                    </a:lnTo>
                    <a:lnTo>
                      <a:pt x="35579" y="21772"/>
                    </a:lnTo>
                    <a:lnTo>
                      <a:pt x="35592" y="21209"/>
                    </a:lnTo>
                    <a:lnTo>
                      <a:pt x="35605" y="20634"/>
                    </a:lnTo>
                    <a:lnTo>
                      <a:pt x="35630" y="19509"/>
                    </a:lnTo>
                    <a:lnTo>
                      <a:pt x="35643" y="18959"/>
                    </a:lnTo>
                    <a:lnTo>
                      <a:pt x="35643" y="18423"/>
                    </a:lnTo>
                    <a:lnTo>
                      <a:pt x="35617" y="17886"/>
                    </a:lnTo>
                    <a:lnTo>
                      <a:pt x="35579" y="17361"/>
                    </a:lnTo>
                    <a:lnTo>
                      <a:pt x="35464" y="16045"/>
                    </a:lnTo>
                    <a:lnTo>
                      <a:pt x="35336" y="14702"/>
                    </a:lnTo>
                    <a:lnTo>
                      <a:pt x="35183" y="13347"/>
                    </a:lnTo>
                    <a:lnTo>
                      <a:pt x="35093" y="12670"/>
                    </a:lnTo>
                    <a:lnTo>
                      <a:pt x="34991" y="11992"/>
                    </a:lnTo>
                    <a:lnTo>
                      <a:pt x="34889" y="11315"/>
                    </a:lnTo>
                    <a:lnTo>
                      <a:pt x="34761" y="10637"/>
                    </a:lnTo>
                    <a:lnTo>
                      <a:pt x="34633" y="9959"/>
                    </a:lnTo>
                    <a:lnTo>
                      <a:pt x="34492" y="9295"/>
                    </a:lnTo>
                    <a:lnTo>
                      <a:pt x="34339" y="8643"/>
                    </a:lnTo>
                    <a:lnTo>
                      <a:pt x="34173" y="7991"/>
                    </a:lnTo>
                    <a:lnTo>
                      <a:pt x="33981" y="7352"/>
                    </a:lnTo>
                    <a:lnTo>
                      <a:pt x="33789" y="6725"/>
                    </a:lnTo>
                    <a:lnTo>
                      <a:pt x="33393" y="5498"/>
                    </a:lnTo>
                    <a:lnTo>
                      <a:pt x="33112" y="4692"/>
                    </a:lnTo>
                    <a:lnTo>
                      <a:pt x="32805" y="3798"/>
                    </a:lnTo>
                    <a:lnTo>
                      <a:pt x="32473" y="2852"/>
                    </a:lnTo>
                    <a:lnTo>
                      <a:pt x="32115" y="1893"/>
                    </a:lnTo>
                    <a:lnTo>
                      <a:pt x="31744" y="934"/>
                    </a:lnTo>
                    <a:lnTo>
                      <a:pt x="31386" y="1"/>
                    </a:lnTo>
                    <a:close/>
                  </a:path>
                </a:pathLst>
              </a:custGeom>
              <a:solidFill>
                <a:srgbClr val="82524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801;p18">
                <a:extLst>
                  <a:ext uri="{FF2B5EF4-FFF2-40B4-BE49-F238E27FC236}">
                    <a16:creationId xmlns:a16="http://schemas.microsoft.com/office/drawing/2014/main" id="{77A947C9-1794-2FC6-DAF1-C4CC6A65BCBD}"/>
                  </a:ext>
                </a:extLst>
              </p:cNvPr>
              <p:cNvSpPr/>
              <p:nvPr/>
            </p:nvSpPr>
            <p:spPr>
              <a:xfrm>
                <a:off x="4697850" y="4783725"/>
                <a:ext cx="55300" cy="24950"/>
              </a:xfrm>
              <a:custGeom>
                <a:avLst/>
                <a:gdLst/>
                <a:ahLst/>
                <a:cxnLst/>
                <a:rect l="l" t="t" r="r" b="b"/>
                <a:pathLst>
                  <a:path w="2212" h="998" extrusionOk="0">
                    <a:moveTo>
                      <a:pt x="2212" y="0"/>
                    </a:moveTo>
                    <a:lnTo>
                      <a:pt x="2097" y="26"/>
                    </a:lnTo>
                    <a:lnTo>
                      <a:pt x="1969" y="51"/>
                    </a:lnTo>
                    <a:lnTo>
                      <a:pt x="1816" y="102"/>
                    </a:lnTo>
                    <a:lnTo>
                      <a:pt x="1662" y="166"/>
                    </a:lnTo>
                    <a:lnTo>
                      <a:pt x="1573" y="192"/>
                    </a:lnTo>
                    <a:lnTo>
                      <a:pt x="1470" y="218"/>
                    </a:lnTo>
                    <a:lnTo>
                      <a:pt x="1381" y="243"/>
                    </a:lnTo>
                    <a:lnTo>
                      <a:pt x="1279" y="281"/>
                    </a:lnTo>
                    <a:lnTo>
                      <a:pt x="1100" y="358"/>
                    </a:lnTo>
                    <a:lnTo>
                      <a:pt x="908" y="422"/>
                    </a:lnTo>
                    <a:lnTo>
                      <a:pt x="729" y="499"/>
                    </a:lnTo>
                    <a:lnTo>
                      <a:pt x="639" y="537"/>
                    </a:lnTo>
                    <a:lnTo>
                      <a:pt x="588" y="550"/>
                    </a:lnTo>
                    <a:lnTo>
                      <a:pt x="550" y="575"/>
                    </a:lnTo>
                    <a:lnTo>
                      <a:pt x="371" y="639"/>
                    </a:lnTo>
                    <a:lnTo>
                      <a:pt x="218" y="703"/>
                    </a:lnTo>
                    <a:lnTo>
                      <a:pt x="102" y="767"/>
                    </a:lnTo>
                    <a:lnTo>
                      <a:pt x="0" y="831"/>
                    </a:lnTo>
                    <a:lnTo>
                      <a:pt x="115" y="882"/>
                    </a:lnTo>
                    <a:lnTo>
                      <a:pt x="230" y="921"/>
                    </a:lnTo>
                    <a:lnTo>
                      <a:pt x="397" y="959"/>
                    </a:lnTo>
                    <a:lnTo>
                      <a:pt x="575" y="997"/>
                    </a:lnTo>
                    <a:lnTo>
                      <a:pt x="691" y="997"/>
                    </a:lnTo>
                    <a:lnTo>
                      <a:pt x="793" y="985"/>
                    </a:lnTo>
                    <a:lnTo>
                      <a:pt x="921" y="972"/>
                    </a:lnTo>
                    <a:lnTo>
                      <a:pt x="1036" y="946"/>
                    </a:lnTo>
                    <a:lnTo>
                      <a:pt x="1279" y="895"/>
                    </a:lnTo>
                    <a:lnTo>
                      <a:pt x="1509" y="780"/>
                    </a:lnTo>
                    <a:lnTo>
                      <a:pt x="1713" y="665"/>
                    </a:lnTo>
                    <a:lnTo>
                      <a:pt x="1803" y="601"/>
                    </a:lnTo>
                    <a:lnTo>
                      <a:pt x="1879" y="524"/>
                    </a:lnTo>
                    <a:lnTo>
                      <a:pt x="1956" y="448"/>
                    </a:lnTo>
                    <a:lnTo>
                      <a:pt x="2007" y="371"/>
                    </a:lnTo>
                    <a:lnTo>
                      <a:pt x="2110" y="218"/>
                    </a:lnTo>
                    <a:lnTo>
                      <a:pt x="2174" y="102"/>
                    </a:lnTo>
                    <a:lnTo>
                      <a:pt x="2212" y="0"/>
                    </a:lnTo>
                    <a:close/>
                  </a:path>
                </a:pathLst>
              </a:custGeom>
              <a:solidFill>
                <a:srgbClr val="211C2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802;p18">
                <a:extLst>
                  <a:ext uri="{FF2B5EF4-FFF2-40B4-BE49-F238E27FC236}">
                    <a16:creationId xmlns:a16="http://schemas.microsoft.com/office/drawing/2014/main" id="{F4A3CD7B-337A-DFA7-CCD1-C9503654E70F}"/>
                  </a:ext>
                </a:extLst>
              </p:cNvPr>
              <p:cNvSpPr/>
              <p:nvPr/>
            </p:nvSpPr>
            <p:spPr>
              <a:xfrm>
                <a:off x="4506725" y="4734500"/>
                <a:ext cx="265300" cy="256675"/>
              </a:xfrm>
              <a:custGeom>
                <a:avLst/>
                <a:gdLst/>
                <a:ahLst/>
                <a:cxnLst/>
                <a:rect l="l" t="t" r="r" b="b"/>
                <a:pathLst>
                  <a:path w="10612" h="10267" extrusionOk="0">
                    <a:moveTo>
                      <a:pt x="8195" y="0"/>
                    </a:moveTo>
                    <a:lnTo>
                      <a:pt x="8042" y="26"/>
                    </a:lnTo>
                    <a:lnTo>
                      <a:pt x="7888" y="52"/>
                    </a:lnTo>
                    <a:lnTo>
                      <a:pt x="7747" y="90"/>
                    </a:lnTo>
                    <a:lnTo>
                      <a:pt x="7620" y="154"/>
                    </a:lnTo>
                    <a:lnTo>
                      <a:pt x="7505" y="205"/>
                    </a:lnTo>
                    <a:lnTo>
                      <a:pt x="7402" y="282"/>
                    </a:lnTo>
                    <a:lnTo>
                      <a:pt x="7313" y="358"/>
                    </a:lnTo>
                    <a:lnTo>
                      <a:pt x="7223" y="448"/>
                    </a:lnTo>
                    <a:lnTo>
                      <a:pt x="7147" y="550"/>
                    </a:lnTo>
                    <a:lnTo>
                      <a:pt x="7083" y="652"/>
                    </a:lnTo>
                    <a:lnTo>
                      <a:pt x="7019" y="768"/>
                    </a:lnTo>
                    <a:lnTo>
                      <a:pt x="6904" y="998"/>
                    </a:lnTo>
                    <a:lnTo>
                      <a:pt x="6814" y="1266"/>
                    </a:lnTo>
                    <a:lnTo>
                      <a:pt x="6725" y="1535"/>
                    </a:lnTo>
                    <a:lnTo>
                      <a:pt x="6622" y="1893"/>
                    </a:lnTo>
                    <a:lnTo>
                      <a:pt x="6495" y="2238"/>
                    </a:lnTo>
                    <a:lnTo>
                      <a:pt x="6367" y="2570"/>
                    </a:lnTo>
                    <a:lnTo>
                      <a:pt x="6213" y="2902"/>
                    </a:lnTo>
                    <a:lnTo>
                      <a:pt x="6060" y="3209"/>
                    </a:lnTo>
                    <a:lnTo>
                      <a:pt x="5894" y="3516"/>
                    </a:lnTo>
                    <a:lnTo>
                      <a:pt x="5715" y="3810"/>
                    </a:lnTo>
                    <a:lnTo>
                      <a:pt x="5510" y="4104"/>
                    </a:lnTo>
                    <a:lnTo>
                      <a:pt x="5319" y="4385"/>
                    </a:lnTo>
                    <a:lnTo>
                      <a:pt x="5101" y="4667"/>
                    </a:lnTo>
                    <a:lnTo>
                      <a:pt x="4871" y="4935"/>
                    </a:lnTo>
                    <a:lnTo>
                      <a:pt x="4641" y="5191"/>
                    </a:lnTo>
                    <a:lnTo>
                      <a:pt x="4398" y="5459"/>
                    </a:lnTo>
                    <a:lnTo>
                      <a:pt x="4142" y="5715"/>
                    </a:lnTo>
                    <a:lnTo>
                      <a:pt x="3874" y="5958"/>
                    </a:lnTo>
                    <a:lnTo>
                      <a:pt x="3605" y="6214"/>
                    </a:lnTo>
                    <a:lnTo>
                      <a:pt x="3465" y="6341"/>
                    </a:lnTo>
                    <a:lnTo>
                      <a:pt x="3311" y="6469"/>
                    </a:lnTo>
                    <a:lnTo>
                      <a:pt x="2953" y="6763"/>
                    </a:lnTo>
                    <a:lnTo>
                      <a:pt x="2532" y="7070"/>
                    </a:lnTo>
                    <a:lnTo>
                      <a:pt x="2071" y="7402"/>
                    </a:lnTo>
                    <a:lnTo>
                      <a:pt x="1049" y="8106"/>
                    </a:lnTo>
                    <a:lnTo>
                      <a:pt x="524" y="8489"/>
                    </a:lnTo>
                    <a:lnTo>
                      <a:pt x="0" y="8873"/>
                    </a:lnTo>
                    <a:lnTo>
                      <a:pt x="179" y="8911"/>
                    </a:lnTo>
                    <a:lnTo>
                      <a:pt x="358" y="8949"/>
                    </a:lnTo>
                    <a:lnTo>
                      <a:pt x="729" y="9052"/>
                    </a:lnTo>
                    <a:lnTo>
                      <a:pt x="1087" y="9192"/>
                    </a:lnTo>
                    <a:lnTo>
                      <a:pt x="1445" y="9358"/>
                    </a:lnTo>
                    <a:lnTo>
                      <a:pt x="1803" y="9550"/>
                    </a:lnTo>
                    <a:lnTo>
                      <a:pt x="2148" y="9767"/>
                    </a:lnTo>
                    <a:lnTo>
                      <a:pt x="2480" y="10010"/>
                    </a:lnTo>
                    <a:lnTo>
                      <a:pt x="2800" y="10266"/>
                    </a:lnTo>
                    <a:lnTo>
                      <a:pt x="3516" y="9921"/>
                    </a:lnTo>
                    <a:lnTo>
                      <a:pt x="4219" y="9550"/>
                    </a:lnTo>
                    <a:lnTo>
                      <a:pt x="4909" y="9167"/>
                    </a:lnTo>
                    <a:lnTo>
                      <a:pt x="5242" y="8975"/>
                    </a:lnTo>
                    <a:lnTo>
                      <a:pt x="5574" y="8770"/>
                    </a:lnTo>
                    <a:lnTo>
                      <a:pt x="5907" y="8553"/>
                    </a:lnTo>
                    <a:lnTo>
                      <a:pt x="6213" y="8336"/>
                    </a:lnTo>
                    <a:lnTo>
                      <a:pt x="6533" y="8106"/>
                    </a:lnTo>
                    <a:lnTo>
                      <a:pt x="6827" y="7875"/>
                    </a:lnTo>
                    <a:lnTo>
                      <a:pt x="7121" y="7633"/>
                    </a:lnTo>
                    <a:lnTo>
                      <a:pt x="7402" y="7377"/>
                    </a:lnTo>
                    <a:lnTo>
                      <a:pt x="7671" y="7108"/>
                    </a:lnTo>
                    <a:lnTo>
                      <a:pt x="7926" y="6840"/>
                    </a:lnTo>
                    <a:lnTo>
                      <a:pt x="8540" y="6073"/>
                    </a:lnTo>
                    <a:lnTo>
                      <a:pt x="8847" y="5664"/>
                    </a:lnTo>
                    <a:lnTo>
                      <a:pt x="9141" y="5267"/>
                    </a:lnTo>
                    <a:lnTo>
                      <a:pt x="9435" y="4846"/>
                    </a:lnTo>
                    <a:lnTo>
                      <a:pt x="9729" y="4437"/>
                    </a:lnTo>
                    <a:lnTo>
                      <a:pt x="9997" y="4027"/>
                    </a:lnTo>
                    <a:lnTo>
                      <a:pt x="10253" y="3606"/>
                    </a:lnTo>
                    <a:lnTo>
                      <a:pt x="10330" y="3478"/>
                    </a:lnTo>
                    <a:lnTo>
                      <a:pt x="10394" y="3337"/>
                    </a:lnTo>
                    <a:lnTo>
                      <a:pt x="10458" y="3184"/>
                    </a:lnTo>
                    <a:lnTo>
                      <a:pt x="10496" y="3030"/>
                    </a:lnTo>
                    <a:lnTo>
                      <a:pt x="10547" y="2864"/>
                    </a:lnTo>
                    <a:lnTo>
                      <a:pt x="10573" y="2698"/>
                    </a:lnTo>
                    <a:lnTo>
                      <a:pt x="10598" y="2532"/>
                    </a:lnTo>
                    <a:lnTo>
                      <a:pt x="10611" y="2366"/>
                    </a:lnTo>
                    <a:lnTo>
                      <a:pt x="10611" y="2199"/>
                    </a:lnTo>
                    <a:lnTo>
                      <a:pt x="10611" y="2020"/>
                    </a:lnTo>
                    <a:lnTo>
                      <a:pt x="10598" y="1854"/>
                    </a:lnTo>
                    <a:lnTo>
                      <a:pt x="10586" y="1688"/>
                    </a:lnTo>
                    <a:lnTo>
                      <a:pt x="10560" y="1522"/>
                    </a:lnTo>
                    <a:lnTo>
                      <a:pt x="10522" y="1368"/>
                    </a:lnTo>
                    <a:lnTo>
                      <a:pt x="10483" y="1215"/>
                    </a:lnTo>
                    <a:lnTo>
                      <a:pt x="10445" y="1062"/>
                    </a:lnTo>
                    <a:lnTo>
                      <a:pt x="10368" y="908"/>
                    </a:lnTo>
                    <a:lnTo>
                      <a:pt x="10279" y="768"/>
                    </a:lnTo>
                    <a:lnTo>
                      <a:pt x="10176" y="627"/>
                    </a:lnTo>
                    <a:lnTo>
                      <a:pt x="10049" y="512"/>
                    </a:lnTo>
                    <a:lnTo>
                      <a:pt x="9908" y="410"/>
                    </a:lnTo>
                    <a:lnTo>
                      <a:pt x="9767" y="320"/>
                    </a:lnTo>
                    <a:lnTo>
                      <a:pt x="9601" y="231"/>
                    </a:lnTo>
                    <a:lnTo>
                      <a:pt x="9435" y="167"/>
                    </a:lnTo>
                    <a:lnTo>
                      <a:pt x="9256" y="116"/>
                    </a:lnTo>
                    <a:lnTo>
                      <a:pt x="9077" y="64"/>
                    </a:lnTo>
                    <a:lnTo>
                      <a:pt x="8898" y="39"/>
                    </a:lnTo>
                    <a:lnTo>
                      <a:pt x="8719" y="13"/>
                    </a:lnTo>
                    <a:lnTo>
                      <a:pt x="8540" y="0"/>
                    </a:lnTo>
                    <a:close/>
                  </a:path>
                </a:pathLst>
              </a:custGeom>
              <a:solidFill>
                <a:srgbClr val="96232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803;p18">
                <a:extLst>
                  <a:ext uri="{FF2B5EF4-FFF2-40B4-BE49-F238E27FC236}">
                    <a16:creationId xmlns:a16="http://schemas.microsoft.com/office/drawing/2014/main" id="{B1519919-9FAC-0787-7D1B-34A411B89206}"/>
                  </a:ext>
                </a:extLst>
              </p:cNvPr>
              <p:cNvSpPr/>
              <p:nvPr/>
            </p:nvSpPr>
            <p:spPr>
              <a:xfrm>
                <a:off x="4771675" y="4902925"/>
                <a:ext cx="49250" cy="63300"/>
              </a:xfrm>
              <a:custGeom>
                <a:avLst/>
                <a:gdLst/>
                <a:ahLst/>
                <a:cxnLst/>
                <a:rect l="l" t="t" r="r" b="b"/>
                <a:pathLst>
                  <a:path w="1970" h="2532" extrusionOk="0">
                    <a:moveTo>
                      <a:pt x="1969" y="1"/>
                    </a:moveTo>
                    <a:lnTo>
                      <a:pt x="1777" y="65"/>
                    </a:lnTo>
                    <a:lnTo>
                      <a:pt x="1611" y="154"/>
                    </a:lnTo>
                    <a:lnTo>
                      <a:pt x="1445" y="256"/>
                    </a:lnTo>
                    <a:lnTo>
                      <a:pt x="1279" y="371"/>
                    </a:lnTo>
                    <a:lnTo>
                      <a:pt x="1138" y="512"/>
                    </a:lnTo>
                    <a:lnTo>
                      <a:pt x="997" y="653"/>
                    </a:lnTo>
                    <a:lnTo>
                      <a:pt x="857" y="806"/>
                    </a:lnTo>
                    <a:lnTo>
                      <a:pt x="729" y="972"/>
                    </a:lnTo>
                    <a:lnTo>
                      <a:pt x="614" y="1151"/>
                    </a:lnTo>
                    <a:lnTo>
                      <a:pt x="512" y="1343"/>
                    </a:lnTo>
                    <a:lnTo>
                      <a:pt x="397" y="1522"/>
                    </a:lnTo>
                    <a:lnTo>
                      <a:pt x="307" y="1727"/>
                    </a:lnTo>
                    <a:lnTo>
                      <a:pt x="218" y="1918"/>
                    </a:lnTo>
                    <a:lnTo>
                      <a:pt x="141" y="2123"/>
                    </a:lnTo>
                    <a:lnTo>
                      <a:pt x="0" y="2532"/>
                    </a:lnTo>
                    <a:lnTo>
                      <a:pt x="0" y="2532"/>
                    </a:lnTo>
                    <a:lnTo>
                      <a:pt x="256" y="2417"/>
                    </a:lnTo>
                    <a:lnTo>
                      <a:pt x="499" y="2302"/>
                    </a:lnTo>
                    <a:lnTo>
                      <a:pt x="742" y="2174"/>
                    </a:lnTo>
                    <a:lnTo>
                      <a:pt x="985" y="2046"/>
                    </a:lnTo>
                    <a:lnTo>
                      <a:pt x="1228" y="1893"/>
                    </a:lnTo>
                    <a:lnTo>
                      <a:pt x="1458" y="1739"/>
                    </a:lnTo>
                    <a:lnTo>
                      <a:pt x="1675" y="1560"/>
                    </a:lnTo>
                    <a:lnTo>
                      <a:pt x="1905" y="1381"/>
                    </a:lnTo>
                    <a:lnTo>
                      <a:pt x="1931" y="1049"/>
                    </a:lnTo>
                    <a:lnTo>
                      <a:pt x="1956" y="704"/>
                    </a:lnTo>
                    <a:lnTo>
                      <a:pt x="1956" y="359"/>
                    </a:lnTo>
                    <a:lnTo>
                      <a:pt x="1969" y="1"/>
                    </a:lnTo>
                    <a:close/>
                  </a:path>
                </a:pathLst>
              </a:custGeom>
              <a:solidFill>
                <a:srgbClr val="EFF9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804;p18">
                <a:extLst>
                  <a:ext uri="{FF2B5EF4-FFF2-40B4-BE49-F238E27FC236}">
                    <a16:creationId xmlns:a16="http://schemas.microsoft.com/office/drawing/2014/main" id="{048AC161-3FD1-83D5-AD96-315B1D7109D4}"/>
                  </a:ext>
                </a:extLst>
              </p:cNvPr>
              <p:cNvSpPr/>
              <p:nvPr/>
            </p:nvSpPr>
            <p:spPr>
              <a:xfrm>
                <a:off x="4645425" y="4846050"/>
                <a:ext cx="72900" cy="13450"/>
              </a:xfrm>
              <a:custGeom>
                <a:avLst/>
                <a:gdLst/>
                <a:ahLst/>
                <a:cxnLst/>
                <a:rect l="l" t="t" r="r" b="b"/>
                <a:pathLst>
                  <a:path w="2916" h="538" extrusionOk="0">
                    <a:moveTo>
                      <a:pt x="167" y="0"/>
                    </a:moveTo>
                    <a:lnTo>
                      <a:pt x="128" y="13"/>
                    </a:lnTo>
                    <a:lnTo>
                      <a:pt x="90" y="38"/>
                    </a:lnTo>
                    <a:lnTo>
                      <a:pt x="65" y="64"/>
                    </a:lnTo>
                    <a:lnTo>
                      <a:pt x="39" y="102"/>
                    </a:lnTo>
                    <a:lnTo>
                      <a:pt x="13" y="128"/>
                    </a:lnTo>
                    <a:lnTo>
                      <a:pt x="1" y="179"/>
                    </a:lnTo>
                    <a:lnTo>
                      <a:pt x="1" y="217"/>
                    </a:lnTo>
                    <a:lnTo>
                      <a:pt x="1" y="256"/>
                    </a:lnTo>
                    <a:lnTo>
                      <a:pt x="13" y="307"/>
                    </a:lnTo>
                    <a:lnTo>
                      <a:pt x="39" y="332"/>
                    </a:lnTo>
                    <a:lnTo>
                      <a:pt x="65" y="371"/>
                    </a:lnTo>
                    <a:lnTo>
                      <a:pt x="90" y="396"/>
                    </a:lnTo>
                    <a:lnTo>
                      <a:pt x="128" y="422"/>
                    </a:lnTo>
                    <a:lnTo>
                      <a:pt x="167" y="435"/>
                    </a:lnTo>
                    <a:lnTo>
                      <a:pt x="525" y="435"/>
                    </a:lnTo>
                    <a:lnTo>
                      <a:pt x="844" y="448"/>
                    </a:lnTo>
                    <a:lnTo>
                      <a:pt x="1535" y="486"/>
                    </a:lnTo>
                    <a:lnTo>
                      <a:pt x="2161" y="524"/>
                    </a:lnTo>
                    <a:lnTo>
                      <a:pt x="2698" y="537"/>
                    </a:lnTo>
                    <a:lnTo>
                      <a:pt x="2749" y="537"/>
                    </a:lnTo>
                    <a:lnTo>
                      <a:pt x="2788" y="524"/>
                    </a:lnTo>
                    <a:lnTo>
                      <a:pt x="2826" y="499"/>
                    </a:lnTo>
                    <a:lnTo>
                      <a:pt x="2851" y="473"/>
                    </a:lnTo>
                    <a:lnTo>
                      <a:pt x="2877" y="448"/>
                    </a:lnTo>
                    <a:lnTo>
                      <a:pt x="2903" y="409"/>
                    </a:lnTo>
                    <a:lnTo>
                      <a:pt x="2915" y="371"/>
                    </a:lnTo>
                    <a:lnTo>
                      <a:pt x="2915" y="332"/>
                    </a:lnTo>
                    <a:lnTo>
                      <a:pt x="2915" y="281"/>
                    </a:lnTo>
                    <a:lnTo>
                      <a:pt x="2903" y="243"/>
                    </a:lnTo>
                    <a:lnTo>
                      <a:pt x="2877" y="205"/>
                    </a:lnTo>
                    <a:lnTo>
                      <a:pt x="2851" y="179"/>
                    </a:lnTo>
                    <a:lnTo>
                      <a:pt x="2826" y="141"/>
                    </a:lnTo>
                    <a:lnTo>
                      <a:pt x="2788" y="128"/>
                    </a:lnTo>
                    <a:lnTo>
                      <a:pt x="2749" y="115"/>
                    </a:lnTo>
                    <a:lnTo>
                      <a:pt x="2698" y="115"/>
                    </a:lnTo>
                    <a:lnTo>
                      <a:pt x="2174" y="90"/>
                    </a:lnTo>
                    <a:lnTo>
                      <a:pt x="1560" y="64"/>
                    </a:lnTo>
                    <a:lnTo>
                      <a:pt x="870" y="26"/>
                    </a:lnTo>
                    <a:lnTo>
                      <a:pt x="525" y="13"/>
                    </a:lnTo>
                    <a:lnTo>
                      <a:pt x="218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805;p18">
                <a:extLst>
                  <a:ext uri="{FF2B5EF4-FFF2-40B4-BE49-F238E27FC236}">
                    <a16:creationId xmlns:a16="http://schemas.microsoft.com/office/drawing/2014/main" id="{6694E5E7-05CC-71F4-6456-A8A89B75370E}"/>
                  </a:ext>
                </a:extLst>
              </p:cNvPr>
              <p:cNvSpPr/>
              <p:nvPr/>
            </p:nvSpPr>
            <p:spPr>
              <a:xfrm>
                <a:off x="4626575" y="4867775"/>
                <a:ext cx="78325" cy="16950"/>
              </a:xfrm>
              <a:custGeom>
                <a:avLst/>
                <a:gdLst/>
                <a:ahLst/>
                <a:cxnLst/>
                <a:rect l="l" t="t" r="r" b="b"/>
                <a:pathLst>
                  <a:path w="3133" h="678" extrusionOk="0">
                    <a:moveTo>
                      <a:pt x="154" y="0"/>
                    </a:moveTo>
                    <a:lnTo>
                      <a:pt x="115" y="26"/>
                    </a:lnTo>
                    <a:lnTo>
                      <a:pt x="77" y="39"/>
                    </a:lnTo>
                    <a:lnTo>
                      <a:pt x="51" y="77"/>
                    </a:lnTo>
                    <a:lnTo>
                      <a:pt x="26" y="103"/>
                    </a:lnTo>
                    <a:lnTo>
                      <a:pt x="13" y="141"/>
                    </a:lnTo>
                    <a:lnTo>
                      <a:pt x="0" y="192"/>
                    </a:lnTo>
                    <a:lnTo>
                      <a:pt x="0" y="231"/>
                    </a:lnTo>
                    <a:lnTo>
                      <a:pt x="13" y="269"/>
                    </a:lnTo>
                    <a:lnTo>
                      <a:pt x="26" y="307"/>
                    </a:lnTo>
                    <a:lnTo>
                      <a:pt x="51" y="346"/>
                    </a:lnTo>
                    <a:lnTo>
                      <a:pt x="77" y="384"/>
                    </a:lnTo>
                    <a:lnTo>
                      <a:pt x="103" y="397"/>
                    </a:lnTo>
                    <a:lnTo>
                      <a:pt x="154" y="422"/>
                    </a:lnTo>
                    <a:lnTo>
                      <a:pt x="192" y="422"/>
                    </a:lnTo>
                    <a:lnTo>
                      <a:pt x="588" y="473"/>
                    </a:lnTo>
                    <a:lnTo>
                      <a:pt x="972" y="537"/>
                    </a:lnTo>
                    <a:lnTo>
                      <a:pt x="1343" y="588"/>
                    </a:lnTo>
                    <a:lnTo>
                      <a:pt x="1701" y="627"/>
                    </a:lnTo>
                    <a:lnTo>
                      <a:pt x="2059" y="665"/>
                    </a:lnTo>
                    <a:lnTo>
                      <a:pt x="2417" y="678"/>
                    </a:lnTo>
                    <a:lnTo>
                      <a:pt x="2685" y="665"/>
                    </a:lnTo>
                    <a:lnTo>
                      <a:pt x="2941" y="640"/>
                    </a:lnTo>
                    <a:lnTo>
                      <a:pt x="2992" y="640"/>
                    </a:lnTo>
                    <a:lnTo>
                      <a:pt x="3030" y="614"/>
                    </a:lnTo>
                    <a:lnTo>
                      <a:pt x="3056" y="588"/>
                    </a:lnTo>
                    <a:lnTo>
                      <a:pt x="3081" y="563"/>
                    </a:lnTo>
                    <a:lnTo>
                      <a:pt x="3107" y="525"/>
                    </a:lnTo>
                    <a:lnTo>
                      <a:pt x="3120" y="486"/>
                    </a:lnTo>
                    <a:lnTo>
                      <a:pt x="3132" y="448"/>
                    </a:lnTo>
                    <a:lnTo>
                      <a:pt x="3132" y="397"/>
                    </a:lnTo>
                    <a:lnTo>
                      <a:pt x="3120" y="358"/>
                    </a:lnTo>
                    <a:lnTo>
                      <a:pt x="3107" y="320"/>
                    </a:lnTo>
                    <a:lnTo>
                      <a:pt x="3081" y="282"/>
                    </a:lnTo>
                    <a:lnTo>
                      <a:pt x="3043" y="256"/>
                    </a:lnTo>
                    <a:lnTo>
                      <a:pt x="3017" y="231"/>
                    </a:lnTo>
                    <a:lnTo>
                      <a:pt x="2979" y="218"/>
                    </a:lnTo>
                    <a:lnTo>
                      <a:pt x="2890" y="218"/>
                    </a:lnTo>
                    <a:lnTo>
                      <a:pt x="2659" y="231"/>
                    </a:lnTo>
                    <a:lnTo>
                      <a:pt x="2442" y="243"/>
                    </a:lnTo>
                    <a:lnTo>
                      <a:pt x="2212" y="243"/>
                    </a:lnTo>
                    <a:lnTo>
                      <a:pt x="1982" y="218"/>
                    </a:lnTo>
                    <a:lnTo>
                      <a:pt x="1509" y="167"/>
                    </a:lnTo>
                    <a:lnTo>
                      <a:pt x="1036" y="103"/>
                    </a:lnTo>
                    <a:lnTo>
                      <a:pt x="243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806;p18">
                <a:extLst>
                  <a:ext uri="{FF2B5EF4-FFF2-40B4-BE49-F238E27FC236}">
                    <a16:creationId xmlns:a16="http://schemas.microsoft.com/office/drawing/2014/main" id="{C21171E0-FB53-63DA-0D56-5540002ECC79}"/>
                  </a:ext>
                </a:extLst>
              </p:cNvPr>
              <p:cNvSpPr/>
              <p:nvPr/>
            </p:nvSpPr>
            <p:spPr>
              <a:xfrm>
                <a:off x="4599400" y="4902925"/>
                <a:ext cx="59475" cy="21450"/>
              </a:xfrm>
              <a:custGeom>
                <a:avLst/>
                <a:gdLst/>
                <a:ahLst/>
                <a:cxnLst/>
                <a:rect l="l" t="t" r="r" b="b"/>
                <a:pathLst>
                  <a:path w="2379" h="858" extrusionOk="0">
                    <a:moveTo>
                      <a:pt x="167" y="1"/>
                    </a:moveTo>
                    <a:lnTo>
                      <a:pt x="129" y="13"/>
                    </a:lnTo>
                    <a:lnTo>
                      <a:pt x="90" y="39"/>
                    </a:lnTo>
                    <a:lnTo>
                      <a:pt x="65" y="65"/>
                    </a:lnTo>
                    <a:lnTo>
                      <a:pt x="39" y="103"/>
                    </a:lnTo>
                    <a:lnTo>
                      <a:pt x="13" y="141"/>
                    </a:lnTo>
                    <a:lnTo>
                      <a:pt x="1" y="180"/>
                    </a:lnTo>
                    <a:lnTo>
                      <a:pt x="1" y="231"/>
                    </a:lnTo>
                    <a:lnTo>
                      <a:pt x="13" y="269"/>
                    </a:lnTo>
                    <a:lnTo>
                      <a:pt x="26" y="307"/>
                    </a:lnTo>
                    <a:lnTo>
                      <a:pt x="52" y="346"/>
                    </a:lnTo>
                    <a:lnTo>
                      <a:pt x="77" y="371"/>
                    </a:lnTo>
                    <a:lnTo>
                      <a:pt x="116" y="397"/>
                    </a:lnTo>
                    <a:lnTo>
                      <a:pt x="154" y="410"/>
                    </a:lnTo>
                    <a:lnTo>
                      <a:pt x="397" y="499"/>
                    </a:lnTo>
                    <a:lnTo>
                      <a:pt x="653" y="563"/>
                    </a:lnTo>
                    <a:lnTo>
                      <a:pt x="1151" y="678"/>
                    </a:lnTo>
                    <a:lnTo>
                      <a:pt x="1637" y="768"/>
                    </a:lnTo>
                    <a:lnTo>
                      <a:pt x="2136" y="857"/>
                    </a:lnTo>
                    <a:lnTo>
                      <a:pt x="2161" y="857"/>
                    </a:lnTo>
                    <a:lnTo>
                      <a:pt x="2238" y="844"/>
                    </a:lnTo>
                    <a:lnTo>
                      <a:pt x="2302" y="806"/>
                    </a:lnTo>
                    <a:lnTo>
                      <a:pt x="2353" y="755"/>
                    </a:lnTo>
                    <a:lnTo>
                      <a:pt x="2379" y="678"/>
                    </a:lnTo>
                    <a:lnTo>
                      <a:pt x="2379" y="640"/>
                    </a:lnTo>
                    <a:lnTo>
                      <a:pt x="2379" y="589"/>
                    </a:lnTo>
                    <a:lnTo>
                      <a:pt x="2366" y="550"/>
                    </a:lnTo>
                    <a:lnTo>
                      <a:pt x="2340" y="512"/>
                    </a:lnTo>
                    <a:lnTo>
                      <a:pt x="2315" y="486"/>
                    </a:lnTo>
                    <a:lnTo>
                      <a:pt x="2276" y="461"/>
                    </a:lnTo>
                    <a:lnTo>
                      <a:pt x="2238" y="448"/>
                    </a:lnTo>
                    <a:lnTo>
                      <a:pt x="2200" y="435"/>
                    </a:lnTo>
                    <a:lnTo>
                      <a:pt x="1727" y="346"/>
                    </a:lnTo>
                    <a:lnTo>
                      <a:pt x="1241" y="256"/>
                    </a:lnTo>
                    <a:lnTo>
                      <a:pt x="768" y="141"/>
                    </a:lnTo>
                    <a:lnTo>
                      <a:pt x="525" y="77"/>
                    </a:lnTo>
                    <a:lnTo>
                      <a:pt x="282" y="1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9" name="Google Shape;807;p18">
                <a:extLst>
                  <a:ext uri="{FF2B5EF4-FFF2-40B4-BE49-F238E27FC236}">
                    <a16:creationId xmlns:a16="http://schemas.microsoft.com/office/drawing/2014/main" id="{A29F337F-CE7A-BE6C-6609-B0E91BC29FEF}"/>
                  </a:ext>
                </a:extLst>
              </p:cNvPr>
              <p:cNvSpPr/>
              <p:nvPr/>
            </p:nvSpPr>
            <p:spPr>
              <a:xfrm>
                <a:off x="4564250" y="4932650"/>
                <a:ext cx="62350" cy="21450"/>
              </a:xfrm>
              <a:custGeom>
                <a:avLst/>
                <a:gdLst/>
                <a:ahLst/>
                <a:cxnLst/>
                <a:rect l="l" t="t" r="r" b="b"/>
                <a:pathLst>
                  <a:path w="2494" h="858" extrusionOk="0">
                    <a:moveTo>
                      <a:pt x="167" y="1"/>
                    </a:moveTo>
                    <a:lnTo>
                      <a:pt x="128" y="13"/>
                    </a:lnTo>
                    <a:lnTo>
                      <a:pt x="90" y="39"/>
                    </a:lnTo>
                    <a:lnTo>
                      <a:pt x="64" y="65"/>
                    </a:lnTo>
                    <a:lnTo>
                      <a:pt x="39" y="90"/>
                    </a:lnTo>
                    <a:lnTo>
                      <a:pt x="13" y="128"/>
                    </a:lnTo>
                    <a:lnTo>
                      <a:pt x="13" y="180"/>
                    </a:lnTo>
                    <a:lnTo>
                      <a:pt x="0" y="218"/>
                    </a:lnTo>
                    <a:lnTo>
                      <a:pt x="13" y="256"/>
                    </a:lnTo>
                    <a:lnTo>
                      <a:pt x="26" y="307"/>
                    </a:lnTo>
                    <a:lnTo>
                      <a:pt x="52" y="333"/>
                    </a:lnTo>
                    <a:lnTo>
                      <a:pt x="77" y="371"/>
                    </a:lnTo>
                    <a:lnTo>
                      <a:pt x="103" y="397"/>
                    </a:lnTo>
                    <a:lnTo>
                      <a:pt x="141" y="410"/>
                    </a:lnTo>
                    <a:lnTo>
                      <a:pt x="192" y="422"/>
                    </a:lnTo>
                    <a:lnTo>
                      <a:pt x="678" y="525"/>
                    </a:lnTo>
                    <a:lnTo>
                      <a:pt x="1202" y="640"/>
                    </a:lnTo>
                    <a:lnTo>
                      <a:pt x="1726" y="755"/>
                    </a:lnTo>
                    <a:lnTo>
                      <a:pt x="2238" y="857"/>
                    </a:lnTo>
                    <a:lnTo>
                      <a:pt x="2276" y="857"/>
                    </a:lnTo>
                    <a:lnTo>
                      <a:pt x="2353" y="844"/>
                    </a:lnTo>
                    <a:lnTo>
                      <a:pt x="2417" y="806"/>
                    </a:lnTo>
                    <a:lnTo>
                      <a:pt x="2468" y="755"/>
                    </a:lnTo>
                    <a:lnTo>
                      <a:pt x="2493" y="678"/>
                    </a:lnTo>
                    <a:lnTo>
                      <a:pt x="2493" y="640"/>
                    </a:lnTo>
                    <a:lnTo>
                      <a:pt x="2481" y="589"/>
                    </a:lnTo>
                    <a:lnTo>
                      <a:pt x="2468" y="550"/>
                    </a:lnTo>
                    <a:lnTo>
                      <a:pt x="2455" y="525"/>
                    </a:lnTo>
                    <a:lnTo>
                      <a:pt x="2429" y="486"/>
                    </a:lnTo>
                    <a:lnTo>
                      <a:pt x="2391" y="461"/>
                    </a:lnTo>
                    <a:lnTo>
                      <a:pt x="2353" y="448"/>
                    </a:lnTo>
                    <a:lnTo>
                      <a:pt x="2314" y="435"/>
                    </a:lnTo>
                    <a:lnTo>
                      <a:pt x="1816" y="333"/>
                    </a:lnTo>
                    <a:lnTo>
                      <a:pt x="1292" y="218"/>
                    </a:lnTo>
                    <a:lnTo>
                      <a:pt x="768" y="103"/>
                    </a:lnTo>
                    <a:lnTo>
                      <a:pt x="256" y="1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0" name="Google Shape;808;p18">
                <a:extLst>
                  <a:ext uri="{FF2B5EF4-FFF2-40B4-BE49-F238E27FC236}">
                    <a16:creationId xmlns:a16="http://schemas.microsoft.com/office/drawing/2014/main" id="{A31859F9-069B-98C2-CA16-C766C72677D3}"/>
                  </a:ext>
                </a:extLst>
              </p:cNvPr>
              <p:cNvSpPr/>
              <p:nvPr/>
            </p:nvSpPr>
            <p:spPr>
              <a:xfrm>
                <a:off x="4440250" y="4956300"/>
                <a:ext cx="180275" cy="124025"/>
              </a:xfrm>
              <a:custGeom>
                <a:avLst/>
                <a:gdLst/>
                <a:ahLst/>
                <a:cxnLst/>
                <a:rect l="l" t="t" r="r" b="b"/>
                <a:pathLst>
                  <a:path w="7211" h="4961" extrusionOk="0">
                    <a:moveTo>
                      <a:pt x="2659" y="1"/>
                    </a:moveTo>
                    <a:lnTo>
                      <a:pt x="2084" y="448"/>
                    </a:lnTo>
                    <a:lnTo>
                      <a:pt x="1816" y="678"/>
                    </a:lnTo>
                    <a:lnTo>
                      <a:pt x="1547" y="908"/>
                    </a:lnTo>
                    <a:lnTo>
                      <a:pt x="1304" y="1138"/>
                    </a:lnTo>
                    <a:lnTo>
                      <a:pt x="1061" y="1369"/>
                    </a:lnTo>
                    <a:lnTo>
                      <a:pt x="844" y="1599"/>
                    </a:lnTo>
                    <a:lnTo>
                      <a:pt x="652" y="1842"/>
                    </a:lnTo>
                    <a:lnTo>
                      <a:pt x="473" y="2072"/>
                    </a:lnTo>
                    <a:lnTo>
                      <a:pt x="320" y="2302"/>
                    </a:lnTo>
                    <a:lnTo>
                      <a:pt x="205" y="2532"/>
                    </a:lnTo>
                    <a:lnTo>
                      <a:pt x="103" y="2762"/>
                    </a:lnTo>
                    <a:lnTo>
                      <a:pt x="39" y="2992"/>
                    </a:lnTo>
                    <a:lnTo>
                      <a:pt x="13" y="3107"/>
                    </a:lnTo>
                    <a:lnTo>
                      <a:pt x="0" y="3222"/>
                    </a:lnTo>
                    <a:lnTo>
                      <a:pt x="0" y="3337"/>
                    </a:lnTo>
                    <a:lnTo>
                      <a:pt x="13" y="3440"/>
                    </a:lnTo>
                    <a:lnTo>
                      <a:pt x="26" y="3555"/>
                    </a:lnTo>
                    <a:lnTo>
                      <a:pt x="51" y="3670"/>
                    </a:lnTo>
                    <a:lnTo>
                      <a:pt x="128" y="3925"/>
                    </a:lnTo>
                    <a:lnTo>
                      <a:pt x="230" y="4155"/>
                    </a:lnTo>
                    <a:lnTo>
                      <a:pt x="345" y="4360"/>
                    </a:lnTo>
                    <a:lnTo>
                      <a:pt x="486" y="4565"/>
                    </a:lnTo>
                    <a:lnTo>
                      <a:pt x="806" y="4705"/>
                    </a:lnTo>
                    <a:lnTo>
                      <a:pt x="1138" y="4820"/>
                    </a:lnTo>
                    <a:lnTo>
                      <a:pt x="1291" y="4859"/>
                    </a:lnTo>
                    <a:lnTo>
                      <a:pt x="1458" y="4897"/>
                    </a:lnTo>
                    <a:lnTo>
                      <a:pt x="1611" y="4922"/>
                    </a:lnTo>
                    <a:lnTo>
                      <a:pt x="1764" y="4935"/>
                    </a:lnTo>
                    <a:lnTo>
                      <a:pt x="2225" y="4961"/>
                    </a:lnTo>
                    <a:lnTo>
                      <a:pt x="3183" y="4961"/>
                    </a:lnTo>
                    <a:lnTo>
                      <a:pt x="3656" y="4935"/>
                    </a:lnTo>
                    <a:lnTo>
                      <a:pt x="4129" y="4884"/>
                    </a:lnTo>
                    <a:lnTo>
                      <a:pt x="4603" y="4820"/>
                    </a:lnTo>
                    <a:lnTo>
                      <a:pt x="5063" y="4731"/>
                    </a:lnTo>
                    <a:lnTo>
                      <a:pt x="5293" y="4680"/>
                    </a:lnTo>
                    <a:lnTo>
                      <a:pt x="5523" y="4616"/>
                    </a:lnTo>
                    <a:lnTo>
                      <a:pt x="5715" y="4552"/>
                    </a:lnTo>
                    <a:lnTo>
                      <a:pt x="5919" y="4488"/>
                    </a:lnTo>
                    <a:lnTo>
                      <a:pt x="6341" y="4309"/>
                    </a:lnTo>
                    <a:lnTo>
                      <a:pt x="6776" y="4104"/>
                    </a:lnTo>
                    <a:lnTo>
                      <a:pt x="7210" y="3861"/>
                    </a:lnTo>
                    <a:lnTo>
                      <a:pt x="7147" y="3708"/>
                    </a:lnTo>
                    <a:lnTo>
                      <a:pt x="7057" y="3452"/>
                    </a:lnTo>
                    <a:lnTo>
                      <a:pt x="6968" y="3286"/>
                    </a:lnTo>
                    <a:lnTo>
                      <a:pt x="6853" y="3043"/>
                    </a:lnTo>
                    <a:lnTo>
                      <a:pt x="6750" y="2877"/>
                    </a:lnTo>
                    <a:lnTo>
                      <a:pt x="6597" y="2634"/>
                    </a:lnTo>
                    <a:lnTo>
                      <a:pt x="6482" y="2468"/>
                    </a:lnTo>
                    <a:lnTo>
                      <a:pt x="6290" y="2238"/>
                    </a:lnTo>
                    <a:lnTo>
                      <a:pt x="6175" y="2097"/>
                    </a:lnTo>
                    <a:lnTo>
                      <a:pt x="5945" y="1854"/>
                    </a:lnTo>
                    <a:lnTo>
                      <a:pt x="5830" y="1726"/>
                    </a:lnTo>
                    <a:lnTo>
                      <a:pt x="5651" y="1560"/>
                    </a:lnTo>
                    <a:lnTo>
                      <a:pt x="5459" y="1394"/>
                    </a:lnTo>
                    <a:lnTo>
                      <a:pt x="5139" y="1138"/>
                    </a:lnTo>
                    <a:lnTo>
                      <a:pt x="4807" y="895"/>
                    </a:lnTo>
                    <a:lnTo>
                      <a:pt x="4462" y="678"/>
                    </a:lnTo>
                    <a:lnTo>
                      <a:pt x="4104" y="486"/>
                    </a:lnTo>
                    <a:lnTo>
                      <a:pt x="3746" y="320"/>
                    </a:lnTo>
                    <a:lnTo>
                      <a:pt x="3388" y="180"/>
                    </a:lnTo>
                    <a:lnTo>
                      <a:pt x="3017" y="77"/>
                    </a:lnTo>
                    <a:lnTo>
                      <a:pt x="2838" y="39"/>
                    </a:lnTo>
                    <a:lnTo>
                      <a:pt x="2659" y="1"/>
                    </a:lnTo>
                    <a:close/>
                  </a:path>
                </a:pathLst>
              </a:custGeom>
              <a:solidFill>
                <a:srgbClr val="EFF9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1" name="Google Shape;809;p18">
                <a:extLst>
                  <a:ext uri="{FF2B5EF4-FFF2-40B4-BE49-F238E27FC236}">
                    <a16:creationId xmlns:a16="http://schemas.microsoft.com/office/drawing/2014/main" id="{19E2906A-A7AD-40C6-97E1-A94A8FE3494C}"/>
                  </a:ext>
                </a:extLst>
              </p:cNvPr>
              <p:cNvSpPr/>
              <p:nvPr/>
            </p:nvSpPr>
            <p:spPr>
              <a:xfrm>
                <a:off x="4576725" y="4783725"/>
                <a:ext cx="251850" cy="269125"/>
              </a:xfrm>
              <a:custGeom>
                <a:avLst/>
                <a:gdLst/>
                <a:ahLst/>
                <a:cxnLst/>
                <a:rect l="l" t="t" r="r" b="b"/>
                <a:pathLst>
                  <a:path w="10074" h="10765" extrusionOk="0">
                    <a:moveTo>
                      <a:pt x="10074" y="0"/>
                    </a:moveTo>
                    <a:lnTo>
                      <a:pt x="10036" y="51"/>
                    </a:lnTo>
                    <a:lnTo>
                      <a:pt x="9920" y="128"/>
                    </a:lnTo>
                    <a:lnTo>
                      <a:pt x="9767" y="230"/>
                    </a:lnTo>
                    <a:lnTo>
                      <a:pt x="9550" y="345"/>
                    </a:lnTo>
                    <a:lnTo>
                      <a:pt x="9422" y="397"/>
                    </a:lnTo>
                    <a:lnTo>
                      <a:pt x="9281" y="435"/>
                    </a:lnTo>
                    <a:lnTo>
                      <a:pt x="9128" y="473"/>
                    </a:lnTo>
                    <a:lnTo>
                      <a:pt x="8974" y="512"/>
                    </a:lnTo>
                    <a:lnTo>
                      <a:pt x="8795" y="524"/>
                    </a:lnTo>
                    <a:lnTo>
                      <a:pt x="8617" y="537"/>
                    </a:lnTo>
                    <a:lnTo>
                      <a:pt x="8438" y="524"/>
                    </a:lnTo>
                    <a:lnTo>
                      <a:pt x="8246" y="499"/>
                    </a:lnTo>
                    <a:lnTo>
                      <a:pt x="8131" y="460"/>
                    </a:lnTo>
                    <a:lnTo>
                      <a:pt x="7977" y="384"/>
                    </a:lnTo>
                    <a:lnTo>
                      <a:pt x="7798" y="281"/>
                    </a:lnTo>
                    <a:lnTo>
                      <a:pt x="7670" y="627"/>
                    </a:lnTo>
                    <a:lnTo>
                      <a:pt x="7543" y="959"/>
                    </a:lnTo>
                    <a:lnTo>
                      <a:pt x="7389" y="1291"/>
                    </a:lnTo>
                    <a:lnTo>
                      <a:pt x="7236" y="1611"/>
                    </a:lnTo>
                    <a:lnTo>
                      <a:pt x="7070" y="1943"/>
                    </a:lnTo>
                    <a:lnTo>
                      <a:pt x="6903" y="2250"/>
                    </a:lnTo>
                    <a:lnTo>
                      <a:pt x="6724" y="2557"/>
                    </a:lnTo>
                    <a:lnTo>
                      <a:pt x="6545" y="2864"/>
                    </a:lnTo>
                    <a:lnTo>
                      <a:pt x="6188" y="3439"/>
                    </a:lnTo>
                    <a:lnTo>
                      <a:pt x="5817" y="3963"/>
                    </a:lnTo>
                    <a:lnTo>
                      <a:pt x="5459" y="4449"/>
                    </a:lnTo>
                    <a:lnTo>
                      <a:pt x="5126" y="4871"/>
                    </a:lnTo>
                    <a:lnTo>
                      <a:pt x="4871" y="5139"/>
                    </a:lnTo>
                    <a:lnTo>
                      <a:pt x="4602" y="5408"/>
                    </a:lnTo>
                    <a:lnTo>
                      <a:pt x="4321" y="5664"/>
                    </a:lnTo>
                    <a:lnTo>
                      <a:pt x="4027" y="5906"/>
                    </a:lnTo>
                    <a:lnTo>
                      <a:pt x="3733" y="6137"/>
                    </a:lnTo>
                    <a:lnTo>
                      <a:pt x="3413" y="6367"/>
                    </a:lnTo>
                    <a:lnTo>
                      <a:pt x="3107" y="6584"/>
                    </a:lnTo>
                    <a:lnTo>
                      <a:pt x="2774" y="6801"/>
                    </a:lnTo>
                    <a:lnTo>
                      <a:pt x="2442" y="7006"/>
                    </a:lnTo>
                    <a:lnTo>
                      <a:pt x="2109" y="7198"/>
                    </a:lnTo>
                    <a:lnTo>
                      <a:pt x="1419" y="7581"/>
                    </a:lnTo>
                    <a:lnTo>
                      <a:pt x="716" y="7952"/>
                    </a:lnTo>
                    <a:lnTo>
                      <a:pt x="0" y="8297"/>
                    </a:lnTo>
                    <a:lnTo>
                      <a:pt x="192" y="8463"/>
                    </a:lnTo>
                    <a:lnTo>
                      <a:pt x="371" y="8629"/>
                    </a:lnTo>
                    <a:lnTo>
                      <a:pt x="486" y="8757"/>
                    </a:lnTo>
                    <a:lnTo>
                      <a:pt x="716" y="9000"/>
                    </a:lnTo>
                    <a:lnTo>
                      <a:pt x="831" y="9141"/>
                    </a:lnTo>
                    <a:lnTo>
                      <a:pt x="1023" y="9371"/>
                    </a:lnTo>
                    <a:lnTo>
                      <a:pt x="1138" y="9537"/>
                    </a:lnTo>
                    <a:lnTo>
                      <a:pt x="1291" y="9780"/>
                    </a:lnTo>
                    <a:lnTo>
                      <a:pt x="1394" y="9946"/>
                    </a:lnTo>
                    <a:lnTo>
                      <a:pt x="1509" y="10189"/>
                    </a:lnTo>
                    <a:lnTo>
                      <a:pt x="1598" y="10355"/>
                    </a:lnTo>
                    <a:lnTo>
                      <a:pt x="1688" y="10611"/>
                    </a:lnTo>
                    <a:lnTo>
                      <a:pt x="1751" y="10764"/>
                    </a:lnTo>
                    <a:lnTo>
                      <a:pt x="2250" y="10470"/>
                    </a:lnTo>
                    <a:lnTo>
                      <a:pt x="2749" y="10138"/>
                    </a:lnTo>
                    <a:lnTo>
                      <a:pt x="3222" y="9806"/>
                    </a:lnTo>
                    <a:lnTo>
                      <a:pt x="3669" y="9460"/>
                    </a:lnTo>
                    <a:lnTo>
                      <a:pt x="3835" y="9294"/>
                    </a:lnTo>
                    <a:lnTo>
                      <a:pt x="4014" y="9141"/>
                    </a:lnTo>
                    <a:lnTo>
                      <a:pt x="4180" y="9000"/>
                    </a:lnTo>
                    <a:lnTo>
                      <a:pt x="4359" y="8872"/>
                    </a:lnTo>
                    <a:lnTo>
                      <a:pt x="4564" y="8732"/>
                    </a:lnTo>
                    <a:lnTo>
                      <a:pt x="4769" y="8617"/>
                    </a:lnTo>
                    <a:lnTo>
                      <a:pt x="4973" y="8502"/>
                    </a:lnTo>
                    <a:lnTo>
                      <a:pt x="5178" y="8387"/>
                    </a:lnTo>
                    <a:lnTo>
                      <a:pt x="5599" y="8182"/>
                    </a:lnTo>
                    <a:lnTo>
                      <a:pt x="6034" y="8003"/>
                    </a:lnTo>
                    <a:lnTo>
                      <a:pt x="6916" y="7658"/>
                    </a:lnTo>
                    <a:lnTo>
                      <a:pt x="7364" y="7479"/>
                    </a:lnTo>
                    <a:lnTo>
                      <a:pt x="7798" y="7300"/>
                    </a:lnTo>
                    <a:lnTo>
                      <a:pt x="7939" y="6891"/>
                    </a:lnTo>
                    <a:lnTo>
                      <a:pt x="8016" y="6686"/>
                    </a:lnTo>
                    <a:lnTo>
                      <a:pt x="8105" y="6495"/>
                    </a:lnTo>
                    <a:lnTo>
                      <a:pt x="8195" y="6290"/>
                    </a:lnTo>
                    <a:lnTo>
                      <a:pt x="8310" y="6111"/>
                    </a:lnTo>
                    <a:lnTo>
                      <a:pt x="8412" y="5919"/>
                    </a:lnTo>
                    <a:lnTo>
                      <a:pt x="8527" y="5740"/>
                    </a:lnTo>
                    <a:lnTo>
                      <a:pt x="8655" y="5574"/>
                    </a:lnTo>
                    <a:lnTo>
                      <a:pt x="8795" y="5421"/>
                    </a:lnTo>
                    <a:lnTo>
                      <a:pt x="8936" y="5280"/>
                    </a:lnTo>
                    <a:lnTo>
                      <a:pt x="9077" y="5139"/>
                    </a:lnTo>
                    <a:lnTo>
                      <a:pt x="9243" y="5024"/>
                    </a:lnTo>
                    <a:lnTo>
                      <a:pt x="9409" y="4922"/>
                    </a:lnTo>
                    <a:lnTo>
                      <a:pt x="9575" y="4833"/>
                    </a:lnTo>
                    <a:lnTo>
                      <a:pt x="9767" y="4769"/>
                    </a:lnTo>
                    <a:lnTo>
                      <a:pt x="9780" y="3682"/>
                    </a:lnTo>
                    <a:lnTo>
                      <a:pt x="9793" y="3004"/>
                    </a:lnTo>
                    <a:lnTo>
                      <a:pt x="9831" y="2276"/>
                    </a:lnTo>
                    <a:lnTo>
                      <a:pt x="9869" y="1560"/>
                    </a:lnTo>
                    <a:lnTo>
                      <a:pt x="9920" y="921"/>
                    </a:lnTo>
                    <a:lnTo>
                      <a:pt x="9997" y="384"/>
                    </a:lnTo>
                    <a:lnTo>
                      <a:pt x="10036" y="166"/>
                    </a:lnTo>
                    <a:lnTo>
                      <a:pt x="10074" y="0"/>
                    </a:lnTo>
                    <a:close/>
                  </a:path>
                </a:pathLst>
              </a:custGeom>
              <a:solidFill>
                <a:srgbClr val="A72E2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2" name="Google Shape;810;p18">
                <a:extLst>
                  <a:ext uri="{FF2B5EF4-FFF2-40B4-BE49-F238E27FC236}">
                    <a16:creationId xmlns:a16="http://schemas.microsoft.com/office/drawing/2014/main" id="{F23DB9D8-A020-21A3-4E28-802F7F038888}"/>
                  </a:ext>
                </a:extLst>
              </p:cNvPr>
              <p:cNvSpPr/>
              <p:nvPr/>
            </p:nvSpPr>
            <p:spPr>
              <a:xfrm>
                <a:off x="4452400" y="4937450"/>
                <a:ext cx="366925" cy="159175"/>
              </a:xfrm>
              <a:custGeom>
                <a:avLst/>
                <a:gdLst/>
                <a:ahLst/>
                <a:cxnLst/>
                <a:rect l="l" t="t" r="r" b="b"/>
                <a:pathLst>
                  <a:path w="14677" h="6367" extrusionOk="0">
                    <a:moveTo>
                      <a:pt x="14676" y="0"/>
                    </a:moveTo>
                    <a:lnTo>
                      <a:pt x="14497" y="154"/>
                    </a:lnTo>
                    <a:lnTo>
                      <a:pt x="14318" y="282"/>
                    </a:lnTo>
                    <a:lnTo>
                      <a:pt x="14139" y="422"/>
                    </a:lnTo>
                    <a:lnTo>
                      <a:pt x="13960" y="537"/>
                    </a:lnTo>
                    <a:lnTo>
                      <a:pt x="13577" y="767"/>
                    </a:lnTo>
                    <a:lnTo>
                      <a:pt x="13193" y="959"/>
                    </a:lnTo>
                    <a:lnTo>
                      <a:pt x="12797" y="1138"/>
                    </a:lnTo>
                    <a:lnTo>
                      <a:pt x="12401" y="1304"/>
                    </a:lnTo>
                    <a:lnTo>
                      <a:pt x="11595" y="1624"/>
                    </a:lnTo>
                    <a:lnTo>
                      <a:pt x="11199" y="1777"/>
                    </a:lnTo>
                    <a:lnTo>
                      <a:pt x="10803" y="1944"/>
                    </a:lnTo>
                    <a:lnTo>
                      <a:pt x="10406" y="2110"/>
                    </a:lnTo>
                    <a:lnTo>
                      <a:pt x="10023" y="2301"/>
                    </a:lnTo>
                    <a:lnTo>
                      <a:pt x="9652" y="2519"/>
                    </a:lnTo>
                    <a:lnTo>
                      <a:pt x="9473" y="2634"/>
                    </a:lnTo>
                    <a:lnTo>
                      <a:pt x="9294" y="2749"/>
                    </a:lnTo>
                    <a:lnTo>
                      <a:pt x="9115" y="2890"/>
                    </a:lnTo>
                    <a:lnTo>
                      <a:pt x="8949" y="3017"/>
                    </a:lnTo>
                    <a:lnTo>
                      <a:pt x="8783" y="3171"/>
                    </a:lnTo>
                    <a:lnTo>
                      <a:pt x="8617" y="3324"/>
                    </a:lnTo>
                    <a:lnTo>
                      <a:pt x="8182" y="3669"/>
                    </a:lnTo>
                    <a:lnTo>
                      <a:pt x="7709" y="4002"/>
                    </a:lnTo>
                    <a:lnTo>
                      <a:pt x="7223" y="4321"/>
                    </a:lnTo>
                    <a:lnTo>
                      <a:pt x="6724" y="4615"/>
                    </a:lnTo>
                    <a:lnTo>
                      <a:pt x="6290" y="4858"/>
                    </a:lnTo>
                    <a:lnTo>
                      <a:pt x="5855" y="5063"/>
                    </a:lnTo>
                    <a:lnTo>
                      <a:pt x="5433" y="5242"/>
                    </a:lnTo>
                    <a:lnTo>
                      <a:pt x="5229" y="5306"/>
                    </a:lnTo>
                    <a:lnTo>
                      <a:pt x="5037" y="5370"/>
                    </a:lnTo>
                    <a:lnTo>
                      <a:pt x="4807" y="5434"/>
                    </a:lnTo>
                    <a:lnTo>
                      <a:pt x="4577" y="5485"/>
                    </a:lnTo>
                    <a:lnTo>
                      <a:pt x="4117" y="5574"/>
                    </a:lnTo>
                    <a:lnTo>
                      <a:pt x="3643" y="5638"/>
                    </a:lnTo>
                    <a:lnTo>
                      <a:pt x="3170" y="5689"/>
                    </a:lnTo>
                    <a:lnTo>
                      <a:pt x="2697" y="5715"/>
                    </a:lnTo>
                    <a:lnTo>
                      <a:pt x="1739" y="5715"/>
                    </a:lnTo>
                    <a:lnTo>
                      <a:pt x="1278" y="5689"/>
                    </a:lnTo>
                    <a:lnTo>
                      <a:pt x="1125" y="5676"/>
                    </a:lnTo>
                    <a:lnTo>
                      <a:pt x="972" y="5651"/>
                    </a:lnTo>
                    <a:lnTo>
                      <a:pt x="805" y="5613"/>
                    </a:lnTo>
                    <a:lnTo>
                      <a:pt x="652" y="5574"/>
                    </a:lnTo>
                    <a:lnTo>
                      <a:pt x="320" y="5459"/>
                    </a:lnTo>
                    <a:lnTo>
                      <a:pt x="0" y="5319"/>
                    </a:lnTo>
                    <a:lnTo>
                      <a:pt x="0" y="5319"/>
                    </a:lnTo>
                    <a:lnTo>
                      <a:pt x="141" y="5472"/>
                    </a:lnTo>
                    <a:lnTo>
                      <a:pt x="294" y="5613"/>
                    </a:lnTo>
                    <a:lnTo>
                      <a:pt x="447" y="5740"/>
                    </a:lnTo>
                    <a:lnTo>
                      <a:pt x="626" y="5855"/>
                    </a:lnTo>
                    <a:lnTo>
                      <a:pt x="805" y="5958"/>
                    </a:lnTo>
                    <a:lnTo>
                      <a:pt x="997" y="6047"/>
                    </a:lnTo>
                    <a:lnTo>
                      <a:pt x="1202" y="6124"/>
                    </a:lnTo>
                    <a:lnTo>
                      <a:pt x="1419" y="6188"/>
                    </a:lnTo>
                    <a:lnTo>
                      <a:pt x="1636" y="6252"/>
                    </a:lnTo>
                    <a:lnTo>
                      <a:pt x="1854" y="6290"/>
                    </a:lnTo>
                    <a:lnTo>
                      <a:pt x="2084" y="6328"/>
                    </a:lnTo>
                    <a:lnTo>
                      <a:pt x="2314" y="6354"/>
                    </a:lnTo>
                    <a:lnTo>
                      <a:pt x="2557" y="6367"/>
                    </a:lnTo>
                    <a:lnTo>
                      <a:pt x="3286" y="6367"/>
                    </a:lnTo>
                    <a:lnTo>
                      <a:pt x="3784" y="6316"/>
                    </a:lnTo>
                    <a:lnTo>
                      <a:pt x="4283" y="6252"/>
                    </a:lnTo>
                    <a:lnTo>
                      <a:pt x="4768" y="6162"/>
                    </a:lnTo>
                    <a:lnTo>
                      <a:pt x="5229" y="6047"/>
                    </a:lnTo>
                    <a:lnTo>
                      <a:pt x="5689" y="5919"/>
                    </a:lnTo>
                    <a:lnTo>
                      <a:pt x="6111" y="5779"/>
                    </a:lnTo>
                    <a:lnTo>
                      <a:pt x="6507" y="5625"/>
                    </a:lnTo>
                    <a:lnTo>
                      <a:pt x="6865" y="5459"/>
                    </a:lnTo>
                    <a:lnTo>
                      <a:pt x="7006" y="5395"/>
                    </a:lnTo>
                    <a:lnTo>
                      <a:pt x="7300" y="5242"/>
                    </a:lnTo>
                    <a:lnTo>
                      <a:pt x="7581" y="5076"/>
                    </a:lnTo>
                    <a:lnTo>
                      <a:pt x="7849" y="4909"/>
                    </a:lnTo>
                    <a:lnTo>
                      <a:pt x="8105" y="4730"/>
                    </a:lnTo>
                    <a:lnTo>
                      <a:pt x="8361" y="4539"/>
                    </a:lnTo>
                    <a:lnTo>
                      <a:pt x="8872" y="4142"/>
                    </a:lnTo>
                    <a:lnTo>
                      <a:pt x="9358" y="3746"/>
                    </a:lnTo>
                    <a:lnTo>
                      <a:pt x="9857" y="3363"/>
                    </a:lnTo>
                    <a:lnTo>
                      <a:pt x="10112" y="3171"/>
                    </a:lnTo>
                    <a:lnTo>
                      <a:pt x="10381" y="3005"/>
                    </a:lnTo>
                    <a:lnTo>
                      <a:pt x="10649" y="2838"/>
                    </a:lnTo>
                    <a:lnTo>
                      <a:pt x="10930" y="2685"/>
                    </a:lnTo>
                    <a:lnTo>
                      <a:pt x="11212" y="2544"/>
                    </a:lnTo>
                    <a:lnTo>
                      <a:pt x="11518" y="2429"/>
                    </a:lnTo>
                    <a:lnTo>
                      <a:pt x="11710" y="2365"/>
                    </a:lnTo>
                    <a:lnTo>
                      <a:pt x="11915" y="2327"/>
                    </a:lnTo>
                    <a:lnTo>
                      <a:pt x="12298" y="2250"/>
                    </a:lnTo>
                    <a:lnTo>
                      <a:pt x="12682" y="2186"/>
                    </a:lnTo>
                    <a:lnTo>
                      <a:pt x="13040" y="2123"/>
                    </a:lnTo>
                    <a:lnTo>
                      <a:pt x="13206" y="2084"/>
                    </a:lnTo>
                    <a:lnTo>
                      <a:pt x="13385" y="2033"/>
                    </a:lnTo>
                    <a:lnTo>
                      <a:pt x="13538" y="1969"/>
                    </a:lnTo>
                    <a:lnTo>
                      <a:pt x="13692" y="1880"/>
                    </a:lnTo>
                    <a:lnTo>
                      <a:pt x="13832" y="1790"/>
                    </a:lnTo>
                    <a:lnTo>
                      <a:pt x="13973" y="1675"/>
                    </a:lnTo>
                    <a:lnTo>
                      <a:pt x="14101" y="1534"/>
                    </a:lnTo>
                    <a:lnTo>
                      <a:pt x="14216" y="1381"/>
                    </a:lnTo>
                    <a:lnTo>
                      <a:pt x="14305" y="1240"/>
                    </a:lnTo>
                    <a:lnTo>
                      <a:pt x="14382" y="1087"/>
                    </a:lnTo>
                    <a:lnTo>
                      <a:pt x="14459" y="921"/>
                    </a:lnTo>
                    <a:lnTo>
                      <a:pt x="14510" y="755"/>
                    </a:lnTo>
                    <a:lnTo>
                      <a:pt x="14561" y="576"/>
                    </a:lnTo>
                    <a:lnTo>
                      <a:pt x="14612" y="397"/>
                    </a:lnTo>
                    <a:lnTo>
                      <a:pt x="14638" y="205"/>
                    </a:lnTo>
                    <a:lnTo>
                      <a:pt x="14676" y="0"/>
                    </a:lnTo>
                    <a:close/>
                  </a:path>
                </a:pathLst>
              </a:custGeom>
              <a:solidFill>
                <a:srgbClr val="BABAB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3" name="Google Shape;811;p18">
                <a:extLst>
                  <a:ext uri="{FF2B5EF4-FFF2-40B4-BE49-F238E27FC236}">
                    <a16:creationId xmlns:a16="http://schemas.microsoft.com/office/drawing/2014/main" id="{8B4E4F87-1F1B-FC83-0395-8CE6CAE7B9E6}"/>
                  </a:ext>
                </a:extLst>
              </p:cNvPr>
              <p:cNvSpPr/>
              <p:nvPr/>
            </p:nvSpPr>
            <p:spPr>
              <a:xfrm>
                <a:off x="4597500" y="5012225"/>
                <a:ext cx="4800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23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192" y="231"/>
                    </a:lnTo>
                    <a:lnTo>
                      <a:pt x="192" y="23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72E2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4" name="Google Shape;812;p18">
                <a:extLst>
                  <a:ext uri="{FF2B5EF4-FFF2-40B4-BE49-F238E27FC236}">
                    <a16:creationId xmlns:a16="http://schemas.microsoft.com/office/drawing/2014/main" id="{3CFD0ACD-E916-0660-683A-D9B9BC46022A}"/>
                  </a:ext>
                </a:extLst>
              </p:cNvPr>
              <p:cNvSpPr/>
              <p:nvPr/>
            </p:nvSpPr>
            <p:spPr>
              <a:xfrm>
                <a:off x="4588850" y="5002650"/>
                <a:ext cx="5775" cy="61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244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231" y="243"/>
                    </a:lnTo>
                    <a:lnTo>
                      <a:pt x="231" y="243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72E2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5" name="Google Shape;813;p18">
                <a:extLst>
                  <a:ext uri="{FF2B5EF4-FFF2-40B4-BE49-F238E27FC236}">
                    <a16:creationId xmlns:a16="http://schemas.microsoft.com/office/drawing/2014/main" id="{50E95800-E258-8947-A7A7-7AF99DB7C92C}"/>
                  </a:ext>
                </a:extLst>
              </p:cNvPr>
              <p:cNvSpPr/>
              <p:nvPr/>
            </p:nvSpPr>
            <p:spPr>
              <a:xfrm>
                <a:off x="4611550" y="5032375"/>
                <a:ext cx="2900" cy="6100"/>
              </a:xfrm>
              <a:custGeom>
                <a:avLst/>
                <a:gdLst/>
                <a:ahLst/>
                <a:cxnLst/>
                <a:rect l="l" t="t" r="r" b="b"/>
                <a:pathLst>
                  <a:path w="116" h="244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16" y="243"/>
                    </a:lnTo>
                    <a:lnTo>
                      <a:pt x="116" y="243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72E2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6" name="Google Shape;814;p18">
                <a:extLst>
                  <a:ext uri="{FF2B5EF4-FFF2-40B4-BE49-F238E27FC236}">
                    <a16:creationId xmlns:a16="http://schemas.microsoft.com/office/drawing/2014/main" id="{C3C7D1F9-D04A-0404-A7CE-D640333BD11D}"/>
                  </a:ext>
                </a:extLst>
              </p:cNvPr>
              <p:cNvSpPr/>
              <p:nvPr/>
            </p:nvSpPr>
            <p:spPr>
              <a:xfrm>
                <a:off x="4576725" y="4991150"/>
                <a:ext cx="9275" cy="8325"/>
              </a:xfrm>
              <a:custGeom>
                <a:avLst/>
                <a:gdLst/>
                <a:ahLst/>
                <a:cxnLst/>
                <a:rect l="l" t="t" r="r" b="b"/>
                <a:pathLst>
                  <a:path w="371" h="333" extrusionOk="0">
                    <a:moveTo>
                      <a:pt x="371" y="332"/>
                    </a:moveTo>
                    <a:lnTo>
                      <a:pt x="371" y="332"/>
                    </a:lnTo>
                    <a:lnTo>
                      <a:pt x="192" y="16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92" y="166"/>
                    </a:lnTo>
                    <a:lnTo>
                      <a:pt x="371" y="332"/>
                    </a:lnTo>
                    <a:lnTo>
                      <a:pt x="371" y="332"/>
                    </a:lnTo>
                    <a:close/>
                  </a:path>
                </a:pathLst>
              </a:custGeom>
              <a:solidFill>
                <a:srgbClr val="A72E2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7" name="Google Shape;815;p18">
                <a:extLst>
                  <a:ext uri="{FF2B5EF4-FFF2-40B4-BE49-F238E27FC236}">
                    <a16:creationId xmlns:a16="http://schemas.microsoft.com/office/drawing/2014/main" id="{2329E6A0-0693-68A7-AA69-E2DF45017ECD}"/>
                  </a:ext>
                </a:extLst>
              </p:cNvPr>
              <p:cNvSpPr/>
              <p:nvPr/>
            </p:nvSpPr>
            <p:spPr>
              <a:xfrm>
                <a:off x="4605150" y="5022150"/>
                <a:ext cx="3875" cy="6100"/>
              </a:xfrm>
              <a:custGeom>
                <a:avLst/>
                <a:gdLst/>
                <a:ahLst/>
                <a:cxnLst/>
                <a:rect l="l" t="t" r="r" b="b"/>
                <a:pathLst>
                  <a:path w="155" h="244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54" y="243"/>
                    </a:lnTo>
                    <a:lnTo>
                      <a:pt x="154" y="243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72E2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8" name="Google Shape;816;p18">
                <a:extLst>
                  <a:ext uri="{FF2B5EF4-FFF2-40B4-BE49-F238E27FC236}">
                    <a16:creationId xmlns:a16="http://schemas.microsoft.com/office/drawing/2014/main" id="{95630FEA-20B3-46AC-F3F2-4D660DB04565}"/>
                  </a:ext>
                </a:extLst>
              </p:cNvPr>
              <p:cNvSpPr/>
              <p:nvPr/>
            </p:nvSpPr>
            <p:spPr>
              <a:xfrm>
                <a:off x="4616675" y="5042600"/>
                <a:ext cx="2250" cy="6400"/>
              </a:xfrm>
              <a:custGeom>
                <a:avLst/>
                <a:gdLst/>
                <a:ahLst/>
                <a:cxnLst/>
                <a:rect l="l" t="t" r="r" b="b"/>
                <a:pathLst>
                  <a:path w="90" h="256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90" y="256"/>
                    </a:lnTo>
                    <a:lnTo>
                      <a:pt x="90" y="2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72E2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9" name="Google Shape;817;p18">
                <a:extLst>
                  <a:ext uri="{FF2B5EF4-FFF2-40B4-BE49-F238E27FC236}">
                    <a16:creationId xmlns:a16="http://schemas.microsoft.com/office/drawing/2014/main" id="{AE4B5BB6-C6A1-31D6-8213-5C6E9EC44885}"/>
                  </a:ext>
                </a:extLst>
              </p:cNvPr>
              <p:cNvSpPr/>
              <p:nvPr/>
            </p:nvSpPr>
            <p:spPr>
              <a:xfrm>
                <a:off x="4763050" y="4800650"/>
                <a:ext cx="58175" cy="63950"/>
              </a:xfrm>
              <a:custGeom>
                <a:avLst/>
                <a:gdLst/>
                <a:ahLst/>
                <a:cxnLst/>
                <a:rect l="l" t="t" r="r" b="b"/>
                <a:pathLst>
                  <a:path w="2327" h="2558" extrusionOk="0">
                    <a:moveTo>
                      <a:pt x="985" y="1"/>
                    </a:moveTo>
                    <a:lnTo>
                      <a:pt x="869" y="26"/>
                    </a:lnTo>
                    <a:lnTo>
                      <a:pt x="742" y="65"/>
                    </a:lnTo>
                    <a:lnTo>
                      <a:pt x="627" y="116"/>
                    </a:lnTo>
                    <a:lnTo>
                      <a:pt x="524" y="193"/>
                    </a:lnTo>
                    <a:lnTo>
                      <a:pt x="409" y="295"/>
                    </a:lnTo>
                    <a:lnTo>
                      <a:pt x="307" y="410"/>
                    </a:lnTo>
                    <a:lnTo>
                      <a:pt x="217" y="550"/>
                    </a:lnTo>
                    <a:lnTo>
                      <a:pt x="128" y="717"/>
                    </a:lnTo>
                    <a:lnTo>
                      <a:pt x="77" y="806"/>
                    </a:lnTo>
                    <a:lnTo>
                      <a:pt x="51" y="908"/>
                    </a:lnTo>
                    <a:lnTo>
                      <a:pt x="26" y="998"/>
                    </a:lnTo>
                    <a:lnTo>
                      <a:pt x="13" y="1100"/>
                    </a:lnTo>
                    <a:lnTo>
                      <a:pt x="0" y="1292"/>
                    </a:lnTo>
                    <a:lnTo>
                      <a:pt x="13" y="1484"/>
                    </a:lnTo>
                    <a:lnTo>
                      <a:pt x="51" y="1663"/>
                    </a:lnTo>
                    <a:lnTo>
                      <a:pt x="128" y="1842"/>
                    </a:lnTo>
                    <a:lnTo>
                      <a:pt x="205" y="2008"/>
                    </a:lnTo>
                    <a:lnTo>
                      <a:pt x="320" y="2161"/>
                    </a:lnTo>
                    <a:lnTo>
                      <a:pt x="448" y="2289"/>
                    </a:lnTo>
                    <a:lnTo>
                      <a:pt x="588" y="2391"/>
                    </a:lnTo>
                    <a:lnTo>
                      <a:pt x="742" y="2481"/>
                    </a:lnTo>
                    <a:lnTo>
                      <a:pt x="831" y="2506"/>
                    </a:lnTo>
                    <a:lnTo>
                      <a:pt x="921" y="2532"/>
                    </a:lnTo>
                    <a:lnTo>
                      <a:pt x="1010" y="2545"/>
                    </a:lnTo>
                    <a:lnTo>
                      <a:pt x="1100" y="2558"/>
                    </a:lnTo>
                    <a:lnTo>
                      <a:pt x="1189" y="2545"/>
                    </a:lnTo>
                    <a:lnTo>
                      <a:pt x="1279" y="2545"/>
                    </a:lnTo>
                    <a:lnTo>
                      <a:pt x="1381" y="2519"/>
                    </a:lnTo>
                    <a:lnTo>
                      <a:pt x="1470" y="2494"/>
                    </a:lnTo>
                    <a:lnTo>
                      <a:pt x="1573" y="2443"/>
                    </a:lnTo>
                    <a:lnTo>
                      <a:pt x="1675" y="2391"/>
                    </a:lnTo>
                    <a:lnTo>
                      <a:pt x="1828" y="2289"/>
                    </a:lnTo>
                    <a:lnTo>
                      <a:pt x="1969" y="2174"/>
                    </a:lnTo>
                    <a:lnTo>
                      <a:pt x="2084" y="2059"/>
                    </a:lnTo>
                    <a:lnTo>
                      <a:pt x="2173" y="1931"/>
                    </a:lnTo>
                    <a:lnTo>
                      <a:pt x="2237" y="1791"/>
                    </a:lnTo>
                    <a:lnTo>
                      <a:pt x="2289" y="1663"/>
                    </a:lnTo>
                    <a:lnTo>
                      <a:pt x="2314" y="1522"/>
                    </a:lnTo>
                    <a:lnTo>
                      <a:pt x="2327" y="1381"/>
                    </a:lnTo>
                    <a:lnTo>
                      <a:pt x="2314" y="1241"/>
                    </a:lnTo>
                    <a:lnTo>
                      <a:pt x="2289" y="1100"/>
                    </a:lnTo>
                    <a:lnTo>
                      <a:pt x="2250" y="960"/>
                    </a:lnTo>
                    <a:lnTo>
                      <a:pt x="2199" y="832"/>
                    </a:lnTo>
                    <a:lnTo>
                      <a:pt x="2135" y="704"/>
                    </a:lnTo>
                    <a:lnTo>
                      <a:pt x="2058" y="576"/>
                    </a:lnTo>
                    <a:lnTo>
                      <a:pt x="1969" y="461"/>
                    </a:lnTo>
                    <a:lnTo>
                      <a:pt x="1867" y="359"/>
                    </a:lnTo>
                    <a:lnTo>
                      <a:pt x="1764" y="282"/>
                    </a:lnTo>
                    <a:lnTo>
                      <a:pt x="1662" y="205"/>
                    </a:lnTo>
                    <a:lnTo>
                      <a:pt x="1560" y="141"/>
                    </a:lnTo>
                    <a:lnTo>
                      <a:pt x="1445" y="77"/>
                    </a:lnTo>
                    <a:lnTo>
                      <a:pt x="1330" y="39"/>
                    </a:lnTo>
                    <a:lnTo>
                      <a:pt x="1215" y="14"/>
                    </a:lnTo>
                    <a:lnTo>
                      <a:pt x="1100" y="1"/>
                    </a:lnTo>
                    <a:close/>
                  </a:path>
                </a:pathLst>
              </a:custGeom>
              <a:solidFill>
                <a:srgbClr val="EFF9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818;p18">
                <a:extLst>
                  <a:ext uri="{FF2B5EF4-FFF2-40B4-BE49-F238E27FC236}">
                    <a16:creationId xmlns:a16="http://schemas.microsoft.com/office/drawing/2014/main" id="{C8BFCF90-D705-26E8-5B4B-8C4CACF03FC8}"/>
                  </a:ext>
                </a:extLst>
              </p:cNvPr>
              <p:cNvSpPr/>
              <p:nvPr/>
            </p:nvSpPr>
            <p:spPr>
              <a:xfrm>
                <a:off x="4641275" y="4800025"/>
                <a:ext cx="107400" cy="38700"/>
              </a:xfrm>
              <a:custGeom>
                <a:avLst/>
                <a:gdLst/>
                <a:ahLst/>
                <a:cxnLst/>
                <a:rect l="l" t="t" r="r" b="b"/>
                <a:pathLst>
                  <a:path w="4296" h="1548" extrusionOk="0">
                    <a:moveTo>
                      <a:pt x="1381" y="166"/>
                    </a:moveTo>
                    <a:lnTo>
                      <a:pt x="1688" y="192"/>
                    </a:lnTo>
                    <a:lnTo>
                      <a:pt x="2314" y="256"/>
                    </a:lnTo>
                    <a:lnTo>
                      <a:pt x="2353" y="243"/>
                    </a:lnTo>
                    <a:lnTo>
                      <a:pt x="2378" y="230"/>
                    </a:lnTo>
                    <a:lnTo>
                      <a:pt x="2386" y="215"/>
                    </a:lnTo>
                    <a:lnTo>
                      <a:pt x="2386" y="215"/>
                    </a:lnTo>
                    <a:lnTo>
                      <a:pt x="2391" y="230"/>
                    </a:lnTo>
                    <a:lnTo>
                      <a:pt x="2404" y="256"/>
                    </a:lnTo>
                    <a:lnTo>
                      <a:pt x="2417" y="281"/>
                    </a:lnTo>
                    <a:lnTo>
                      <a:pt x="2455" y="294"/>
                    </a:lnTo>
                    <a:lnTo>
                      <a:pt x="2493" y="294"/>
                    </a:lnTo>
                    <a:lnTo>
                      <a:pt x="2723" y="269"/>
                    </a:lnTo>
                    <a:lnTo>
                      <a:pt x="2966" y="256"/>
                    </a:lnTo>
                    <a:lnTo>
                      <a:pt x="3209" y="256"/>
                    </a:lnTo>
                    <a:lnTo>
                      <a:pt x="3439" y="294"/>
                    </a:lnTo>
                    <a:lnTo>
                      <a:pt x="3554" y="320"/>
                    </a:lnTo>
                    <a:lnTo>
                      <a:pt x="3657" y="345"/>
                    </a:lnTo>
                    <a:lnTo>
                      <a:pt x="3759" y="396"/>
                    </a:lnTo>
                    <a:lnTo>
                      <a:pt x="3861" y="448"/>
                    </a:lnTo>
                    <a:lnTo>
                      <a:pt x="3938" y="512"/>
                    </a:lnTo>
                    <a:lnTo>
                      <a:pt x="4015" y="588"/>
                    </a:lnTo>
                    <a:lnTo>
                      <a:pt x="4066" y="691"/>
                    </a:lnTo>
                    <a:lnTo>
                      <a:pt x="4104" y="793"/>
                    </a:lnTo>
                    <a:lnTo>
                      <a:pt x="4117" y="895"/>
                    </a:lnTo>
                    <a:lnTo>
                      <a:pt x="4117" y="997"/>
                    </a:lnTo>
                    <a:lnTo>
                      <a:pt x="4091" y="1087"/>
                    </a:lnTo>
                    <a:lnTo>
                      <a:pt x="4066" y="1176"/>
                    </a:lnTo>
                    <a:lnTo>
                      <a:pt x="4015" y="1253"/>
                    </a:lnTo>
                    <a:lnTo>
                      <a:pt x="3951" y="1317"/>
                    </a:lnTo>
                    <a:lnTo>
                      <a:pt x="3861" y="1355"/>
                    </a:lnTo>
                    <a:lnTo>
                      <a:pt x="3759" y="1368"/>
                    </a:lnTo>
                    <a:lnTo>
                      <a:pt x="3644" y="1368"/>
                    </a:lnTo>
                    <a:lnTo>
                      <a:pt x="3542" y="1343"/>
                    </a:lnTo>
                    <a:lnTo>
                      <a:pt x="3439" y="1304"/>
                    </a:lnTo>
                    <a:lnTo>
                      <a:pt x="3337" y="1266"/>
                    </a:lnTo>
                    <a:lnTo>
                      <a:pt x="3133" y="1164"/>
                    </a:lnTo>
                    <a:lnTo>
                      <a:pt x="2954" y="1036"/>
                    </a:lnTo>
                    <a:lnTo>
                      <a:pt x="2762" y="895"/>
                    </a:lnTo>
                    <a:lnTo>
                      <a:pt x="2570" y="729"/>
                    </a:lnTo>
                    <a:lnTo>
                      <a:pt x="2481" y="627"/>
                    </a:lnTo>
                    <a:lnTo>
                      <a:pt x="2404" y="537"/>
                    </a:lnTo>
                    <a:lnTo>
                      <a:pt x="2340" y="435"/>
                    </a:lnTo>
                    <a:lnTo>
                      <a:pt x="2289" y="320"/>
                    </a:lnTo>
                    <a:lnTo>
                      <a:pt x="2276" y="307"/>
                    </a:lnTo>
                    <a:lnTo>
                      <a:pt x="2263" y="294"/>
                    </a:lnTo>
                    <a:lnTo>
                      <a:pt x="2212" y="281"/>
                    </a:lnTo>
                    <a:lnTo>
                      <a:pt x="2174" y="294"/>
                    </a:lnTo>
                    <a:lnTo>
                      <a:pt x="2135" y="320"/>
                    </a:lnTo>
                    <a:lnTo>
                      <a:pt x="2071" y="409"/>
                    </a:lnTo>
                    <a:lnTo>
                      <a:pt x="1995" y="499"/>
                    </a:lnTo>
                    <a:lnTo>
                      <a:pt x="1918" y="575"/>
                    </a:lnTo>
                    <a:lnTo>
                      <a:pt x="1829" y="639"/>
                    </a:lnTo>
                    <a:lnTo>
                      <a:pt x="1637" y="767"/>
                    </a:lnTo>
                    <a:lnTo>
                      <a:pt x="1445" y="882"/>
                    </a:lnTo>
                    <a:lnTo>
                      <a:pt x="1228" y="997"/>
                    </a:lnTo>
                    <a:lnTo>
                      <a:pt x="998" y="1100"/>
                    </a:lnTo>
                    <a:lnTo>
                      <a:pt x="883" y="1151"/>
                    </a:lnTo>
                    <a:lnTo>
                      <a:pt x="755" y="1176"/>
                    </a:lnTo>
                    <a:lnTo>
                      <a:pt x="640" y="1202"/>
                    </a:lnTo>
                    <a:lnTo>
                      <a:pt x="512" y="1215"/>
                    </a:lnTo>
                    <a:lnTo>
                      <a:pt x="435" y="1202"/>
                    </a:lnTo>
                    <a:lnTo>
                      <a:pt x="358" y="1189"/>
                    </a:lnTo>
                    <a:lnTo>
                      <a:pt x="282" y="1164"/>
                    </a:lnTo>
                    <a:lnTo>
                      <a:pt x="231" y="1112"/>
                    </a:lnTo>
                    <a:lnTo>
                      <a:pt x="205" y="1074"/>
                    </a:lnTo>
                    <a:lnTo>
                      <a:pt x="179" y="1023"/>
                    </a:lnTo>
                    <a:lnTo>
                      <a:pt x="167" y="933"/>
                    </a:lnTo>
                    <a:lnTo>
                      <a:pt x="167" y="818"/>
                    </a:lnTo>
                    <a:lnTo>
                      <a:pt x="192" y="729"/>
                    </a:lnTo>
                    <a:lnTo>
                      <a:pt x="205" y="652"/>
                    </a:lnTo>
                    <a:lnTo>
                      <a:pt x="231" y="588"/>
                    </a:lnTo>
                    <a:lnTo>
                      <a:pt x="269" y="524"/>
                    </a:lnTo>
                    <a:lnTo>
                      <a:pt x="307" y="473"/>
                    </a:lnTo>
                    <a:lnTo>
                      <a:pt x="410" y="384"/>
                    </a:lnTo>
                    <a:lnTo>
                      <a:pt x="525" y="307"/>
                    </a:lnTo>
                    <a:lnTo>
                      <a:pt x="652" y="256"/>
                    </a:lnTo>
                    <a:lnTo>
                      <a:pt x="793" y="218"/>
                    </a:lnTo>
                    <a:lnTo>
                      <a:pt x="934" y="192"/>
                    </a:lnTo>
                    <a:lnTo>
                      <a:pt x="1062" y="179"/>
                    </a:lnTo>
                    <a:lnTo>
                      <a:pt x="1228" y="166"/>
                    </a:lnTo>
                    <a:close/>
                    <a:moveTo>
                      <a:pt x="1215" y="0"/>
                    </a:moveTo>
                    <a:lnTo>
                      <a:pt x="1049" y="13"/>
                    </a:lnTo>
                    <a:lnTo>
                      <a:pt x="895" y="26"/>
                    </a:lnTo>
                    <a:lnTo>
                      <a:pt x="742" y="51"/>
                    </a:lnTo>
                    <a:lnTo>
                      <a:pt x="588" y="102"/>
                    </a:lnTo>
                    <a:lnTo>
                      <a:pt x="448" y="154"/>
                    </a:lnTo>
                    <a:lnTo>
                      <a:pt x="307" y="230"/>
                    </a:lnTo>
                    <a:lnTo>
                      <a:pt x="192" y="333"/>
                    </a:lnTo>
                    <a:lnTo>
                      <a:pt x="154" y="384"/>
                    </a:lnTo>
                    <a:lnTo>
                      <a:pt x="103" y="448"/>
                    </a:lnTo>
                    <a:lnTo>
                      <a:pt x="64" y="524"/>
                    </a:lnTo>
                    <a:lnTo>
                      <a:pt x="39" y="601"/>
                    </a:lnTo>
                    <a:lnTo>
                      <a:pt x="13" y="716"/>
                    </a:lnTo>
                    <a:lnTo>
                      <a:pt x="0" y="831"/>
                    </a:lnTo>
                    <a:lnTo>
                      <a:pt x="0" y="946"/>
                    </a:lnTo>
                    <a:lnTo>
                      <a:pt x="26" y="1061"/>
                    </a:lnTo>
                    <a:lnTo>
                      <a:pt x="64" y="1164"/>
                    </a:lnTo>
                    <a:lnTo>
                      <a:pt x="128" y="1253"/>
                    </a:lnTo>
                    <a:lnTo>
                      <a:pt x="167" y="1291"/>
                    </a:lnTo>
                    <a:lnTo>
                      <a:pt x="218" y="1317"/>
                    </a:lnTo>
                    <a:lnTo>
                      <a:pt x="269" y="1343"/>
                    </a:lnTo>
                    <a:lnTo>
                      <a:pt x="333" y="1368"/>
                    </a:lnTo>
                    <a:lnTo>
                      <a:pt x="461" y="1381"/>
                    </a:lnTo>
                    <a:lnTo>
                      <a:pt x="588" y="1381"/>
                    </a:lnTo>
                    <a:lnTo>
                      <a:pt x="729" y="1368"/>
                    </a:lnTo>
                    <a:lnTo>
                      <a:pt x="857" y="1330"/>
                    </a:lnTo>
                    <a:lnTo>
                      <a:pt x="985" y="1291"/>
                    </a:lnTo>
                    <a:lnTo>
                      <a:pt x="1113" y="1240"/>
                    </a:lnTo>
                    <a:lnTo>
                      <a:pt x="1343" y="1138"/>
                    </a:lnTo>
                    <a:lnTo>
                      <a:pt x="1611" y="997"/>
                    </a:lnTo>
                    <a:lnTo>
                      <a:pt x="1739" y="921"/>
                    </a:lnTo>
                    <a:lnTo>
                      <a:pt x="1867" y="831"/>
                    </a:lnTo>
                    <a:lnTo>
                      <a:pt x="1982" y="742"/>
                    </a:lnTo>
                    <a:lnTo>
                      <a:pt x="2097" y="639"/>
                    </a:lnTo>
                    <a:lnTo>
                      <a:pt x="2199" y="524"/>
                    </a:lnTo>
                    <a:lnTo>
                      <a:pt x="2263" y="627"/>
                    </a:lnTo>
                    <a:lnTo>
                      <a:pt x="2340" y="729"/>
                    </a:lnTo>
                    <a:lnTo>
                      <a:pt x="2429" y="831"/>
                    </a:lnTo>
                    <a:lnTo>
                      <a:pt x="2621" y="997"/>
                    </a:lnTo>
                    <a:lnTo>
                      <a:pt x="2826" y="1151"/>
                    </a:lnTo>
                    <a:lnTo>
                      <a:pt x="3030" y="1304"/>
                    </a:lnTo>
                    <a:lnTo>
                      <a:pt x="3145" y="1368"/>
                    </a:lnTo>
                    <a:lnTo>
                      <a:pt x="3273" y="1432"/>
                    </a:lnTo>
                    <a:lnTo>
                      <a:pt x="3388" y="1483"/>
                    </a:lnTo>
                    <a:lnTo>
                      <a:pt x="3516" y="1521"/>
                    </a:lnTo>
                    <a:lnTo>
                      <a:pt x="3644" y="1534"/>
                    </a:lnTo>
                    <a:lnTo>
                      <a:pt x="3772" y="1547"/>
                    </a:lnTo>
                    <a:lnTo>
                      <a:pt x="3900" y="1534"/>
                    </a:lnTo>
                    <a:lnTo>
                      <a:pt x="4002" y="1483"/>
                    </a:lnTo>
                    <a:lnTo>
                      <a:pt x="4091" y="1432"/>
                    </a:lnTo>
                    <a:lnTo>
                      <a:pt x="4168" y="1343"/>
                    </a:lnTo>
                    <a:lnTo>
                      <a:pt x="4219" y="1253"/>
                    </a:lnTo>
                    <a:lnTo>
                      <a:pt x="4258" y="1151"/>
                    </a:lnTo>
                    <a:lnTo>
                      <a:pt x="4283" y="1036"/>
                    </a:lnTo>
                    <a:lnTo>
                      <a:pt x="4296" y="921"/>
                    </a:lnTo>
                    <a:lnTo>
                      <a:pt x="4283" y="793"/>
                    </a:lnTo>
                    <a:lnTo>
                      <a:pt x="4245" y="665"/>
                    </a:lnTo>
                    <a:lnTo>
                      <a:pt x="4194" y="550"/>
                    </a:lnTo>
                    <a:lnTo>
                      <a:pt x="4117" y="448"/>
                    </a:lnTo>
                    <a:lnTo>
                      <a:pt x="4027" y="358"/>
                    </a:lnTo>
                    <a:lnTo>
                      <a:pt x="3925" y="294"/>
                    </a:lnTo>
                    <a:lnTo>
                      <a:pt x="3823" y="230"/>
                    </a:lnTo>
                    <a:lnTo>
                      <a:pt x="3695" y="179"/>
                    </a:lnTo>
                    <a:lnTo>
                      <a:pt x="3542" y="141"/>
                    </a:lnTo>
                    <a:lnTo>
                      <a:pt x="3388" y="102"/>
                    </a:lnTo>
                    <a:lnTo>
                      <a:pt x="3235" y="90"/>
                    </a:lnTo>
                    <a:lnTo>
                      <a:pt x="3069" y="77"/>
                    </a:lnTo>
                    <a:lnTo>
                      <a:pt x="2915" y="77"/>
                    </a:lnTo>
                    <a:lnTo>
                      <a:pt x="2749" y="90"/>
                    </a:lnTo>
                    <a:lnTo>
                      <a:pt x="2442" y="128"/>
                    </a:lnTo>
                    <a:lnTo>
                      <a:pt x="2417" y="141"/>
                    </a:lnTo>
                    <a:lnTo>
                      <a:pt x="2397" y="160"/>
                    </a:lnTo>
                    <a:lnTo>
                      <a:pt x="2391" y="141"/>
                    </a:lnTo>
                    <a:lnTo>
                      <a:pt x="2378" y="115"/>
                    </a:lnTo>
                    <a:lnTo>
                      <a:pt x="2353" y="90"/>
                    </a:lnTo>
                    <a:lnTo>
                      <a:pt x="2314" y="77"/>
                    </a:lnTo>
                    <a:lnTo>
                      <a:pt x="1688" y="13"/>
                    </a:lnTo>
                    <a:lnTo>
                      <a:pt x="1368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819;p18">
                <a:extLst>
                  <a:ext uri="{FF2B5EF4-FFF2-40B4-BE49-F238E27FC236}">
                    <a16:creationId xmlns:a16="http://schemas.microsoft.com/office/drawing/2014/main" id="{CAFB657A-0081-66AF-9B44-A2877666C7BD}"/>
                  </a:ext>
                </a:extLst>
              </p:cNvPr>
              <p:cNvSpPr/>
              <p:nvPr/>
            </p:nvSpPr>
            <p:spPr>
              <a:xfrm>
                <a:off x="5277925" y="4734500"/>
                <a:ext cx="265600" cy="256675"/>
              </a:xfrm>
              <a:custGeom>
                <a:avLst/>
                <a:gdLst/>
                <a:ahLst/>
                <a:cxnLst/>
                <a:rect l="l" t="t" r="r" b="b"/>
                <a:pathLst>
                  <a:path w="10624" h="10267" extrusionOk="0">
                    <a:moveTo>
                      <a:pt x="2084" y="0"/>
                    </a:moveTo>
                    <a:lnTo>
                      <a:pt x="1905" y="13"/>
                    </a:lnTo>
                    <a:lnTo>
                      <a:pt x="1726" y="39"/>
                    </a:lnTo>
                    <a:lnTo>
                      <a:pt x="1534" y="64"/>
                    </a:lnTo>
                    <a:lnTo>
                      <a:pt x="1355" y="116"/>
                    </a:lnTo>
                    <a:lnTo>
                      <a:pt x="1189" y="167"/>
                    </a:lnTo>
                    <a:lnTo>
                      <a:pt x="1023" y="231"/>
                    </a:lnTo>
                    <a:lnTo>
                      <a:pt x="857" y="320"/>
                    </a:lnTo>
                    <a:lnTo>
                      <a:pt x="703" y="410"/>
                    </a:lnTo>
                    <a:lnTo>
                      <a:pt x="563" y="512"/>
                    </a:lnTo>
                    <a:lnTo>
                      <a:pt x="448" y="627"/>
                    </a:lnTo>
                    <a:lnTo>
                      <a:pt x="333" y="768"/>
                    </a:lnTo>
                    <a:lnTo>
                      <a:pt x="243" y="908"/>
                    </a:lnTo>
                    <a:lnTo>
                      <a:pt x="179" y="1062"/>
                    </a:lnTo>
                    <a:lnTo>
                      <a:pt x="128" y="1215"/>
                    </a:lnTo>
                    <a:lnTo>
                      <a:pt x="90" y="1368"/>
                    </a:lnTo>
                    <a:lnTo>
                      <a:pt x="64" y="1522"/>
                    </a:lnTo>
                    <a:lnTo>
                      <a:pt x="39" y="1688"/>
                    </a:lnTo>
                    <a:lnTo>
                      <a:pt x="13" y="1854"/>
                    </a:lnTo>
                    <a:lnTo>
                      <a:pt x="13" y="2020"/>
                    </a:lnTo>
                    <a:lnTo>
                      <a:pt x="0" y="2199"/>
                    </a:lnTo>
                    <a:lnTo>
                      <a:pt x="13" y="2366"/>
                    </a:lnTo>
                    <a:lnTo>
                      <a:pt x="26" y="2532"/>
                    </a:lnTo>
                    <a:lnTo>
                      <a:pt x="51" y="2698"/>
                    </a:lnTo>
                    <a:lnTo>
                      <a:pt x="77" y="2864"/>
                    </a:lnTo>
                    <a:lnTo>
                      <a:pt x="115" y="3030"/>
                    </a:lnTo>
                    <a:lnTo>
                      <a:pt x="167" y="3184"/>
                    </a:lnTo>
                    <a:lnTo>
                      <a:pt x="218" y="3337"/>
                    </a:lnTo>
                    <a:lnTo>
                      <a:pt x="282" y="3478"/>
                    </a:lnTo>
                    <a:lnTo>
                      <a:pt x="358" y="3606"/>
                    </a:lnTo>
                    <a:lnTo>
                      <a:pt x="627" y="4027"/>
                    </a:lnTo>
                    <a:lnTo>
                      <a:pt x="895" y="4437"/>
                    </a:lnTo>
                    <a:lnTo>
                      <a:pt x="1176" y="4846"/>
                    </a:lnTo>
                    <a:lnTo>
                      <a:pt x="1471" y="5267"/>
                    </a:lnTo>
                    <a:lnTo>
                      <a:pt x="1777" y="5664"/>
                    </a:lnTo>
                    <a:lnTo>
                      <a:pt x="2084" y="6073"/>
                    </a:lnTo>
                    <a:lnTo>
                      <a:pt x="2698" y="6840"/>
                    </a:lnTo>
                    <a:lnTo>
                      <a:pt x="2953" y="7108"/>
                    </a:lnTo>
                    <a:lnTo>
                      <a:pt x="3222" y="7377"/>
                    </a:lnTo>
                    <a:lnTo>
                      <a:pt x="3503" y="7633"/>
                    </a:lnTo>
                    <a:lnTo>
                      <a:pt x="3784" y="7875"/>
                    </a:lnTo>
                    <a:lnTo>
                      <a:pt x="4091" y="8106"/>
                    </a:lnTo>
                    <a:lnTo>
                      <a:pt x="4398" y="8336"/>
                    </a:lnTo>
                    <a:lnTo>
                      <a:pt x="4718" y="8553"/>
                    </a:lnTo>
                    <a:lnTo>
                      <a:pt x="5050" y="8770"/>
                    </a:lnTo>
                    <a:lnTo>
                      <a:pt x="5382" y="8975"/>
                    </a:lnTo>
                    <a:lnTo>
                      <a:pt x="5715" y="9167"/>
                    </a:lnTo>
                    <a:lnTo>
                      <a:pt x="6405" y="9550"/>
                    </a:lnTo>
                    <a:lnTo>
                      <a:pt x="7108" y="9921"/>
                    </a:lnTo>
                    <a:lnTo>
                      <a:pt x="7811" y="10266"/>
                    </a:lnTo>
                    <a:lnTo>
                      <a:pt x="8131" y="10010"/>
                    </a:lnTo>
                    <a:lnTo>
                      <a:pt x="8476" y="9767"/>
                    </a:lnTo>
                    <a:lnTo>
                      <a:pt x="8821" y="9550"/>
                    </a:lnTo>
                    <a:lnTo>
                      <a:pt x="9167" y="9358"/>
                    </a:lnTo>
                    <a:lnTo>
                      <a:pt x="9537" y="9192"/>
                    </a:lnTo>
                    <a:lnTo>
                      <a:pt x="9895" y="9052"/>
                    </a:lnTo>
                    <a:lnTo>
                      <a:pt x="10266" y="8949"/>
                    </a:lnTo>
                    <a:lnTo>
                      <a:pt x="10445" y="8911"/>
                    </a:lnTo>
                    <a:lnTo>
                      <a:pt x="10624" y="8873"/>
                    </a:lnTo>
                    <a:lnTo>
                      <a:pt x="10100" y="8489"/>
                    </a:lnTo>
                    <a:lnTo>
                      <a:pt x="9563" y="8106"/>
                    </a:lnTo>
                    <a:lnTo>
                      <a:pt x="8553" y="7402"/>
                    </a:lnTo>
                    <a:lnTo>
                      <a:pt x="8080" y="7070"/>
                    </a:lnTo>
                    <a:lnTo>
                      <a:pt x="7671" y="6763"/>
                    </a:lnTo>
                    <a:lnTo>
                      <a:pt x="7313" y="6469"/>
                    </a:lnTo>
                    <a:lnTo>
                      <a:pt x="7159" y="6341"/>
                    </a:lnTo>
                    <a:lnTo>
                      <a:pt x="7019" y="6214"/>
                    </a:lnTo>
                    <a:lnTo>
                      <a:pt x="6750" y="5958"/>
                    </a:lnTo>
                    <a:lnTo>
                      <a:pt x="6482" y="5715"/>
                    </a:lnTo>
                    <a:lnTo>
                      <a:pt x="6226" y="5459"/>
                    </a:lnTo>
                    <a:lnTo>
                      <a:pt x="5983" y="5191"/>
                    </a:lnTo>
                    <a:lnTo>
                      <a:pt x="5740" y="4935"/>
                    </a:lnTo>
                    <a:lnTo>
                      <a:pt x="5523" y="4667"/>
                    </a:lnTo>
                    <a:lnTo>
                      <a:pt x="5306" y="4385"/>
                    </a:lnTo>
                    <a:lnTo>
                      <a:pt x="5101" y="4104"/>
                    </a:lnTo>
                    <a:lnTo>
                      <a:pt x="4909" y="3810"/>
                    </a:lnTo>
                    <a:lnTo>
                      <a:pt x="4730" y="3516"/>
                    </a:lnTo>
                    <a:lnTo>
                      <a:pt x="4564" y="3209"/>
                    </a:lnTo>
                    <a:lnTo>
                      <a:pt x="4398" y="2902"/>
                    </a:lnTo>
                    <a:lnTo>
                      <a:pt x="4257" y="2570"/>
                    </a:lnTo>
                    <a:lnTo>
                      <a:pt x="4117" y="2238"/>
                    </a:lnTo>
                    <a:lnTo>
                      <a:pt x="4002" y="1893"/>
                    </a:lnTo>
                    <a:lnTo>
                      <a:pt x="3887" y="1535"/>
                    </a:lnTo>
                    <a:lnTo>
                      <a:pt x="3810" y="1266"/>
                    </a:lnTo>
                    <a:lnTo>
                      <a:pt x="3708" y="998"/>
                    </a:lnTo>
                    <a:lnTo>
                      <a:pt x="3605" y="768"/>
                    </a:lnTo>
                    <a:lnTo>
                      <a:pt x="3542" y="652"/>
                    </a:lnTo>
                    <a:lnTo>
                      <a:pt x="3465" y="550"/>
                    </a:lnTo>
                    <a:lnTo>
                      <a:pt x="3388" y="448"/>
                    </a:lnTo>
                    <a:lnTo>
                      <a:pt x="3311" y="358"/>
                    </a:lnTo>
                    <a:lnTo>
                      <a:pt x="3209" y="282"/>
                    </a:lnTo>
                    <a:lnTo>
                      <a:pt x="3107" y="205"/>
                    </a:lnTo>
                    <a:lnTo>
                      <a:pt x="2992" y="154"/>
                    </a:lnTo>
                    <a:lnTo>
                      <a:pt x="2864" y="90"/>
                    </a:lnTo>
                    <a:lnTo>
                      <a:pt x="2736" y="52"/>
                    </a:lnTo>
                    <a:lnTo>
                      <a:pt x="2583" y="26"/>
                    </a:lnTo>
                    <a:lnTo>
                      <a:pt x="2417" y="0"/>
                    </a:lnTo>
                    <a:close/>
                  </a:path>
                </a:pathLst>
              </a:custGeom>
              <a:solidFill>
                <a:srgbClr val="96232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820;p18">
                <a:extLst>
                  <a:ext uri="{FF2B5EF4-FFF2-40B4-BE49-F238E27FC236}">
                    <a16:creationId xmlns:a16="http://schemas.microsoft.com/office/drawing/2014/main" id="{59E838A3-4987-D77A-064E-DC70FF43BEBC}"/>
                  </a:ext>
                </a:extLst>
              </p:cNvPr>
              <p:cNvSpPr/>
              <p:nvPr/>
            </p:nvSpPr>
            <p:spPr>
              <a:xfrm>
                <a:off x="5229350" y="4902925"/>
                <a:ext cx="48925" cy="63300"/>
              </a:xfrm>
              <a:custGeom>
                <a:avLst/>
                <a:gdLst/>
                <a:ahLst/>
                <a:cxnLst/>
                <a:rect l="l" t="t" r="r" b="b"/>
                <a:pathLst>
                  <a:path w="1957" h="2532" extrusionOk="0">
                    <a:moveTo>
                      <a:pt x="0" y="1"/>
                    </a:moveTo>
                    <a:lnTo>
                      <a:pt x="0" y="359"/>
                    </a:lnTo>
                    <a:lnTo>
                      <a:pt x="13" y="704"/>
                    </a:lnTo>
                    <a:lnTo>
                      <a:pt x="26" y="1049"/>
                    </a:lnTo>
                    <a:lnTo>
                      <a:pt x="64" y="1381"/>
                    </a:lnTo>
                    <a:lnTo>
                      <a:pt x="281" y="1560"/>
                    </a:lnTo>
                    <a:lnTo>
                      <a:pt x="512" y="1739"/>
                    </a:lnTo>
                    <a:lnTo>
                      <a:pt x="742" y="1893"/>
                    </a:lnTo>
                    <a:lnTo>
                      <a:pt x="985" y="2046"/>
                    </a:lnTo>
                    <a:lnTo>
                      <a:pt x="1215" y="2174"/>
                    </a:lnTo>
                    <a:lnTo>
                      <a:pt x="1458" y="2302"/>
                    </a:lnTo>
                    <a:lnTo>
                      <a:pt x="1956" y="2532"/>
                    </a:lnTo>
                    <a:lnTo>
                      <a:pt x="1956" y="2532"/>
                    </a:lnTo>
                    <a:lnTo>
                      <a:pt x="1828" y="2123"/>
                    </a:lnTo>
                    <a:lnTo>
                      <a:pt x="1739" y="1918"/>
                    </a:lnTo>
                    <a:lnTo>
                      <a:pt x="1662" y="1727"/>
                    </a:lnTo>
                    <a:lnTo>
                      <a:pt x="1560" y="1522"/>
                    </a:lnTo>
                    <a:lnTo>
                      <a:pt x="1458" y="1343"/>
                    </a:lnTo>
                    <a:lnTo>
                      <a:pt x="1342" y="1151"/>
                    </a:lnTo>
                    <a:lnTo>
                      <a:pt x="1227" y="972"/>
                    </a:lnTo>
                    <a:lnTo>
                      <a:pt x="1100" y="806"/>
                    </a:lnTo>
                    <a:lnTo>
                      <a:pt x="972" y="653"/>
                    </a:lnTo>
                    <a:lnTo>
                      <a:pt x="831" y="512"/>
                    </a:lnTo>
                    <a:lnTo>
                      <a:pt x="678" y="371"/>
                    </a:lnTo>
                    <a:lnTo>
                      <a:pt x="524" y="256"/>
                    </a:lnTo>
                    <a:lnTo>
                      <a:pt x="358" y="154"/>
                    </a:lnTo>
                    <a:lnTo>
                      <a:pt x="179" y="6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FF9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821;p18">
                <a:extLst>
                  <a:ext uri="{FF2B5EF4-FFF2-40B4-BE49-F238E27FC236}">
                    <a16:creationId xmlns:a16="http://schemas.microsoft.com/office/drawing/2014/main" id="{F960DC28-D401-EE85-D806-F2C9F811857C}"/>
                  </a:ext>
                </a:extLst>
              </p:cNvPr>
              <p:cNvSpPr/>
              <p:nvPr/>
            </p:nvSpPr>
            <p:spPr>
              <a:xfrm>
                <a:off x="5331625" y="4846050"/>
                <a:ext cx="73200" cy="13450"/>
              </a:xfrm>
              <a:custGeom>
                <a:avLst/>
                <a:gdLst/>
                <a:ahLst/>
                <a:cxnLst/>
                <a:rect l="l" t="t" r="r" b="b"/>
                <a:pathLst>
                  <a:path w="2928" h="538" extrusionOk="0">
                    <a:moveTo>
                      <a:pt x="2710" y="0"/>
                    </a:moveTo>
                    <a:lnTo>
                      <a:pt x="2391" y="13"/>
                    </a:lnTo>
                    <a:lnTo>
                      <a:pt x="2058" y="26"/>
                    </a:lnTo>
                    <a:lnTo>
                      <a:pt x="1355" y="64"/>
                    </a:lnTo>
                    <a:lnTo>
                      <a:pt x="742" y="90"/>
                    </a:lnTo>
                    <a:lnTo>
                      <a:pt x="217" y="115"/>
                    </a:lnTo>
                    <a:lnTo>
                      <a:pt x="179" y="115"/>
                    </a:lnTo>
                    <a:lnTo>
                      <a:pt x="141" y="128"/>
                    </a:lnTo>
                    <a:lnTo>
                      <a:pt x="102" y="141"/>
                    </a:lnTo>
                    <a:lnTo>
                      <a:pt x="64" y="179"/>
                    </a:lnTo>
                    <a:lnTo>
                      <a:pt x="38" y="205"/>
                    </a:lnTo>
                    <a:lnTo>
                      <a:pt x="26" y="243"/>
                    </a:lnTo>
                    <a:lnTo>
                      <a:pt x="13" y="281"/>
                    </a:lnTo>
                    <a:lnTo>
                      <a:pt x="0" y="332"/>
                    </a:lnTo>
                    <a:lnTo>
                      <a:pt x="13" y="371"/>
                    </a:lnTo>
                    <a:lnTo>
                      <a:pt x="26" y="409"/>
                    </a:lnTo>
                    <a:lnTo>
                      <a:pt x="38" y="448"/>
                    </a:lnTo>
                    <a:lnTo>
                      <a:pt x="64" y="473"/>
                    </a:lnTo>
                    <a:lnTo>
                      <a:pt x="102" y="499"/>
                    </a:lnTo>
                    <a:lnTo>
                      <a:pt x="141" y="524"/>
                    </a:lnTo>
                    <a:lnTo>
                      <a:pt x="179" y="537"/>
                    </a:lnTo>
                    <a:lnTo>
                      <a:pt x="217" y="537"/>
                    </a:lnTo>
                    <a:lnTo>
                      <a:pt x="754" y="524"/>
                    </a:lnTo>
                    <a:lnTo>
                      <a:pt x="1381" y="486"/>
                    </a:lnTo>
                    <a:lnTo>
                      <a:pt x="2071" y="448"/>
                    </a:lnTo>
                    <a:lnTo>
                      <a:pt x="2403" y="435"/>
                    </a:lnTo>
                    <a:lnTo>
                      <a:pt x="2749" y="435"/>
                    </a:lnTo>
                    <a:lnTo>
                      <a:pt x="2787" y="422"/>
                    </a:lnTo>
                    <a:lnTo>
                      <a:pt x="2825" y="396"/>
                    </a:lnTo>
                    <a:lnTo>
                      <a:pt x="2864" y="371"/>
                    </a:lnTo>
                    <a:lnTo>
                      <a:pt x="2889" y="332"/>
                    </a:lnTo>
                    <a:lnTo>
                      <a:pt x="2902" y="307"/>
                    </a:lnTo>
                    <a:lnTo>
                      <a:pt x="2915" y="256"/>
                    </a:lnTo>
                    <a:lnTo>
                      <a:pt x="2928" y="217"/>
                    </a:lnTo>
                    <a:lnTo>
                      <a:pt x="2915" y="179"/>
                    </a:lnTo>
                    <a:lnTo>
                      <a:pt x="2902" y="128"/>
                    </a:lnTo>
                    <a:lnTo>
                      <a:pt x="2889" y="102"/>
                    </a:lnTo>
                    <a:lnTo>
                      <a:pt x="2864" y="64"/>
                    </a:lnTo>
                    <a:lnTo>
                      <a:pt x="2825" y="38"/>
                    </a:lnTo>
                    <a:lnTo>
                      <a:pt x="2787" y="13"/>
                    </a:lnTo>
                    <a:lnTo>
                      <a:pt x="2749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822;p18">
                <a:extLst>
                  <a:ext uri="{FF2B5EF4-FFF2-40B4-BE49-F238E27FC236}">
                    <a16:creationId xmlns:a16="http://schemas.microsoft.com/office/drawing/2014/main" id="{D093B230-95CC-F00F-7A1F-054156402100}"/>
                  </a:ext>
                </a:extLst>
              </p:cNvPr>
              <p:cNvSpPr/>
              <p:nvPr/>
            </p:nvSpPr>
            <p:spPr>
              <a:xfrm>
                <a:off x="5345350" y="4867775"/>
                <a:ext cx="78325" cy="16950"/>
              </a:xfrm>
              <a:custGeom>
                <a:avLst/>
                <a:gdLst/>
                <a:ahLst/>
                <a:cxnLst/>
                <a:rect l="l" t="t" r="r" b="b"/>
                <a:pathLst>
                  <a:path w="3133" h="678" extrusionOk="0">
                    <a:moveTo>
                      <a:pt x="2890" y="0"/>
                    </a:moveTo>
                    <a:lnTo>
                      <a:pt x="2097" y="103"/>
                    </a:lnTo>
                    <a:lnTo>
                      <a:pt x="1612" y="167"/>
                    </a:lnTo>
                    <a:lnTo>
                      <a:pt x="1151" y="218"/>
                    </a:lnTo>
                    <a:lnTo>
                      <a:pt x="921" y="243"/>
                    </a:lnTo>
                    <a:lnTo>
                      <a:pt x="691" y="243"/>
                    </a:lnTo>
                    <a:lnTo>
                      <a:pt x="461" y="231"/>
                    </a:lnTo>
                    <a:lnTo>
                      <a:pt x="244" y="218"/>
                    </a:lnTo>
                    <a:lnTo>
                      <a:pt x="154" y="218"/>
                    </a:lnTo>
                    <a:lnTo>
                      <a:pt x="116" y="231"/>
                    </a:lnTo>
                    <a:lnTo>
                      <a:pt x="77" y="256"/>
                    </a:lnTo>
                    <a:lnTo>
                      <a:pt x="52" y="282"/>
                    </a:lnTo>
                    <a:lnTo>
                      <a:pt x="26" y="320"/>
                    </a:lnTo>
                    <a:lnTo>
                      <a:pt x="14" y="358"/>
                    </a:lnTo>
                    <a:lnTo>
                      <a:pt x="1" y="397"/>
                    </a:lnTo>
                    <a:lnTo>
                      <a:pt x="1" y="448"/>
                    </a:lnTo>
                    <a:lnTo>
                      <a:pt x="1" y="486"/>
                    </a:lnTo>
                    <a:lnTo>
                      <a:pt x="14" y="525"/>
                    </a:lnTo>
                    <a:lnTo>
                      <a:pt x="39" y="563"/>
                    </a:lnTo>
                    <a:lnTo>
                      <a:pt x="65" y="588"/>
                    </a:lnTo>
                    <a:lnTo>
                      <a:pt x="103" y="614"/>
                    </a:lnTo>
                    <a:lnTo>
                      <a:pt x="141" y="640"/>
                    </a:lnTo>
                    <a:lnTo>
                      <a:pt x="180" y="640"/>
                    </a:lnTo>
                    <a:lnTo>
                      <a:pt x="448" y="665"/>
                    </a:lnTo>
                    <a:lnTo>
                      <a:pt x="704" y="678"/>
                    </a:lnTo>
                    <a:lnTo>
                      <a:pt x="1062" y="665"/>
                    </a:lnTo>
                    <a:lnTo>
                      <a:pt x="1433" y="627"/>
                    </a:lnTo>
                    <a:lnTo>
                      <a:pt x="1791" y="588"/>
                    </a:lnTo>
                    <a:lnTo>
                      <a:pt x="2161" y="537"/>
                    </a:lnTo>
                    <a:lnTo>
                      <a:pt x="2545" y="473"/>
                    </a:lnTo>
                    <a:lnTo>
                      <a:pt x="2941" y="422"/>
                    </a:lnTo>
                    <a:lnTo>
                      <a:pt x="2979" y="422"/>
                    </a:lnTo>
                    <a:lnTo>
                      <a:pt x="3018" y="397"/>
                    </a:lnTo>
                    <a:lnTo>
                      <a:pt x="3056" y="384"/>
                    </a:lnTo>
                    <a:lnTo>
                      <a:pt x="3082" y="346"/>
                    </a:lnTo>
                    <a:lnTo>
                      <a:pt x="3107" y="307"/>
                    </a:lnTo>
                    <a:lnTo>
                      <a:pt x="3120" y="269"/>
                    </a:lnTo>
                    <a:lnTo>
                      <a:pt x="3133" y="231"/>
                    </a:lnTo>
                    <a:lnTo>
                      <a:pt x="3133" y="192"/>
                    </a:lnTo>
                    <a:lnTo>
                      <a:pt x="3120" y="141"/>
                    </a:lnTo>
                    <a:lnTo>
                      <a:pt x="3107" y="103"/>
                    </a:lnTo>
                    <a:lnTo>
                      <a:pt x="3082" y="77"/>
                    </a:lnTo>
                    <a:lnTo>
                      <a:pt x="3056" y="39"/>
                    </a:lnTo>
                    <a:lnTo>
                      <a:pt x="3018" y="26"/>
                    </a:lnTo>
                    <a:lnTo>
                      <a:pt x="2979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823;p18">
                <a:extLst>
                  <a:ext uri="{FF2B5EF4-FFF2-40B4-BE49-F238E27FC236}">
                    <a16:creationId xmlns:a16="http://schemas.microsoft.com/office/drawing/2014/main" id="{8142FCC8-6870-F670-4815-90EEE65D7150}"/>
                  </a:ext>
                </a:extLst>
              </p:cNvPr>
              <p:cNvSpPr/>
              <p:nvPr/>
            </p:nvSpPr>
            <p:spPr>
              <a:xfrm>
                <a:off x="5391050" y="4902925"/>
                <a:ext cx="59475" cy="21450"/>
              </a:xfrm>
              <a:custGeom>
                <a:avLst/>
                <a:gdLst/>
                <a:ahLst/>
                <a:cxnLst/>
                <a:rect l="l" t="t" r="r" b="b"/>
                <a:pathLst>
                  <a:path w="2379" h="858" extrusionOk="0">
                    <a:moveTo>
                      <a:pt x="2097" y="1"/>
                    </a:moveTo>
                    <a:lnTo>
                      <a:pt x="1855" y="77"/>
                    </a:lnTo>
                    <a:lnTo>
                      <a:pt x="1624" y="141"/>
                    </a:lnTo>
                    <a:lnTo>
                      <a:pt x="1139" y="256"/>
                    </a:lnTo>
                    <a:lnTo>
                      <a:pt x="666" y="346"/>
                    </a:lnTo>
                    <a:lnTo>
                      <a:pt x="180" y="435"/>
                    </a:lnTo>
                    <a:lnTo>
                      <a:pt x="142" y="448"/>
                    </a:lnTo>
                    <a:lnTo>
                      <a:pt x="103" y="461"/>
                    </a:lnTo>
                    <a:lnTo>
                      <a:pt x="78" y="486"/>
                    </a:lnTo>
                    <a:lnTo>
                      <a:pt x="39" y="512"/>
                    </a:lnTo>
                    <a:lnTo>
                      <a:pt x="26" y="550"/>
                    </a:lnTo>
                    <a:lnTo>
                      <a:pt x="14" y="589"/>
                    </a:lnTo>
                    <a:lnTo>
                      <a:pt x="1" y="640"/>
                    </a:lnTo>
                    <a:lnTo>
                      <a:pt x="14" y="678"/>
                    </a:lnTo>
                    <a:lnTo>
                      <a:pt x="39" y="755"/>
                    </a:lnTo>
                    <a:lnTo>
                      <a:pt x="78" y="806"/>
                    </a:lnTo>
                    <a:lnTo>
                      <a:pt x="142" y="844"/>
                    </a:lnTo>
                    <a:lnTo>
                      <a:pt x="218" y="857"/>
                    </a:lnTo>
                    <a:lnTo>
                      <a:pt x="257" y="857"/>
                    </a:lnTo>
                    <a:lnTo>
                      <a:pt x="742" y="768"/>
                    </a:lnTo>
                    <a:lnTo>
                      <a:pt x="1241" y="678"/>
                    </a:lnTo>
                    <a:lnTo>
                      <a:pt x="1740" y="563"/>
                    </a:lnTo>
                    <a:lnTo>
                      <a:pt x="1982" y="499"/>
                    </a:lnTo>
                    <a:lnTo>
                      <a:pt x="2238" y="410"/>
                    </a:lnTo>
                    <a:lnTo>
                      <a:pt x="2276" y="397"/>
                    </a:lnTo>
                    <a:lnTo>
                      <a:pt x="2315" y="371"/>
                    </a:lnTo>
                    <a:lnTo>
                      <a:pt x="2340" y="346"/>
                    </a:lnTo>
                    <a:lnTo>
                      <a:pt x="2366" y="307"/>
                    </a:lnTo>
                    <a:lnTo>
                      <a:pt x="2379" y="269"/>
                    </a:lnTo>
                    <a:lnTo>
                      <a:pt x="2379" y="231"/>
                    </a:lnTo>
                    <a:lnTo>
                      <a:pt x="2379" y="180"/>
                    </a:lnTo>
                    <a:lnTo>
                      <a:pt x="2366" y="141"/>
                    </a:lnTo>
                    <a:lnTo>
                      <a:pt x="2353" y="103"/>
                    </a:lnTo>
                    <a:lnTo>
                      <a:pt x="2328" y="65"/>
                    </a:lnTo>
                    <a:lnTo>
                      <a:pt x="2302" y="39"/>
                    </a:lnTo>
                    <a:lnTo>
                      <a:pt x="2264" y="13"/>
                    </a:lnTo>
                    <a:lnTo>
                      <a:pt x="2225" y="1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0" name="Google Shape;824;p18">
                <a:extLst>
                  <a:ext uri="{FF2B5EF4-FFF2-40B4-BE49-F238E27FC236}">
                    <a16:creationId xmlns:a16="http://schemas.microsoft.com/office/drawing/2014/main" id="{DA83AA17-905A-037F-2FB5-B54B1FEAF43F}"/>
                  </a:ext>
                </a:extLst>
              </p:cNvPr>
              <p:cNvSpPr/>
              <p:nvPr/>
            </p:nvSpPr>
            <p:spPr>
              <a:xfrm>
                <a:off x="5423650" y="4932650"/>
                <a:ext cx="62025" cy="21450"/>
              </a:xfrm>
              <a:custGeom>
                <a:avLst/>
                <a:gdLst/>
                <a:ahLst/>
                <a:cxnLst/>
                <a:rect l="l" t="t" r="r" b="b"/>
                <a:pathLst>
                  <a:path w="2481" h="858" extrusionOk="0">
                    <a:moveTo>
                      <a:pt x="2225" y="1"/>
                    </a:moveTo>
                    <a:lnTo>
                      <a:pt x="1714" y="103"/>
                    </a:lnTo>
                    <a:lnTo>
                      <a:pt x="1190" y="218"/>
                    </a:lnTo>
                    <a:lnTo>
                      <a:pt x="678" y="333"/>
                    </a:lnTo>
                    <a:lnTo>
                      <a:pt x="180" y="435"/>
                    </a:lnTo>
                    <a:lnTo>
                      <a:pt x="142" y="448"/>
                    </a:lnTo>
                    <a:lnTo>
                      <a:pt x="103" y="461"/>
                    </a:lnTo>
                    <a:lnTo>
                      <a:pt x="65" y="486"/>
                    </a:lnTo>
                    <a:lnTo>
                      <a:pt x="39" y="525"/>
                    </a:lnTo>
                    <a:lnTo>
                      <a:pt x="14" y="550"/>
                    </a:lnTo>
                    <a:lnTo>
                      <a:pt x="1" y="589"/>
                    </a:lnTo>
                    <a:lnTo>
                      <a:pt x="1" y="640"/>
                    </a:lnTo>
                    <a:lnTo>
                      <a:pt x="1" y="678"/>
                    </a:lnTo>
                    <a:lnTo>
                      <a:pt x="26" y="755"/>
                    </a:lnTo>
                    <a:lnTo>
                      <a:pt x="78" y="806"/>
                    </a:lnTo>
                    <a:lnTo>
                      <a:pt x="142" y="844"/>
                    </a:lnTo>
                    <a:lnTo>
                      <a:pt x="218" y="857"/>
                    </a:lnTo>
                    <a:lnTo>
                      <a:pt x="244" y="857"/>
                    </a:lnTo>
                    <a:lnTo>
                      <a:pt x="768" y="755"/>
                    </a:lnTo>
                    <a:lnTo>
                      <a:pt x="1292" y="640"/>
                    </a:lnTo>
                    <a:lnTo>
                      <a:pt x="1803" y="525"/>
                    </a:lnTo>
                    <a:lnTo>
                      <a:pt x="2302" y="422"/>
                    </a:lnTo>
                    <a:lnTo>
                      <a:pt x="2340" y="410"/>
                    </a:lnTo>
                    <a:lnTo>
                      <a:pt x="2379" y="397"/>
                    </a:lnTo>
                    <a:lnTo>
                      <a:pt x="2417" y="371"/>
                    </a:lnTo>
                    <a:lnTo>
                      <a:pt x="2443" y="333"/>
                    </a:lnTo>
                    <a:lnTo>
                      <a:pt x="2468" y="307"/>
                    </a:lnTo>
                    <a:lnTo>
                      <a:pt x="2481" y="256"/>
                    </a:lnTo>
                    <a:lnTo>
                      <a:pt x="2481" y="218"/>
                    </a:lnTo>
                    <a:lnTo>
                      <a:pt x="2481" y="180"/>
                    </a:lnTo>
                    <a:lnTo>
                      <a:pt x="2468" y="128"/>
                    </a:lnTo>
                    <a:lnTo>
                      <a:pt x="2455" y="90"/>
                    </a:lnTo>
                    <a:lnTo>
                      <a:pt x="2430" y="65"/>
                    </a:lnTo>
                    <a:lnTo>
                      <a:pt x="2392" y="39"/>
                    </a:lnTo>
                    <a:lnTo>
                      <a:pt x="2353" y="13"/>
                    </a:lnTo>
                    <a:lnTo>
                      <a:pt x="2315" y="1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1" name="Google Shape;825;p18">
                <a:extLst>
                  <a:ext uri="{FF2B5EF4-FFF2-40B4-BE49-F238E27FC236}">
                    <a16:creationId xmlns:a16="http://schemas.microsoft.com/office/drawing/2014/main" id="{4AD80B33-E6CE-C4EF-0AB3-A6CD1615A8C9}"/>
                  </a:ext>
                </a:extLst>
              </p:cNvPr>
              <p:cNvSpPr/>
              <p:nvPr/>
            </p:nvSpPr>
            <p:spPr>
              <a:xfrm>
                <a:off x="5429725" y="4956300"/>
                <a:ext cx="179975" cy="124025"/>
              </a:xfrm>
              <a:custGeom>
                <a:avLst/>
                <a:gdLst/>
                <a:ahLst/>
                <a:cxnLst/>
                <a:rect l="l" t="t" r="r" b="b"/>
                <a:pathLst>
                  <a:path w="7199" h="4961" extrusionOk="0">
                    <a:moveTo>
                      <a:pt x="4552" y="1"/>
                    </a:moveTo>
                    <a:lnTo>
                      <a:pt x="4373" y="39"/>
                    </a:lnTo>
                    <a:lnTo>
                      <a:pt x="4194" y="77"/>
                    </a:lnTo>
                    <a:lnTo>
                      <a:pt x="3823" y="180"/>
                    </a:lnTo>
                    <a:lnTo>
                      <a:pt x="3465" y="320"/>
                    </a:lnTo>
                    <a:lnTo>
                      <a:pt x="3095" y="486"/>
                    </a:lnTo>
                    <a:lnTo>
                      <a:pt x="2749" y="678"/>
                    </a:lnTo>
                    <a:lnTo>
                      <a:pt x="2404" y="895"/>
                    </a:lnTo>
                    <a:lnTo>
                      <a:pt x="2059" y="1138"/>
                    </a:lnTo>
                    <a:lnTo>
                      <a:pt x="1739" y="1394"/>
                    </a:lnTo>
                    <a:lnTo>
                      <a:pt x="1560" y="1560"/>
                    </a:lnTo>
                    <a:lnTo>
                      <a:pt x="1369" y="1726"/>
                    </a:lnTo>
                    <a:lnTo>
                      <a:pt x="1266" y="1854"/>
                    </a:lnTo>
                    <a:lnTo>
                      <a:pt x="1036" y="2097"/>
                    </a:lnTo>
                    <a:lnTo>
                      <a:pt x="908" y="2238"/>
                    </a:lnTo>
                    <a:lnTo>
                      <a:pt x="729" y="2468"/>
                    </a:lnTo>
                    <a:lnTo>
                      <a:pt x="614" y="2634"/>
                    </a:lnTo>
                    <a:lnTo>
                      <a:pt x="461" y="2877"/>
                    </a:lnTo>
                    <a:lnTo>
                      <a:pt x="359" y="3043"/>
                    </a:lnTo>
                    <a:lnTo>
                      <a:pt x="231" y="3286"/>
                    </a:lnTo>
                    <a:lnTo>
                      <a:pt x="154" y="3452"/>
                    </a:lnTo>
                    <a:lnTo>
                      <a:pt x="52" y="3708"/>
                    </a:lnTo>
                    <a:lnTo>
                      <a:pt x="1" y="3861"/>
                    </a:lnTo>
                    <a:lnTo>
                      <a:pt x="435" y="4104"/>
                    </a:lnTo>
                    <a:lnTo>
                      <a:pt x="870" y="4309"/>
                    </a:lnTo>
                    <a:lnTo>
                      <a:pt x="1279" y="4488"/>
                    </a:lnTo>
                    <a:lnTo>
                      <a:pt x="1484" y="4552"/>
                    </a:lnTo>
                    <a:lnTo>
                      <a:pt x="1675" y="4616"/>
                    </a:lnTo>
                    <a:lnTo>
                      <a:pt x="1906" y="4680"/>
                    </a:lnTo>
                    <a:lnTo>
                      <a:pt x="2136" y="4731"/>
                    </a:lnTo>
                    <a:lnTo>
                      <a:pt x="2609" y="4820"/>
                    </a:lnTo>
                    <a:lnTo>
                      <a:pt x="3069" y="4884"/>
                    </a:lnTo>
                    <a:lnTo>
                      <a:pt x="3555" y="4935"/>
                    </a:lnTo>
                    <a:lnTo>
                      <a:pt x="4028" y="4961"/>
                    </a:lnTo>
                    <a:lnTo>
                      <a:pt x="4974" y="4961"/>
                    </a:lnTo>
                    <a:lnTo>
                      <a:pt x="5447" y="4935"/>
                    </a:lnTo>
                    <a:lnTo>
                      <a:pt x="5600" y="4922"/>
                    </a:lnTo>
                    <a:lnTo>
                      <a:pt x="5754" y="4897"/>
                    </a:lnTo>
                    <a:lnTo>
                      <a:pt x="5907" y="4859"/>
                    </a:lnTo>
                    <a:lnTo>
                      <a:pt x="6073" y="4820"/>
                    </a:lnTo>
                    <a:lnTo>
                      <a:pt x="6393" y="4705"/>
                    </a:lnTo>
                    <a:lnTo>
                      <a:pt x="6712" y="4565"/>
                    </a:lnTo>
                    <a:lnTo>
                      <a:pt x="6853" y="4360"/>
                    </a:lnTo>
                    <a:lnTo>
                      <a:pt x="6981" y="4155"/>
                    </a:lnTo>
                    <a:lnTo>
                      <a:pt x="7083" y="3925"/>
                    </a:lnTo>
                    <a:lnTo>
                      <a:pt x="7160" y="3670"/>
                    </a:lnTo>
                    <a:lnTo>
                      <a:pt x="7185" y="3555"/>
                    </a:lnTo>
                    <a:lnTo>
                      <a:pt x="7198" y="3440"/>
                    </a:lnTo>
                    <a:lnTo>
                      <a:pt x="7198" y="3337"/>
                    </a:lnTo>
                    <a:lnTo>
                      <a:pt x="7198" y="3222"/>
                    </a:lnTo>
                    <a:lnTo>
                      <a:pt x="7185" y="3107"/>
                    </a:lnTo>
                    <a:lnTo>
                      <a:pt x="7173" y="2992"/>
                    </a:lnTo>
                    <a:lnTo>
                      <a:pt x="7096" y="2762"/>
                    </a:lnTo>
                    <a:lnTo>
                      <a:pt x="7006" y="2532"/>
                    </a:lnTo>
                    <a:lnTo>
                      <a:pt x="6879" y="2302"/>
                    </a:lnTo>
                    <a:lnTo>
                      <a:pt x="6725" y="2072"/>
                    </a:lnTo>
                    <a:lnTo>
                      <a:pt x="6559" y="1842"/>
                    </a:lnTo>
                    <a:lnTo>
                      <a:pt x="6354" y="1599"/>
                    </a:lnTo>
                    <a:lnTo>
                      <a:pt x="6137" y="1369"/>
                    </a:lnTo>
                    <a:lnTo>
                      <a:pt x="5907" y="1138"/>
                    </a:lnTo>
                    <a:lnTo>
                      <a:pt x="5664" y="908"/>
                    </a:lnTo>
                    <a:lnTo>
                      <a:pt x="5396" y="678"/>
                    </a:lnTo>
                    <a:lnTo>
                      <a:pt x="5127" y="448"/>
                    </a:lnTo>
                    <a:lnTo>
                      <a:pt x="4552" y="1"/>
                    </a:lnTo>
                    <a:close/>
                  </a:path>
                </a:pathLst>
              </a:custGeom>
              <a:solidFill>
                <a:srgbClr val="EFF9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2" name="Google Shape;826;p18">
                <a:extLst>
                  <a:ext uri="{FF2B5EF4-FFF2-40B4-BE49-F238E27FC236}">
                    <a16:creationId xmlns:a16="http://schemas.microsoft.com/office/drawing/2014/main" id="{2C7A4541-D86B-057F-DFD2-6F5850B094B2}"/>
                  </a:ext>
                </a:extLst>
              </p:cNvPr>
              <p:cNvSpPr/>
              <p:nvPr/>
            </p:nvSpPr>
            <p:spPr>
              <a:xfrm>
                <a:off x="5221675" y="4783725"/>
                <a:ext cx="251550" cy="269125"/>
              </a:xfrm>
              <a:custGeom>
                <a:avLst/>
                <a:gdLst/>
                <a:ahLst/>
                <a:cxnLst/>
                <a:rect l="l" t="t" r="r" b="b"/>
                <a:pathLst>
                  <a:path w="10062" h="10765" extrusionOk="0">
                    <a:moveTo>
                      <a:pt x="0" y="0"/>
                    </a:moveTo>
                    <a:lnTo>
                      <a:pt x="39" y="166"/>
                    </a:lnTo>
                    <a:lnTo>
                      <a:pt x="77" y="384"/>
                    </a:lnTo>
                    <a:lnTo>
                      <a:pt x="115" y="627"/>
                    </a:lnTo>
                    <a:lnTo>
                      <a:pt x="141" y="921"/>
                    </a:lnTo>
                    <a:lnTo>
                      <a:pt x="192" y="1560"/>
                    </a:lnTo>
                    <a:lnTo>
                      <a:pt x="243" y="2276"/>
                    </a:lnTo>
                    <a:lnTo>
                      <a:pt x="269" y="3004"/>
                    </a:lnTo>
                    <a:lnTo>
                      <a:pt x="294" y="3682"/>
                    </a:lnTo>
                    <a:lnTo>
                      <a:pt x="307" y="4769"/>
                    </a:lnTo>
                    <a:lnTo>
                      <a:pt x="486" y="4833"/>
                    </a:lnTo>
                    <a:lnTo>
                      <a:pt x="665" y="4922"/>
                    </a:lnTo>
                    <a:lnTo>
                      <a:pt x="831" y="5024"/>
                    </a:lnTo>
                    <a:lnTo>
                      <a:pt x="985" y="5139"/>
                    </a:lnTo>
                    <a:lnTo>
                      <a:pt x="1138" y="5280"/>
                    </a:lnTo>
                    <a:lnTo>
                      <a:pt x="1279" y="5421"/>
                    </a:lnTo>
                    <a:lnTo>
                      <a:pt x="1407" y="5574"/>
                    </a:lnTo>
                    <a:lnTo>
                      <a:pt x="1534" y="5740"/>
                    </a:lnTo>
                    <a:lnTo>
                      <a:pt x="1649" y="5919"/>
                    </a:lnTo>
                    <a:lnTo>
                      <a:pt x="1765" y="6111"/>
                    </a:lnTo>
                    <a:lnTo>
                      <a:pt x="1867" y="6290"/>
                    </a:lnTo>
                    <a:lnTo>
                      <a:pt x="1969" y="6495"/>
                    </a:lnTo>
                    <a:lnTo>
                      <a:pt x="2046" y="6686"/>
                    </a:lnTo>
                    <a:lnTo>
                      <a:pt x="2135" y="6891"/>
                    </a:lnTo>
                    <a:lnTo>
                      <a:pt x="2263" y="7300"/>
                    </a:lnTo>
                    <a:lnTo>
                      <a:pt x="2711" y="7479"/>
                    </a:lnTo>
                    <a:lnTo>
                      <a:pt x="3145" y="7658"/>
                    </a:lnTo>
                    <a:lnTo>
                      <a:pt x="4027" y="8003"/>
                    </a:lnTo>
                    <a:lnTo>
                      <a:pt x="4462" y="8182"/>
                    </a:lnTo>
                    <a:lnTo>
                      <a:pt x="4897" y="8387"/>
                    </a:lnTo>
                    <a:lnTo>
                      <a:pt x="5101" y="8502"/>
                    </a:lnTo>
                    <a:lnTo>
                      <a:pt x="5306" y="8617"/>
                    </a:lnTo>
                    <a:lnTo>
                      <a:pt x="5510" y="8732"/>
                    </a:lnTo>
                    <a:lnTo>
                      <a:pt x="5702" y="8872"/>
                    </a:lnTo>
                    <a:lnTo>
                      <a:pt x="5881" y="9000"/>
                    </a:lnTo>
                    <a:lnTo>
                      <a:pt x="6060" y="9141"/>
                    </a:lnTo>
                    <a:lnTo>
                      <a:pt x="6226" y="9294"/>
                    </a:lnTo>
                    <a:lnTo>
                      <a:pt x="6392" y="9460"/>
                    </a:lnTo>
                    <a:lnTo>
                      <a:pt x="6840" y="9806"/>
                    </a:lnTo>
                    <a:lnTo>
                      <a:pt x="7313" y="10138"/>
                    </a:lnTo>
                    <a:lnTo>
                      <a:pt x="7811" y="10470"/>
                    </a:lnTo>
                    <a:lnTo>
                      <a:pt x="8323" y="10764"/>
                    </a:lnTo>
                    <a:lnTo>
                      <a:pt x="8374" y="10611"/>
                    </a:lnTo>
                    <a:lnTo>
                      <a:pt x="8476" y="10355"/>
                    </a:lnTo>
                    <a:lnTo>
                      <a:pt x="8553" y="10189"/>
                    </a:lnTo>
                    <a:lnTo>
                      <a:pt x="8681" y="9946"/>
                    </a:lnTo>
                    <a:lnTo>
                      <a:pt x="8783" y="9780"/>
                    </a:lnTo>
                    <a:lnTo>
                      <a:pt x="8936" y="9537"/>
                    </a:lnTo>
                    <a:lnTo>
                      <a:pt x="9051" y="9371"/>
                    </a:lnTo>
                    <a:lnTo>
                      <a:pt x="9230" y="9141"/>
                    </a:lnTo>
                    <a:lnTo>
                      <a:pt x="9358" y="9000"/>
                    </a:lnTo>
                    <a:lnTo>
                      <a:pt x="9588" y="8757"/>
                    </a:lnTo>
                    <a:lnTo>
                      <a:pt x="9691" y="8629"/>
                    </a:lnTo>
                    <a:lnTo>
                      <a:pt x="9882" y="8463"/>
                    </a:lnTo>
                    <a:lnTo>
                      <a:pt x="10061" y="8297"/>
                    </a:lnTo>
                    <a:lnTo>
                      <a:pt x="9358" y="7952"/>
                    </a:lnTo>
                    <a:lnTo>
                      <a:pt x="8655" y="7581"/>
                    </a:lnTo>
                    <a:lnTo>
                      <a:pt x="7965" y="7198"/>
                    </a:lnTo>
                    <a:lnTo>
                      <a:pt x="7632" y="7006"/>
                    </a:lnTo>
                    <a:lnTo>
                      <a:pt x="7300" y="6801"/>
                    </a:lnTo>
                    <a:lnTo>
                      <a:pt x="6968" y="6584"/>
                    </a:lnTo>
                    <a:lnTo>
                      <a:pt x="6648" y="6367"/>
                    </a:lnTo>
                    <a:lnTo>
                      <a:pt x="6341" y="6137"/>
                    </a:lnTo>
                    <a:lnTo>
                      <a:pt x="6034" y="5906"/>
                    </a:lnTo>
                    <a:lnTo>
                      <a:pt x="5753" y="5664"/>
                    </a:lnTo>
                    <a:lnTo>
                      <a:pt x="5472" y="5408"/>
                    </a:lnTo>
                    <a:lnTo>
                      <a:pt x="5203" y="5139"/>
                    </a:lnTo>
                    <a:lnTo>
                      <a:pt x="4948" y="4871"/>
                    </a:lnTo>
                    <a:lnTo>
                      <a:pt x="4603" y="4449"/>
                    </a:lnTo>
                    <a:lnTo>
                      <a:pt x="4257" y="3963"/>
                    </a:lnTo>
                    <a:lnTo>
                      <a:pt x="3887" y="3439"/>
                    </a:lnTo>
                    <a:lnTo>
                      <a:pt x="3516" y="2864"/>
                    </a:lnTo>
                    <a:lnTo>
                      <a:pt x="3337" y="2557"/>
                    </a:lnTo>
                    <a:lnTo>
                      <a:pt x="3171" y="2250"/>
                    </a:lnTo>
                    <a:lnTo>
                      <a:pt x="2992" y="1943"/>
                    </a:lnTo>
                    <a:lnTo>
                      <a:pt x="2826" y="1611"/>
                    </a:lnTo>
                    <a:lnTo>
                      <a:pt x="2672" y="1291"/>
                    </a:lnTo>
                    <a:lnTo>
                      <a:pt x="2532" y="959"/>
                    </a:lnTo>
                    <a:lnTo>
                      <a:pt x="2391" y="627"/>
                    </a:lnTo>
                    <a:lnTo>
                      <a:pt x="2263" y="281"/>
                    </a:lnTo>
                    <a:lnTo>
                      <a:pt x="2084" y="384"/>
                    </a:lnTo>
                    <a:lnTo>
                      <a:pt x="1944" y="460"/>
                    </a:lnTo>
                    <a:lnTo>
                      <a:pt x="1880" y="486"/>
                    </a:lnTo>
                    <a:lnTo>
                      <a:pt x="1828" y="499"/>
                    </a:lnTo>
                    <a:lnTo>
                      <a:pt x="1637" y="524"/>
                    </a:lnTo>
                    <a:lnTo>
                      <a:pt x="1445" y="537"/>
                    </a:lnTo>
                    <a:lnTo>
                      <a:pt x="1266" y="524"/>
                    </a:lnTo>
                    <a:lnTo>
                      <a:pt x="1100" y="512"/>
                    </a:lnTo>
                    <a:lnTo>
                      <a:pt x="946" y="473"/>
                    </a:lnTo>
                    <a:lnTo>
                      <a:pt x="793" y="435"/>
                    </a:lnTo>
                    <a:lnTo>
                      <a:pt x="652" y="397"/>
                    </a:lnTo>
                    <a:lnTo>
                      <a:pt x="524" y="345"/>
                    </a:lnTo>
                    <a:lnTo>
                      <a:pt x="307" y="230"/>
                    </a:lnTo>
                    <a:lnTo>
                      <a:pt x="141" y="128"/>
                    </a:lnTo>
                    <a:lnTo>
                      <a:pt x="39" y="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72E2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827;p18">
                <a:extLst>
                  <a:ext uri="{FF2B5EF4-FFF2-40B4-BE49-F238E27FC236}">
                    <a16:creationId xmlns:a16="http://schemas.microsoft.com/office/drawing/2014/main" id="{EC0AAE0A-8805-BCCA-E8C1-037DF6BFE110}"/>
                  </a:ext>
                </a:extLst>
              </p:cNvPr>
              <p:cNvSpPr/>
              <p:nvPr/>
            </p:nvSpPr>
            <p:spPr>
              <a:xfrm>
                <a:off x="5230950" y="4937450"/>
                <a:ext cx="366600" cy="159175"/>
              </a:xfrm>
              <a:custGeom>
                <a:avLst/>
                <a:gdLst/>
                <a:ahLst/>
                <a:cxnLst/>
                <a:rect l="l" t="t" r="r" b="b"/>
                <a:pathLst>
                  <a:path w="14664" h="6367" extrusionOk="0">
                    <a:moveTo>
                      <a:pt x="0" y="0"/>
                    </a:moveTo>
                    <a:lnTo>
                      <a:pt x="26" y="205"/>
                    </a:lnTo>
                    <a:lnTo>
                      <a:pt x="64" y="397"/>
                    </a:lnTo>
                    <a:lnTo>
                      <a:pt x="102" y="576"/>
                    </a:lnTo>
                    <a:lnTo>
                      <a:pt x="153" y="755"/>
                    </a:lnTo>
                    <a:lnTo>
                      <a:pt x="217" y="921"/>
                    </a:lnTo>
                    <a:lnTo>
                      <a:pt x="281" y="1087"/>
                    </a:lnTo>
                    <a:lnTo>
                      <a:pt x="371" y="1240"/>
                    </a:lnTo>
                    <a:lnTo>
                      <a:pt x="460" y="1381"/>
                    </a:lnTo>
                    <a:lnTo>
                      <a:pt x="575" y="1534"/>
                    </a:lnTo>
                    <a:lnTo>
                      <a:pt x="703" y="1675"/>
                    </a:lnTo>
                    <a:lnTo>
                      <a:pt x="831" y="1790"/>
                    </a:lnTo>
                    <a:lnTo>
                      <a:pt x="984" y="1880"/>
                    </a:lnTo>
                    <a:lnTo>
                      <a:pt x="1138" y="1969"/>
                    </a:lnTo>
                    <a:lnTo>
                      <a:pt x="1291" y="2033"/>
                    </a:lnTo>
                    <a:lnTo>
                      <a:pt x="1457" y="2084"/>
                    </a:lnTo>
                    <a:lnTo>
                      <a:pt x="1636" y="2123"/>
                    </a:lnTo>
                    <a:lnTo>
                      <a:pt x="1994" y="2186"/>
                    </a:lnTo>
                    <a:lnTo>
                      <a:pt x="2378" y="2250"/>
                    </a:lnTo>
                    <a:lnTo>
                      <a:pt x="2761" y="2327"/>
                    </a:lnTo>
                    <a:lnTo>
                      <a:pt x="2953" y="2365"/>
                    </a:lnTo>
                    <a:lnTo>
                      <a:pt x="3158" y="2429"/>
                    </a:lnTo>
                    <a:lnTo>
                      <a:pt x="3452" y="2544"/>
                    </a:lnTo>
                    <a:lnTo>
                      <a:pt x="3746" y="2685"/>
                    </a:lnTo>
                    <a:lnTo>
                      <a:pt x="4027" y="2838"/>
                    </a:lnTo>
                    <a:lnTo>
                      <a:pt x="4296" y="3005"/>
                    </a:lnTo>
                    <a:lnTo>
                      <a:pt x="4551" y="3171"/>
                    </a:lnTo>
                    <a:lnTo>
                      <a:pt x="4807" y="3363"/>
                    </a:lnTo>
                    <a:lnTo>
                      <a:pt x="5305" y="3746"/>
                    </a:lnTo>
                    <a:lnTo>
                      <a:pt x="5804" y="4142"/>
                    </a:lnTo>
                    <a:lnTo>
                      <a:pt x="6303" y="4539"/>
                    </a:lnTo>
                    <a:lnTo>
                      <a:pt x="6558" y="4730"/>
                    </a:lnTo>
                    <a:lnTo>
                      <a:pt x="6827" y="4909"/>
                    </a:lnTo>
                    <a:lnTo>
                      <a:pt x="7095" y="5076"/>
                    </a:lnTo>
                    <a:lnTo>
                      <a:pt x="7376" y="5242"/>
                    </a:lnTo>
                    <a:lnTo>
                      <a:pt x="7658" y="5395"/>
                    </a:lnTo>
                    <a:lnTo>
                      <a:pt x="7798" y="5459"/>
                    </a:lnTo>
                    <a:lnTo>
                      <a:pt x="8156" y="5625"/>
                    </a:lnTo>
                    <a:lnTo>
                      <a:pt x="8553" y="5779"/>
                    </a:lnTo>
                    <a:lnTo>
                      <a:pt x="8987" y="5919"/>
                    </a:lnTo>
                    <a:lnTo>
                      <a:pt x="9435" y="6047"/>
                    </a:lnTo>
                    <a:lnTo>
                      <a:pt x="9908" y="6162"/>
                    </a:lnTo>
                    <a:lnTo>
                      <a:pt x="10394" y="6252"/>
                    </a:lnTo>
                    <a:lnTo>
                      <a:pt x="10892" y="6316"/>
                    </a:lnTo>
                    <a:lnTo>
                      <a:pt x="11378" y="6367"/>
                    </a:lnTo>
                    <a:lnTo>
                      <a:pt x="12119" y="6367"/>
                    </a:lnTo>
                    <a:lnTo>
                      <a:pt x="12350" y="6354"/>
                    </a:lnTo>
                    <a:lnTo>
                      <a:pt x="12592" y="6328"/>
                    </a:lnTo>
                    <a:lnTo>
                      <a:pt x="12823" y="6290"/>
                    </a:lnTo>
                    <a:lnTo>
                      <a:pt x="13040" y="6252"/>
                    </a:lnTo>
                    <a:lnTo>
                      <a:pt x="13257" y="6188"/>
                    </a:lnTo>
                    <a:lnTo>
                      <a:pt x="13462" y="6124"/>
                    </a:lnTo>
                    <a:lnTo>
                      <a:pt x="13666" y="6047"/>
                    </a:lnTo>
                    <a:lnTo>
                      <a:pt x="13858" y="5958"/>
                    </a:lnTo>
                    <a:lnTo>
                      <a:pt x="14050" y="5855"/>
                    </a:lnTo>
                    <a:lnTo>
                      <a:pt x="14216" y="5740"/>
                    </a:lnTo>
                    <a:lnTo>
                      <a:pt x="14382" y="5613"/>
                    </a:lnTo>
                    <a:lnTo>
                      <a:pt x="14523" y="5472"/>
                    </a:lnTo>
                    <a:lnTo>
                      <a:pt x="14663" y="5319"/>
                    </a:lnTo>
                    <a:lnTo>
                      <a:pt x="14344" y="5459"/>
                    </a:lnTo>
                    <a:lnTo>
                      <a:pt x="14024" y="5574"/>
                    </a:lnTo>
                    <a:lnTo>
                      <a:pt x="13858" y="5613"/>
                    </a:lnTo>
                    <a:lnTo>
                      <a:pt x="13705" y="5651"/>
                    </a:lnTo>
                    <a:lnTo>
                      <a:pt x="13551" y="5676"/>
                    </a:lnTo>
                    <a:lnTo>
                      <a:pt x="13398" y="5689"/>
                    </a:lnTo>
                    <a:lnTo>
                      <a:pt x="12925" y="5715"/>
                    </a:lnTo>
                    <a:lnTo>
                      <a:pt x="11979" y="5715"/>
                    </a:lnTo>
                    <a:lnTo>
                      <a:pt x="11506" y="5689"/>
                    </a:lnTo>
                    <a:lnTo>
                      <a:pt x="11020" y="5638"/>
                    </a:lnTo>
                    <a:lnTo>
                      <a:pt x="10560" y="5574"/>
                    </a:lnTo>
                    <a:lnTo>
                      <a:pt x="10087" y="5485"/>
                    </a:lnTo>
                    <a:lnTo>
                      <a:pt x="9857" y="5434"/>
                    </a:lnTo>
                    <a:lnTo>
                      <a:pt x="9626" y="5370"/>
                    </a:lnTo>
                    <a:lnTo>
                      <a:pt x="9435" y="5306"/>
                    </a:lnTo>
                    <a:lnTo>
                      <a:pt x="9230" y="5242"/>
                    </a:lnTo>
                    <a:lnTo>
                      <a:pt x="8821" y="5063"/>
                    </a:lnTo>
                    <a:lnTo>
                      <a:pt x="8386" y="4858"/>
                    </a:lnTo>
                    <a:lnTo>
                      <a:pt x="7952" y="4615"/>
                    </a:lnTo>
                    <a:lnTo>
                      <a:pt x="7453" y="4321"/>
                    </a:lnTo>
                    <a:lnTo>
                      <a:pt x="6967" y="4002"/>
                    </a:lnTo>
                    <a:lnTo>
                      <a:pt x="6494" y="3669"/>
                    </a:lnTo>
                    <a:lnTo>
                      <a:pt x="6047" y="3324"/>
                    </a:lnTo>
                    <a:lnTo>
                      <a:pt x="5894" y="3171"/>
                    </a:lnTo>
                    <a:lnTo>
                      <a:pt x="5727" y="3017"/>
                    </a:lnTo>
                    <a:lnTo>
                      <a:pt x="5548" y="2890"/>
                    </a:lnTo>
                    <a:lnTo>
                      <a:pt x="5382" y="2749"/>
                    </a:lnTo>
                    <a:lnTo>
                      <a:pt x="5203" y="2634"/>
                    </a:lnTo>
                    <a:lnTo>
                      <a:pt x="5024" y="2519"/>
                    </a:lnTo>
                    <a:lnTo>
                      <a:pt x="4653" y="2301"/>
                    </a:lnTo>
                    <a:lnTo>
                      <a:pt x="4270" y="2110"/>
                    </a:lnTo>
                    <a:lnTo>
                      <a:pt x="3874" y="1944"/>
                    </a:lnTo>
                    <a:lnTo>
                      <a:pt x="3477" y="1777"/>
                    </a:lnTo>
                    <a:lnTo>
                      <a:pt x="3068" y="1624"/>
                    </a:lnTo>
                    <a:lnTo>
                      <a:pt x="2263" y="1304"/>
                    </a:lnTo>
                    <a:lnTo>
                      <a:pt x="1867" y="1138"/>
                    </a:lnTo>
                    <a:lnTo>
                      <a:pt x="1470" y="959"/>
                    </a:lnTo>
                    <a:lnTo>
                      <a:pt x="1087" y="767"/>
                    </a:lnTo>
                    <a:lnTo>
                      <a:pt x="716" y="537"/>
                    </a:lnTo>
                    <a:lnTo>
                      <a:pt x="524" y="422"/>
                    </a:lnTo>
                    <a:lnTo>
                      <a:pt x="345" y="282"/>
                    </a:lnTo>
                    <a:lnTo>
                      <a:pt x="179" y="1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ABAB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4" name="Google Shape;828;p18">
                <a:extLst>
                  <a:ext uri="{FF2B5EF4-FFF2-40B4-BE49-F238E27FC236}">
                    <a16:creationId xmlns:a16="http://schemas.microsoft.com/office/drawing/2014/main" id="{C3C84039-197B-2266-8488-4F2EA7077413}"/>
                  </a:ext>
                </a:extLst>
              </p:cNvPr>
              <p:cNvSpPr/>
              <p:nvPr/>
            </p:nvSpPr>
            <p:spPr>
              <a:xfrm>
                <a:off x="5447950" y="5012225"/>
                <a:ext cx="4500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180" h="231" extrusionOk="0">
                    <a:moveTo>
                      <a:pt x="179" y="1"/>
                    </a:moveTo>
                    <a:lnTo>
                      <a:pt x="179" y="1"/>
                    </a:lnTo>
                    <a:lnTo>
                      <a:pt x="0" y="231"/>
                    </a:lnTo>
                    <a:lnTo>
                      <a:pt x="0" y="231"/>
                    </a:lnTo>
                    <a:lnTo>
                      <a:pt x="179" y="1"/>
                    </a:lnTo>
                    <a:lnTo>
                      <a:pt x="179" y="1"/>
                    </a:lnTo>
                    <a:close/>
                  </a:path>
                </a:pathLst>
              </a:custGeom>
              <a:solidFill>
                <a:srgbClr val="A72E2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5" name="Google Shape;829;p18">
                <a:extLst>
                  <a:ext uri="{FF2B5EF4-FFF2-40B4-BE49-F238E27FC236}">
                    <a16:creationId xmlns:a16="http://schemas.microsoft.com/office/drawing/2014/main" id="{8BEA59C0-0C97-1CF3-C277-815DF52E275B}"/>
                  </a:ext>
                </a:extLst>
              </p:cNvPr>
              <p:cNvSpPr/>
              <p:nvPr/>
            </p:nvSpPr>
            <p:spPr>
              <a:xfrm>
                <a:off x="5455625" y="5002650"/>
                <a:ext cx="5775" cy="61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244" extrusionOk="0">
                    <a:moveTo>
                      <a:pt x="230" y="0"/>
                    </a:moveTo>
                    <a:lnTo>
                      <a:pt x="230" y="0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230" y="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A72E2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6" name="Google Shape;830;p18">
                <a:extLst>
                  <a:ext uri="{FF2B5EF4-FFF2-40B4-BE49-F238E27FC236}">
                    <a16:creationId xmlns:a16="http://schemas.microsoft.com/office/drawing/2014/main" id="{2C0B6944-9AC4-CF77-A1F2-CDC44F57B395}"/>
                  </a:ext>
                </a:extLst>
              </p:cNvPr>
              <p:cNvSpPr/>
              <p:nvPr/>
            </p:nvSpPr>
            <p:spPr>
              <a:xfrm>
                <a:off x="5435475" y="5032375"/>
                <a:ext cx="3225" cy="6100"/>
              </a:xfrm>
              <a:custGeom>
                <a:avLst/>
                <a:gdLst/>
                <a:ahLst/>
                <a:cxnLst/>
                <a:rect l="l" t="t" r="r" b="b"/>
                <a:pathLst>
                  <a:path w="129" h="244" extrusionOk="0">
                    <a:moveTo>
                      <a:pt x="129" y="0"/>
                    </a:moveTo>
                    <a:lnTo>
                      <a:pt x="129" y="0"/>
                    </a:lnTo>
                    <a:lnTo>
                      <a:pt x="1" y="243"/>
                    </a:lnTo>
                    <a:lnTo>
                      <a:pt x="1" y="243"/>
                    </a:lnTo>
                    <a:lnTo>
                      <a:pt x="129" y="0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rgbClr val="A72E2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831;p18">
                <a:extLst>
                  <a:ext uri="{FF2B5EF4-FFF2-40B4-BE49-F238E27FC236}">
                    <a16:creationId xmlns:a16="http://schemas.microsoft.com/office/drawing/2014/main" id="{3F8C9818-EDC2-9759-3534-2232EDFAA2DA}"/>
                  </a:ext>
                </a:extLst>
              </p:cNvPr>
              <p:cNvSpPr/>
              <p:nvPr/>
            </p:nvSpPr>
            <p:spPr>
              <a:xfrm>
                <a:off x="5463925" y="4991150"/>
                <a:ext cx="9300" cy="8325"/>
              </a:xfrm>
              <a:custGeom>
                <a:avLst/>
                <a:gdLst/>
                <a:ahLst/>
                <a:cxnLst/>
                <a:rect l="l" t="t" r="r" b="b"/>
                <a:pathLst>
                  <a:path w="372" h="333" extrusionOk="0">
                    <a:moveTo>
                      <a:pt x="1" y="332"/>
                    </a:moveTo>
                    <a:lnTo>
                      <a:pt x="1" y="332"/>
                    </a:lnTo>
                    <a:lnTo>
                      <a:pt x="192" y="166"/>
                    </a:lnTo>
                    <a:lnTo>
                      <a:pt x="371" y="0"/>
                    </a:lnTo>
                    <a:lnTo>
                      <a:pt x="371" y="0"/>
                    </a:lnTo>
                    <a:lnTo>
                      <a:pt x="371" y="0"/>
                    </a:lnTo>
                    <a:lnTo>
                      <a:pt x="192" y="166"/>
                    </a:lnTo>
                    <a:lnTo>
                      <a:pt x="1" y="332"/>
                    </a:lnTo>
                    <a:lnTo>
                      <a:pt x="1" y="332"/>
                    </a:lnTo>
                    <a:close/>
                  </a:path>
                </a:pathLst>
              </a:custGeom>
              <a:solidFill>
                <a:srgbClr val="A72E2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8" name="Google Shape;832;p18">
                <a:extLst>
                  <a:ext uri="{FF2B5EF4-FFF2-40B4-BE49-F238E27FC236}">
                    <a16:creationId xmlns:a16="http://schemas.microsoft.com/office/drawing/2014/main" id="{422D8753-2EAB-9930-4A4F-C6B54F87FE99}"/>
                  </a:ext>
                </a:extLst>
              </p:cNvPr>
              <p:cNvSpPr/>
              <p:nvPr/>
            </p:nvSpPr>
            <p:spPr>
              <a:xfrm>
                <a:off x="5441250" y="5022150"/>
                <a:ext cx="3850" cy="6100"/>
              </a:xfrm>
              <a:custGeom>
                <a:avLst/>
                <a:gdLst/>
                <a:ahLst/>
                <a:cxnLst/>
                <a:rect l="l" t="t" r="r" b="b"/>
                <a:pathLst>
                  <a:path w="154" h="244" extrusionOk="0">
                    <a:moveTo>
                      <a:pt x="153" y="0"/>
                    </a:moveTo>
                    <a:lnTo>
                      <a:pt x="153" y="0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53" y="0"/>
                    </a:lnTo>
                    <a:lnTo>
                      <a:pt x="153" y="0"/>
                    </a:lnTo>
                    <a:close/>
                  </a:path>
                </a:pathLst>
              </a:custGeom>
              <a:solidFill>
                <a:srgbClr val="A72E2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9" name="Google Shape;833;p18">
                <a:extLst>
                  <a:ext uri="{FF2B5EF4-FFF2-40B4-BE49-F238E27FC236}">
                    <a16:creationId xmlns:a16="http://schemas.microsoft.com/office/drawing/2014/main" id="{F7BDCCDF-F9C8-EAC2-EB0F-BC20C10F6FA1}"/>
                  </a:ext>
                </a:extLst>
              </p:cNvPr>
              <p:cNvSpPr/>
              <p:nvPr/>
            </p:nvSpPr>
            <p:spPr>
              <a:xfrm>
                <a:off x="5431000" y="5042600"/>
                <a:ext cx="2600" cy="6400"/>
              </a:xfrm>
              <a:custGeom>
                <a:avLst/>
                <a:gdLst/>
                <a:ahLst/>
                <a:cxnLst/>
                <a:rect l="l" t="t" r="r" b="b"/>
                <a:pathLst>
                  <a:path w="104" h="256" extrusionOk="0">
                    <a:moveTo>
                      <a:pt x="103" y="0"/>
                    </a:moveTo>
                    <a:lnTo>
                      <a:pt x="103" y="0"/>
                    </a:lnTo>
                    <a:lnTo>
                      <a:pt x="1" y="256"/>
                    </a:lnTo>
                    <a:lnTo>
                      <a:pt x="1" y="256"/>
                    </a:lnTo>
                    <a:lnTo>
                      <a:pt x="103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A72E2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0" name="Google Shape;834;p18">
                <a:extLst>
                  <a:ext uri="{FF2B5EF4-FFF2-40B4-BE49-F238E27FC236}">
                    <a16:creationId xmlns:a16="http://schemas.microsoft.com/office/drawing/2014/main" id="{9E84B970-5E2C-9123-6C20-1E61EB77407D}"/>
                  </a:ext>
                </a:extLst>
              </p:cNvPr>
              <p:cNvSpPr/>
              <p:nvPr/>
            </p:nvSpPr>
            <p:spPr>
              <a:xfrm>
                <a:off x="5229025" y="4800650"/>
                <a:ext cx="58200" cy="63950"/>
              </a:xfrm>
              <a:custGeom>
                <a:avLst/>
                <a:gdLst/>
                <a:ahLst/>
                <a:cxnLst/>
                <a:rect l="l" t="t" r="r" b="b"/>
                <a:pathLst>
                  <a:path w="2328" h="2558" extrusionOk="0">
                    <a:moveTo>
                      <a:pt x="1228" y="1"/>
                    </a:moveTo>
                    <a:lnTo>
                      <a:pt x="1100" y="14"/>
                    </a:lnTo>
                    <a:lnTo>
                      <a:pt x="985" y="39"/>
                    </a:lnTo>
                    <a:lnTo>
                      <a:pt x="870" y="77"/>
                    </a:lnTo>
                    <a:lnTo>
                      <a:pt x="767" y="141"/>
                    </a:lnTo>
                    <a:lnTo>
                      <a:pt x="652" y="205"/>
                    </a:lnTo>
                    <a:lnTo>
                      <a:pt x="550" y="282"/>
                    </a:lnTo>
                    <a:lnTo>
                      <a:pt x="461" y="359"/>
                    </a:lnTo>
                    <a:lnTo>
                      <a:pt x="358" y="461"/>
                    </a:lnTo>
                    <a:lnTo>
                      <a:pt x="269" y="576"/>
                    </a:lnTo>
                    <a:lnTo>
                      <a:pt x="192" y="704"/>
                    </a:lnTo>
                    <a:lnTo>
                      <a:pt x="128" y="832"/>
                    </a:lnTo>
                    <a:lnTo>
                      <a:pt x="77" y="960"/>
                    </a:lnTo>
                    <a:lnTo>
                      <a:pt x="26" y="1100"/>
                    </a:lnTo>
                    <a:lnTo>
                      <a:pt x="0" y="1241"/>
                    </a:lnTo>
                    <a:lnTo>
                      <a:pt x="0" y="1381"/>
                    </a:lnTo>
                    <a:lnTo>
                      <a:pt x="0" y="1522"/>
                    </a:lnTo>
                    <a:lnTo>
                      <a:pt x="39" y="1663"/>
                    </a:lnTo>
                    <a:lnTo>
                      <a:pt x="77" y="1791"/>
                    </a:lnTo>
                    <a:lnTo>
                      <a:pt x="154" y="1931"/>
                    </a:lnTo>
                    <a:lnTo>
                      <a:pt x="243" y="2059"/>
                    </a:lnTo>
                    <a:lnTo>
                      <a:pt x="346" y="2174"/>
                    </a:lnTo>
                    <a:lnTo>
                      <a:pt x="486" y="2289"/>
                    </a:lnTo>
                    <a:lnTo>
                      <a:pt x="652" y="2391"/>
                    </a:lnTo>
                    <a:lnTo>
                      <a:pt x="755" y="2443"/>
                    </a:lnTo>
                    <a:lnTo>
                      <a:pt x="844" y="2494"/>
                    </a:lnTo>
                    <a:lnTo>
                      <a:pt x="946" y="2519"/>
                    </a:lnTo>
                    <a:lnTo>
                      <a:pt x="1036" y="2545"/>
                    </a:lnTo>
                    <a:lnTo>
                      <a:pt x="1138" y="2545"/>
                    </a:lnTo>
                    <a:lnTo>
                      <a:pt x="1228" y="2558"/>
                    </a:lnTo>
                    <a:lnTo>
                      <a:pt x="1317" y="2545"/>
                    </a:lnTo>
                    <a:lnTo>
                      <a:pt x="1407" y="2532"/>
                    </a:lnTo>
                    <a:lnTo>
                      <a:pt x="1496" y="2506"/>
                    </a:lnTo>
                    <a:lnTo>
                      <a:pt x="1573" y="2481"/>
                    </a:lnTo>
                    <a:lnTo>
                      <a:pt x="1726" y="2391"/>
                    </a:lnTo>
                    <a:lnTo>
                      <a:pt x="1880" y="2289"/>
                    </a:lnTo>
                    <a:lnTo>
                      <a:pt x="2007" y="2161"/>
                    </a:lnTo>
                    <a:lnTo>
                      <a:pt x="2110" y="2008"/>
                    </a:lnTo>
                    <a:lnTo>
                      <a:pt x="2199" y="1842"/>
                    </a:lnTo>
                    <a:lnTo>
                      <a:pt x="2263" y="1663"/>
                    </a:lnTo>
                    <a:lnTo>
                      <a:pt x="2314" y="1484"/>
                    </a:lnTo>
                    <a:lnTo>
                      <a:pt x="2327" y="1292"/>
                    </a:lnTo>
                    <a:lnTo>
                      <a:pt x="2314" y="1100"/>
                    </a:lnTo>
                    <a:lnTo>
                      <a:pt x="2302" y="998"/>
                    </a:lnTo>
                    <a:lnTo>
                      <a:pt x="2276" y="908"/>
                    </a:lnTo>
                    <a:lnTo>
                      <a:pt x="2238" y="806"/>
                    </a:lnTo>
                    <a:lnTo>
                      <a:pt x="2199" y="717"/>
                    </a:lnTo>
                    <a:lnTo>
                      <a:pt x="2110" y="550"/>
                    </a:lnTo>
                    <a:lnTo>
                      <a:pt x="2007" y="410"/>
                    </a:lnTo>
                    <a:lnTo>
                      <a:pt x="1905" y="295"/>
                    </a:lnTo>
                    <a:lnTo>
                      <a:pt x="1803" y="193"/>
                    </a:lnTo>
                    <a:lnTo>
                      <a:pt x="1688" y="116"/>
                    </a:lnTo>
                    <a:lnTo>
                      <a:pt x="1573" y="65"/>
                    </a:lnTo>
                    <a:lnTo>
                      <a:pt x="1458" y="26"/>
                    </a:lnTo>
                    <a:lnTo>
                      <a:pt x="1343" y="1"/>
                    </a:lnTo>
                    <a:close/>
                  </a:path>
                </a:pathLst>
              </a:custGeom>
              <a:solidFill>
                <a:srgbClr val="EFF9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1" name="Google Shape;835;p18">
                <a:extLst>
                  <a:ext uri="{FF2B5EF4-FFF2-40B4-BE49-F238E27FC236}">
                    <a16:creationId xmlns:a16="http://schemas.microsoft.com/office/drawing/2014/main" id="{771DBCD5-53DF-03E2-77CF-E56A490898D6}"/>
                  </a:ext>
                </a:extLst>
              </p:cNvPr>
              <p:cNvSpPr/>
              <p:nvPr/>
            </p:nvSpPr>
            <p:spPr>
              <a:xfrm>
                <a:off x="5301575" y="4800025"/>
                <a:ext cx="107400" cy="38700"/>
              </a:xfrm>
              <a:custGeom>
                <a:avLst/>
                <a:gdLst/>
                <a:ahLst/>
                <a:cxnLst/>
                <a:rect l="l" t="t" r="r" b="b"/>
                <a:pathLst>
                  <a:path w="4296" h="1548" extrusionOk="0">
                    <a:moveTo>
                      <a:pt x="3069" y="166"/>
                    </a:moveTo>
                    <a:lnTo>
                      <a:pt x="3209" y="179"/>
                    </a:lnTo>
                    <a:lnTo>
                      <a:pt x="3350" y="192"/>
                    </a:lnTo>
                    <a:lnTo>
                      <a:pt x="3490" y="218"/>
                    </a:lnTo>
                    <a:lnTo>
                      <a:pt x="3631" y="256"/>
                    </a:lnTo>
                    <a:lnTo>
                      <a:pt x="3772" y="307"/>
                    </a:lnTo>
                    <a:lnTo>
                      <a:pt x="3887" y="384"/>
                    </a:lnTo>
                    <a:lnTo>
                      <a:pt x="3938" y="422"/>
                    </a:lnTo>
                    <a:lnTo>
                      <a:pt x="3989" y="473"/>
                    </a:lnTo>
                    <a:lnTo>
                      <a:pt x="4027" y="537"/>
                    </a:lnTo>
                    <a:lnTo>
                      <a:pt x="4066" y="601"/>
                    </a:lnTo>
                    <a:lnTo>
                      <a:pt x="4104" y="691"/>
                    </a:lnTo>
                    <a:lnTo>
                      <a:pt x="4117" y="780"/>
                    </a:lnTo>
                    <a:lnTo>
                      <a:pt x="4130" y="882"/>
                    </a:lnTo>
                    <a:lnTo>
                      <a:pt x="4117" y="972"/>
                    </a:lnTo>
                    <a:lnTo>
                      <a:pt x="4091" y="1061"/>
                    </a:lnTo>
                    <a:lnTo>
                      <a:pt x="4040" y="1125"/>
                    </a:lnTo>
                    <a:lnTo>
                      <a:pt x="4002" y="1164"/>
                    </a:lnTo>
                    <a:lnTo>
                      <a:pt x="3963" y="1176"/>
                    </a:lnTo>
                    <a:lnTo>
                      <a:pt x="3912" y="1202"/>
                    </a:lnTo>
                    <a:lnTo>
                      <a:pt x="3861" y="1202"/>
                    </a:lnTo>
                    <a:lnTo>
                      <a:pt x="3746" y="1215"/>
                    </a:lnTo>
                    <a:lnTo>
                      <a:pt x="3631" y="1202"/>
                    </a:lnTo>
                    <a:lnTo>
                      <a:pt x="3516" y="1176"/>
                    </a:lnTo>
                    <a:lnTo>
                      <a:pt x="3401" y="1138"/>
                    </a:lnTo>
                    <a:lnTo>
                      <a:pt x="3171" y="1048"/>
                    </a:lnTo>
                    <a:lnTo>
                      <a:pt x="2966" y="946"/>
                    </a:lnTo>
                    <a:lnTo>
                      <a:pt x="2749" y="831"/>
                    </a:lnTo>
                    <a:lnTo>
                      <a:pt x="2519" y="691"/>
                    </a:lnTo>
                    <a:lnTo>
                      <a:pt x="2417" y="601"/>
                    </a:lnTo>
                    <a:lnTo>
                      <a:pt x="2314" y="524"/>
                    </a:lnTo>
                    <a:lnTo>
                      <a:pt x="2225" y="422"/>
                    </a:lnTo>
                    <a:lnTo>
                      <a:pt x="2148" y="320"/>
                    </a:lnTo>
                    <a:lnTo>
                      <a:pt x="2123" y="294"/>
                    </a:lnTo>
                    <a:lnTo>
                      <a:pt x="2071" y="281"/>
                    </a:lnTo>
                    <a:lnTo>
                      <a:pt x="2033" y="294"/>
                    </a:lnTo>
                    <a:lnTo>
                      <a:pt x="2020" y="307"/>
                    </a:lnTo>
                    <a:lnTo>
                      <a:pt x="2007" y="320"/>
                    </a:lnTo>
                    <a:lnTo>
                      <a:pt x="1956" y="422"/>
                    </a:lnTo>
                    <a:lnTo>
                      <a:pt x="1905" y="512"/>
                    </a:lnTo>
                    <a:lnTo>
                      <a:pt x="1828" y="601"/>
                    </a:lnTo>
                    <a:lnTo>
                      <a:pt x="1765" y="678"/>
                    </a:lnTo>
                    <a:lnTo>
                      <a:pt x="1611" y="831"/>
                    </a:lnTo>
                    <a:lnTo>
                      <a:pt x="1445" y="959"/>
                    </a:lnTo>
                    <a:lnTo>
                      <a:pt x="1253" y="1100"/>
                    </a:lnTo>
                    <a:lnTo>
                      <a:pt x="1061" y="1215"/>
                    </a:lnTo>
                    <a:lnTo>
                      <a:pt x="946" y="1266"/>
                    </a:lnTo>
                    <a:lnTo>
                      <a:pt x="844" y="1317"/>
                    </a:lnTo>
                    <a:lnTo>
                      <a:pt x="729" y="1343"/>
                    </a:lnTo>
                    <a:lnTo>
                      <a:pt x="627" y="1368"/>
                    </a:lnTo>
                    <a:lnTo>
                      <a:pt x="525" y="1368"/>
                    </a:lnTo>
                    <a:lnTo>
                      <a:pt x="435" y="1355"/>
                    </a:lnTo>
                    <a:lnTo>
                      <a:pt x="358" y="1317"/>
                    </a:lnTo>
                    <a:lnTo>
                      <a:pt x="294" y="1266"/>
                    </a:lnTo>
                    <a:lnTo>
                      <a:pt x="243" y="1202"/>
                    </a:lnTo>
                    <a:lnTo>
                      <a:pt x="205" y="1112"/>
                    </a:lnTo>
                    <a:lnTo>
                      <a:pt x="179" y="1023"/>
                    </a:lnTo>
                    <a:lnTo>
                      <a:pt x="179" y="921"/>
                    </a:lnTo>
                    <a:lnTo>
                      <a:pt x="192" y="806"/>
                    </a:lnTo>
                    <a:lnTo>
                      <a:pt x="218" y="703"/>
                    </a:lnTo>
                    <a:lnTo>
                      <a:pt x="269" y="601"/>
                    </a:lnTo>
                    <a:lnTo>
                      <a:pt x="346" y="524"/>
                    </a:lnTo>
                    <a:lnTo>
                      <a:pt x="422" y="460"/>
                    </a:lnTo>
                    <a:lnTo>
                      <a:pt x="512" y="396"/>
                    </a:lnTo>
                    <a:lnTo>
                      <a:pt x="614" y="358"/>
                    </a:lnTo>
                    <a:lnTo>
                      <a:pt x="729" y="320"/>
                    </a:lnTo>
                    <a:lnTo>
                      <a:pt x="857" y="294"/>
                    </a:lnTo>
                    <a:lnTo>
                      <a:pt x="998" y="269"/>
                    </a:lnTo>
                    <a:lnTo>
                      <a:pt x="1125" y="256"/>
                    </a:lnTo>
                    <a:lnTo>
                      <a:pt x="1266" y="256"/>
                    </a:lnTo>
                    <a:lnTo>
                      <a:pt x="1534" y="269"/>
                    </a:lnTo>
                    <a:lnTo>
                      <a:pt x="1803" y="294"/>
                    </a:lnTo>
                    <a:lnTo>
                      <a:pt x="1841" y="294"/>
                    </a:lnTo>
                    <a:lnTo>
                      <a:pt x="1867" y="281"/>
                    </a:lnTo>
                    <a:lnTo>
                      <a:pt x="1892" y="256"/>
                    </a:lnTo>
                    <a:lnTo>
                      <a:pt x="1905" y="230"/>
                    </a:lnTo>
                    <a:lnTo>
                      <a:pt x="1905" y="218"/>
                    </a:lnTo>
                    <a:lnTo>
                      <a:pt x="1918" y="230"/>
                    </a:lnTo>
                    <a:lnTo>
                      <a:pt x="1944" y="243"/>
                    </a:lnTo>
                    <a:lnTo>
                      <a:pt x="1969" y="256"/>
                    </a:lnTo>
                    <a:lnTo>
                      <a:pt x="2519" y="192"/>
                    </a:lnTo>
                    <a:lnTo>
                      <a:pt x="2787" y="179"/>
                    </a:lnTo>
                    <a:lnTo>
                      <a:pt x="3069" y="166"/>
                    </a:lnTo>
                    <a:close/>
                    <a:moveTo>
                      <a:pt x="2877" y="0"/>
                    </a:moveTo>
                    <a:lnTo>
                      <a:pt x="2698" y="13"/>
                    </a:lnTo>
                    <a:lnTo>
                      <a:pt x="2340" y="39"/>
                    </a:lnTo>
                    <a:lnTo>
                      <a:pt x="1969" y="77"/>
                    </a:lnTo>
                    <a:lnTo>
                      <a:pt x="1944" y="90"/>
                    </a:lnTo>
                    <a:lnTo>
                      <a:pt x="1918" y="115"/>
                    </a:lnTo>
                    <a:lnTo>
                      <a:pt x="1892" y="141"/>
                    </a:lnTo>
                    <a:lnTo>
                      <a:pt x="1892" y="154"/>
                    </a:lnTo>
                    <a:lnTo>
                      <a:pt x="1892" y="154"/>
                    </a:lnTo>
                    <a:lnTo>
                      <a:pt x="1880" y="141"/>
                    </a:lnTo>
                    <a:lnTo>
                      <a:pt x="1841" y="128"/>
                    </a:lnTo>
                    <a:lnTo>
                      <a:pt x="1598" y="102"/>
                    </a:lnTo>
                    <a:lnTo>
                      <a:pt x="1330" y="90"/>
                    </a:lnTo>
                    <a:lnTo>
                      <a:pt x="1036" y="90"/>
                    </a:lnTo>
                    <a:lnTo>
                      <a:pt x="895" y="102"/>
                    </a:lnTo>
                    <a:lnTo>
                      <a:pt x="755" y="128"/>
                    </a:lnTo>
                    <a:lnTo>
                      <a:pt x="627" y="166"/>
                    </a:lnTo>
                    <a:lnTo>
                      <a:pt x="499" y="205"/>
                    </a:lnTo>
                    <a:lnTo>
                      <a:pt x="371" y="269"/>
                    </a:lnTo>
                    <a:lnTo>
                      <a:pt x="269" y="345"/>
                    </a:lnTo>
                    <a:lnTo>
                      <a:pt x="179" y="422"/>
                    </a:lnTo>
                    <a:lnTo>
                      <a:pt x="103" y="524"/>
                    </a:lnTo>
                    <a:lnTo>
                      <a:pt x="51" y="652"/>
                    </a:lnTo>
                    <a:lnTo>
                      <a:pt x="13" y="793"/>
                    </a:lnTo>
                    <a:lnTo>
                      <a:pt x="0" y="908"/>
                    </a:lnTo>
                    <a:lnTo>
                      <a:pt x="13" y="1023"/>
                    </a:lnTo>
                    <a:lnTo>
                      <a:pt x="26" y="1138"/>
                    </a:lnTo>
                    <a:lnTo>
                      <a:pt x="64" y="1253"/>
                    </a:lnTo>
                    <a:lnTo>
                      <a:pt x="128" y="1355"/>
                    </a:lnTo>
                    <a:lnTo>
                      <a:pt x="205" y="1432"/>
                    </a:lnTo>
                    <a:lnTo>
                      <a:pt x="294" y="1496"/>
                    </a:lnTo>
                    <a:lnTo>
                      <a:pt x="358" y="1521"/>
                    </a:lnTo>
                    <a:lnTo>
                      <a:pt x="409" y="1534"/>
                    </a:lnTo>
                    <a:lnTo>
                      <a:pt x="537" y="1547"/>
                    </a:lnTo>
                    <a:lnTo>
                      <a:pt x="665" y="1534"/>
                    </a:lnTo>
                    <a:lnTo>
                      <a:pt x="780" y="1509"/>
                    </a:lnTo>
                    <a:lnTo>
                      <a:pt x="908" y="1470"/>
                    </a:lnTo>
                    <a:lnTo>
                      <a:pt x="1023" y="1432"/>
                    </a:lnTo>
                    <a:lnTo>
                      <a:pt x="1138" y="1368"/>
                    </a:lnTo>
                    <a:lnTo>
                      <a:pt x="1343" y="1240"/>
                    </a:lnTo>
                    <a:lnTo>
                      <a:pt x="1586" y="1074"/>
                    </a:lnTo>
                    <a:lnTo>
                      <a:pt x="1701" y="985"/>
                    </a:lnTo>
                    <a:lnTo>
                      <a:pt x="1816" y="882"/>
                    </a:lnTo>
                    <a:lnTo>
                      <a:pt x="1918" y="780"/>
                    </a:lnTo>
                    <a:lnTo>
                      <a:pt x="2007" y="665"/>
                    </a:lnTo>
                    <a:lnTo>
                      <a:pt x="2084" y="537"/>
                    </a:lnTo>
                    <a:lnTo>
                      <a:pt x="2092" y="522"/>
                    </a:lnTo>
                    <a:lnTo>
                      <a:pt x="2092" y="522"/>
                    </a:lnTo>
                    <a:lnTo>
                      <a:pt x="2161" y="614"/>
                    </a:lnTo>
                    <a:lnTo>
                      <a:pt x="2263" y="703"/>
                    </a:lnTo>
                    <a:lnTo>
                      <a:pt x="2365" y="780"/>
                    </a:lnTo>
                    <a:lnTo>
                      <a:pt x="2583" y="933"/>
                    </a:lnTo>
                    <a:lnTo>
                      <a:pt x="2800" y="1061"/>
                    </a:lnTo>
                    <a:lnTo>
                      <a:pt x="3043" y="1176"/>
                    </a:lnTo>
                    <a:lnTo>
                      <a:pt x="3171" y="1240"/>
                    </a:lnTo>
                    <a:lnTo>
                      <a:pt x="3299" y="1291"/>
                    </a:lnTo>
                    <a:lnTo>
                      <a:pt x="3439" y="1330"/>
                    </a:lnTo>
                    <a:lnTo>
                      <a:pt x="3567" y="1368"/>
                    </a:lnTo>
                    <a:lnTo>
                      <a:pt x="3708" y="1381"/>
                    </a:lnTo>
                    <a:lnTo>
                      <a:pt x="3836" y="1381"/>
                    </a:lnTo>
                    <a:lnTo>
                      <a:pt x="3963" y="1368"/>
                    </a:lnTo>
                    <a:lnTo>
                      <a:pt x="4053" y="1330"/>
                    </a:lnTo>
                    <a:lnTo>
                      <a:pt x="4142" y="1266"/>
                    </a:lnTo>
                    <a:lnTo>
                      <a:pt x="4206" y="1189"/>
                    </a:lnTo>
                    <a:lnTo>
                      <a:pt x="4257" y="1112"/>
                    </a:lnTo>
                    <a:lnTo>
                      <a:pt x="4283" y="1010"/>
                    </a:lnTo>
                    <a:lnTo>
                      <a:pt x="4296" y="895"/>
                    </a:lnTo>
                    <a:lnTo>
                      <a:pt x="4283" y="780"/>
                    </a:lnTo>
                    <a:lnTo>
                      <a:pt x="4270" y="703"/>
                    </a:lnTo>
                    <a:lnTo>
                      <a:pt x="4245" y="614"/>
                    </a:lnTo>
                    <a:lnTo>
                      <a:pt x="4219" y="550"/>
                    </a:lnTo>
                    <a:lnTo>
                      <a:pt x="4194" y="473"/>
                    </a:lnTo>
                    <a:lnTo>
                      <a:pt x="4104" y="358"/>
                    </a:lnTo>
                    <a:lnTo>
                      <a:pt x="4002" y="256"/>
                    </a:lnTo>
                    <a:lnTo>
                      <a:pt x="3874" y="179"/>
                    </a:lnTo>
                    <a:lnTo>
                      <a:pt x="3733" y="115"/>
                    </a:lnTo>
                    <a:lnTo>
                      <a:pt x="3593" y="64"/>
                    </a:lnTo>
                    <a:lnTo>
                      <a:pt x="3426" y="26"/>
                    </a:lnTo>
                    <a:lnTo>
                      <a:pt x="3248" y="13"/>
                    </a:lnTo>
                    <a:lnTo>
                      <a:pt x="3069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836;p18">
                <a:extLst>
                  <a:ext uri="{FF2B5EF4-FFF2-40B4-BE49-F238E27FC236}">
                    <a16:creationId xmlns:a16="http://schemas.microsoft.com/office/drawing/2014/main" id="{A1B924B1-43B8-D825-63EB-C194BD0CF788}"/>
                  </a:ext>
                </a:extLst>
              </p:cNvPr>
              <p:cNvSpPr/>
              <p:nvPr/>
            </p:nvSpPr>
            <p:spPr>
              <a:xfrm>
                <a:off x="4627850" y="2283800"/>
                <a:ext cx="899075" cy="1965250"/>
              </a:xfrm>
              <a:custGeom>
                <a:avLst/>
                <a:gdLst/>
                <a:ahLst/>
                <a:cxnLst/>
                <a:rect l="l" t="t" r="r" b="b"/>
                <a:pathLst>
                  <a:path w="35963" h="78610" extrusionOk="0">
                    <a:moveTo>
                      <a:pt x="5753" y="0"/>
                    </a:moveTo>
                    <a:lnTo>
                      <a:pt x="5152" y="1253"/>
                    </a:lnTo>
                    <a:lnTo>
                      <a:pt x="4500" y="2698"/>
                    </a:lnTo>
                    <a:lnTo>
                      <a:pt x="3823" y="4257"/>
                    </a:lnTo>
                    <a:lnTo>
                      <a:pt x="3478" y="5063"/>
                    </a:lnTo>
                    <a:lnTo>
                      <a:pt x="3145" y="5881"/>
                    </a:lnTo>
                    <a:lnTo>
                      <a:pt x="2813" y="6686"/>
                    </a:lnTo>
                    <a:lnTo>
                      <a:pt x="2506" y="7492"/>
                    </a:lnTo>
                    <a:lnTo>
                      <a:pt x="2225" y="8271"/>
                    </a:lnTo>
                    <a:lnTo>
                      <a:pt x="1956" y="9013"/>
                    </a:lnTo>
                    <a:lnTo>
                      <a:pt x="1726" y="9716"/>
                    </a:lnTo>
                    <a:lnTo>
                      <a:pt x="1535" y="10381"/>
                    </a:lnTo>
                    <a:lnTo>
                      <a:pt x="1368" y="10994"/>
                    </a:lnTo>
                    <a:lnTo>
                      <a:pt x="1304" y="11276"/>
                    </a:lnTo>
                    <a:lnTo>
                      <a:pt x="1253" y="11531"/>
                    </a:lnTo>
                    <a:lnTo>
                      <a:pt x="1010" y="12950"/>
                    </a:lnTo>
                    <a:lnTo>
                      <a:pt x="806" y="14369"/>
                    </a:lnTo>
                    <a:lnTo>
                      <a:pt x="627" y="15776"/>
                    </a:lnTo>
                    <a:lnTo>
                      <a:pt x="474" y="17195"/>
                    </a:lnTo>
                    <a:lnTo>
                      <a:pt x="346" y="18601"/>
                    </a:lnTo>
                    <a:lnTo>
                      <a:pt x="231" y="20020"/>
                    </a:lnTo>
                    <a:lnTo>
                      <a:pt x="154" y="21426"/>
                    </a:lnTo>
                    <a:lnTo>
                      <a:pt x="90" y="22832"/>
                    </a:lnTo>
                    <a:lnTo>
                      <a:pt x="52" y="24251"/>
                    </a:lnTo>
                    <a:lnTo>
                      <a:pt x="26" y="25658"/>
                    </a:lnTo>
                    <a:lnTo>
                      <a:pt x="26" y="27064"/>
                    </a:lnTo>
                    <a:lnTo>
                      <a:pt x="39" y="28483"/>
                    </a:lnTo>
                    <a:lnTo>
                      <a:pt x="64" y="29889"/>
                    </a:lnTo>
                    <a:lnTo>
                      <a:pt x="103" y="31296"/>
                    </a:lnTo>
                    <a:lnTo>
                      <a:pt x="141" y="32715"/>
                    </a:lnTo>
                    <a:lnTo>
                      <a:pt x="205" y="34121"/>
                    </a:lnTo>
                    <a:lnTo>
                      <a:pt x="346" y="36946"/>
                    </a:lnTo>
                    <a:lnTo>
                      <a:pt x="499" y="39771"/>
                    </a:lnTo>
                    <a:lnTo>
                      <a:pt x="665" y="42597"/>
                    </a:lnTo>
                    <a:lnTo>
                      <a:pt x="831" y="45422"/>
                    </a:lnTo>
                    <a:lnTo>
                      <a:pt x="972" y="48260"/>
                    </a:lnTo>
                    <a:lnTo>
                      <a:pt x="1036" y="49679"/>
                    </a:lnTo>
                    <a:lnTo>
                      <a:pt x="1087" y="51098"/>
                    </a:lnTo>
                    <a:lnTo>
                      <a:pt x="1138" y="52517"/>
                    </a:lnTo>
                    <a:lnTo>
                      <a:pt x="1177" y="53949"/>
                    </a:lnTo>
                    <a:lnTo>
                      <a:pt x="1189" y="55368"/>
                    </a:lnTo>
                    <a:lnTo>
                      <a:pt x="1202" y="56787"/>
                    </a:lnTo>
                    <a:lnTo>
                      <a:pt x="1062" y="57605"/>
                    </a:lnTo>
                    <a:lnTo>
                      <a:pt x="934" y="58436"/>
                    </a:lnTo>
                    <a:lnTo>
                      <a:pt x="819" y="59280"/>
                    </a:lnTo>
                    <a:lnTo>
                      <a:pt x="704" y="60124"/>
                    </a:lnTo>
                    <a:lnTo>
                      <a:pt x="614" y="60967"/>
                    </a:lnTo>
                    <a:lnTo>
                      <a:pt x="525" y="61811"/>
                    </a:lnTo>
                    <a:lnTo>
                      <a:pt x="435" y="62655"/>
                    </a:lnTo>
                    <a:lnTo>
                      <a:pt x="371" y="63499"/>
                    </a:lnTo>
                    <a:lnTo>
                      <a:pt x="243" y="65148"/>
                    </a:lnTo>
                    <a:lnTo>
                      <a:pt x="154" y="66759"/>
                    </a:lnTo>
                    <a:lnTo>
                      <a:pt x="90" y="68305"/>
                    </a:lnTo>
                    <a:lnTo>
                      <a:pt x="39" y="69776"/>
                    </a:lnTo>
                    <a:lnTo>
                      <a:pt x="13" y="71131"/>
                    </a:lnTo>
                    <a:lnTo>
                      <a:pt x="0" y="72384"/>
                    </a:lnTo>
                    <a:lnTo>
                      <a:pt x="0" y="73483"/>
                    </a:lnTo>
                    <a:lnTo>
                      <a:pt x="0" y="74429"/>
                    </a:lnTo>
                    <a:lnTo>
                      <a:pt x="26" y="75771"/>
                    </a:lnTo>
                    <a:lnTo>
                      <a:pt x="39" y="76244"/>
                    </a:lnTo>
                    <a:lnTo>
                      <a:pt x="167" y="76436"/>
                    </a:lnTo>
                    <a:lnTo>
                      <a:pt x="295" y="76615"/>
                    </a:lnTo>
                    <a:lnTo>
                      <a:pt x="435" y="76781"/>
                    </a:lnTo>
                    <a:lnTo>
                      <a:pt x="576" y="76935"/>
                    </a:lnTo>
                    <a:lnTo>
                      <a:pt x="729" y="77088"/>
                    </a:lnTo>
                    <a:lnTo>
                      <a:pt x="883" y="77229"/>
                    </a:lnTo>
                    <a:lnTo>
                      <a:pt x="1049" y="77357"/>
                    </a:lnTo>
                    <a:lnTo>
                      <a:pt x="1215" y="77484"/>
                    </a:lnTo>
                    <a:lnTo>
                      <a:pt x="1381" y="77599"/>
                    </a:lnTo>
                    <a:lnTo>
                      <a:pt x="1560" y="77715"/>
                    </a:lnTo>
                    <a:lnTo>
                      <a:pt x="1739" y="77817"/>
                    </a:lnTo>
                    <a:lnTo>
                      <a:pt x="1931" y="77906"/>
                    </a:lnTo>
                    <a:lnTo>
                      <a:pt x="2123" y="77996"/>
                    </a:lnTo>
                    <a:lnTo>
                      <a:pt x="2314" y="78085"/>
                    </a:lnTo>
                    <a:lnTo>
                      <a:pt x="2711" y="78226"/>
                    </a:lnTo>
                    <a:lnTo>
                      <a:pt x="3120" y="78341"/>
                    </a:lnTo>
                    <a:lnTo>
                      <a:pt x="3529" y="78430"/>
                    </a:lnTo>
                    <a:lnTo>
                      <a:pt x="3964" y="78507"/>
                    </a:lnTo>
                    <a:lnTo>
                      <a:pt x="4385" y="78558"/>
                    </a:lnTo>
                    <a:lnTo>
                      <a:pt x="4807" y="78597"/>
                    </a:lnTo>
                    <a:lnTo>
                      <a:pt x="5242" y="78609"/>
                    </a:lnTo>
                    <a:lnTo>
                      <a:pt x="5664" y="78609"/>
                    </a:lnTo>
                    <a:lnTo>
                      <a:pt x="6086" y="78597"/>
                    </a:lnTo>
                    <a:lnTo>
                      <a:pt x="6495" y="78584"/>
                    </a:lnTo>
                    <a:lnTo>
                      <a:pt x="6904" y="78546"/>
                    </a:lnTo>
                    <a:lnTo>
                      <a:pt x="7287" y="78507"/>
                    </a:lnTo>
                    <a:lnTo>
                      <a:pt x="7671" y="78456"/>
                    </a:lnTo>
                    <a:lnTo>
                      <a:pt x="8374" y="78341"/>
                    </a:lnTo>
                    <a:lnTo>
                      <a:pt x="8988" y="78213"/>
                    </a:lnTo>
                    <a:lnTo>
                      <a:pt x="9486" y="78098"/>
                    </a:lnTo>
                    <a:lnTo>
                      <a:pt x="9883" y="77996"/>
                    </a:lnTo>
                    <a:lnTo>
                      <a:pt x="10215" y="77906"/>
                    </a:lnTo>
                    <a:lnTo>
                      <a:pt x="11877" y="58283"/>
                    </a:lnTo>
                    <a:lnTo>
                      <a:pt x="12209" y="55304"/>
                    </a:lnTo>
                    <a:lnTo>
                      <a:pt x="12542" y="52389"/>
                    </a:lnTo>
                    <a:lnTo>
                      <a:pt x="12887" y="49526"/>
                    </a:lnTo>
                    <a:lnTo>
                      <a:pt x="13232" y="46751"/>
                    </a:lnTo>
                    <a:lnTo>
                      <a:pt x="13897" y="41536"/>
                    </a:lnTo>
                    <a:lnTo>
                      <a:pt x="14523" y="36844"/>
                    </a:lnTo>
                    <a:lnTo>
                      <a:pt x="15060" y="32842"/>
                    </a:lnTo>
                    <a:lnTo>
                      <a:pt x="15482" y="29659"/>
                    </a:lnTo>
                    <a:lnTo>
                      <a:pt x="15635" y="28406"/>
                    </a:lnTo>
                    <a:lnTo>
                      <a:pt x="15763" y="27422"/>
                    </a:lnTo>
                    <a:lnTo>
                      <a:pt x="15840" y="26706"/>
                    </a:lnTo>
                    <a:lnTo>
                      <a:pt x="15853" y="26450"/>
                    </a:lnTo>
                    <a:lnTo>
                      <a:pt x="15866" y="26284"/>
                    </a:lnTo>
                    <a:lnTo>
                      <a:pt x="16518" y="26284"/>
                    </a:lnTo>
                    <a:lnTo>
                      <a:pt x="17170" y="26271"/>
                    </a:lnTo>
                    <a:lnTo>
                      <a:pt x="17796" y="26246"/>
                    </a:lnTo>
                    <a:lnTo>
                      <a:pt x="18422" y="26207"/>
                    </a:lnTo>
                    <a:lnTo>
                      <a:pt x="22309" y="76884"/>
                    </a:lnTo>
                    <a:lnTo>
                      <a:pt x="22513" y="77011"/>
                    </a:lnTo>
                    <a:lnTo>
                      <a:pt x="22769" y="77152"/>
                    </a:lnTo>
                    <a:lnTo>
                      <a:pt x="23101" y="77331"/>
                    </a:lnTo>
                    <a:lnTo>
                      <a:pt x="23523" y="77523"/>
                    </a:lnTo>
                    <a:lnTo>
                      <a:pt x="23766" y="77625"/>
                    </a:lnTo>
                    <a:lnTo>
                      <a:pt x="24035" y="77727"/>
                    </a:lnTo>
                    <a:lnTo>
                      <a:pt x="24316" y="77817"/>
                    </a:lnTo>
                    <a:lnTo>
                      <a:pt x="24610" y="77919"/>
                    </a:lnTo>
                    <a:lnTo>
                      <a:pt x="24917" y="77996"/>
                    </a:lnTo>
                    <a:lnTo>
                      <a:pt x="25249" y="78072"/>
                    </a:lnTo>
                    <a:lnTo>
                      <a:pt x="25594" y="78149"/>
                    </a:lnTo>
                    <a:lnTo>
                      <a:pt x="25952" y="78200"/>
                    </a:lnTo>
                    <a:lnTo>
                      <a:pt x="26323" y="78251"/>
                    </a:lnTo>
                    <a:lnTo>
                      <a:pt x="26719" y="78277"/>
                    </a:lnTo>
                    <a:lnTo>
                      <a:pt x="27116" y="78303"/>
                    </a:lnTo>
                    <a:lnTo>
                      <a:pt x="27525" y="78290"/>
                    </a:lnTo>
                    <a:lnTo>
                      <a:pt x="27947" y="78277"/>
                    </a:lnTo>
                    <a:lnTo>
                      <a:pt x="28381" y="78226"/>
                    </a:lnTo>
                    <a:lnTo>
                      <a:pt x="28816" y="78162"/>
                    </a:lnTo>
                    <a:lnTo>
                      <a:pt x="29263" y="78072"/>
                    </a:lnTo>
                    <a:lnTo>
                      <a:pt x="29724" y="77945"/>
                    </a:lnTo>
                    <a:lnTo>
                      <a:pt x="30184" y="77804"/>
                    </a:lnTo>
                    <a:lnTo>
                      <a:pt x="30657" y="77625"/>
                    </a:lnTo>
                    <a:lnTo>
                      <a:pt x="31143" y="77408"/>
                    </a:lnTo>
                    <a:lnTo>
                      <a:pt x="31628" y="77165"/>
                    </a:lnTo>
                    <a:lnTo>
                      <a:pt x="32114" y="76884"/>
                    </a:lnTo>
                    <a:lnTo>
                      <a:pt x="32140" y="74519"/>
                    </a:lnTo>
                    <a:lnTo>
                      <a:pt x="32140" y="72013"/>
                    </a:lnTo>
                    <a:lnTo>
                      <a:pt x="32140" y="69021"/>
                    </a:lnTo>
                    <a:lnTo>
                      <a:pt x="32114" y="67436"/>
                    </a:lnTo>
                    <a:lnTo>
                      <a:pt x="32089" y="65851"/>
                    </a:lnTo>
                    <a:lnTo>
                      <a:pt x="32050" y="64291"/>
                    </a:lnTo>
                    <a:lnTo>
                      <a:pt x="31986" y="62808"/>
                    </a:lnTo>
                    <a:lnTo>
                      <a:pt x="31922" y="61428"/>
                    </a:lnTo>
                    <a:lnTo>
                      <a:pt x="31871" y="60788"/>
                    </a:lnTo>
                    <a:lnTo>
                      <a:pt x="31820" y="60188"/>
                    </a:lnTo>
                    <a:lnTo>
                      <a:pt x="31769" y="59638"/>
                    </a:lnTo>
                    <a:lnTo>
                      <a:pt x="31718" y="59139"/>
                    </a:lnTo>
                    <a:lnTo>
                      <a:pt x="31654" y="58692"/>
                    </a:lnTo>
                    <a:lnTo>
                      <a:pt x="31577" y="58296"/>
                    </a:lnTo>
                    <a:lnTo>
                      <a:pt x="31667" y="57119"/>
                    </a:lnTo>
                    <a:lnTo>
                      <a:pt x="31782" y="55803"/>
                    </a:lnTo>
                    <a:lnTo>
                      <a:pt x="31935" y="54179"/>
                    </a:lnTo>
                    <a:lnTo>
                      <a:pt x="32127" y="52338"/>
                    </a:lnTo>
                    <a:lnTo>
                      <a:pt x="32242" y="51379"/>
                    </a:lnTo>
                    <a:lnTo>
                      <a:pt x="32370" y="50408"/>
                    </a:lnTo>
                    <a:lnTo>
                      <a:pt x="32498" y="49436"/>
                    </a:lnTo>
                    <a:lnTo>
                      <a:pt x="32651" y="48490"/>
                    </a:lnTo>
                    <a:lnTo>
                      <a:pt x="32804" y="47582"/>
                    </a:lnTo>
                    <a:lnTo>
                      <a:pt x="32971" y="46713"/>
                    </a:lnTo>
                    <a:lnTo>
                      <a:pt x="33444" y="44386"/>
                    </a:lnTo>
                    <a:lnTo>
                      <a:pt x="33763" y="42788"/>
                    </a:lnTo>
                    <a:lnTo>
                      <a:pt x="34108" y="40948"/>
                    </a:lnTo>
                    <a:lnTo>
                      <a:pt x="34466" y="38889"/>
                    </a:lnTo>
                    <a:lnTo>
                      <a:pt x="34645" y="37803"/>
                    </a:lnTo>
                    <a:lnTo>
                      <a:pt x="34824" y="36665"/>
                    </a:lnTo>
                    <a:lnTo>
                      <a:pt x="34991" y="35501"/>
                    </a:lnTo>
                    <a:lnTo>
                      <a:pt x="35157" y="34300"/>
                    </a:lnTo>
                    <a:lnTo>
                      <a:pt x="35310" y="33073"/>
                    </a:lnTo>
                    <a:lnTo>
                      <a:pt x="35451" y="31832"/>
                    </a:lnTo>
                    <a:lnTo>
                      <a:pt x="35579" y="30567"/>
                    </a:lnTo>
                    <a:lnTo>
                      <a:pt x="35694" y="29301"/>
                    </a:lnTo>
                    <a:lnTo>
                      <a:pt x="35796" y="28023"/>
                    </a:lnTo>
                    <a:lnTo>
                      <a:pt x="35873" y="26732"/>
                    </a:lnTo>
                    <a:lnTo>
                      <a:pt x="35924" y="25453"/>
                    </a:lnTo>
                    <a:lnTo>
                      <a:pt x="35962" y="24175"/>
                    </a:lnTo>
                    <a:lnTo>
                      <a:pt x="35962" y="22909"/>
                    </a:lnTo>
                    <a:lnTo>
                      <a:pt x="35949" y="21656"/>
                    </a:lnTo>
                    <a:lnTo>
                      <a:pt x="35924" y="21030"/>
                    </a:lnTo>
                    <a:lnTo>
                      <a:pt x="35898" y="20416"/>
                    </a:lnTo>
                    <a:lnTo>
                      <a:pt x="35860" y="19803"/>
                    </a:lnTo>
                    <a:lnTo>
                      <a:pt x="35822" y="19202"/>
                    </a:lnTo>
                    <a:lnTo>
                      <a:pt x="35770" y="18614"/>
                    </a:lnTo>
                    <a:lnTo>
                      <a:pt x="35706" y="18026"/>
                    </a:lnTo>
                    <a:lnTo>
                      <a:pt x="35643" y="17438"/>
                    </a:lnTo>
                    <a:lnTo>
                      <a:pt x="35553" y="16875"/>
                    </a:lnTo>
                    <a:lnTo>
                      <a:pt x="35464" y="16313"/>
                    </a:lnTo>
                    <a:lnTo>
                      <a:pt x="35374" y="15750"/>
                    </a:lnTo>
                    <a:lnTo>
                      <a:pt x="35259" y="15213"/>
                    </a:lnTo>
                    <a:lnTo>
                      <a:pt x="35144" y="14676"/>
                    </a:lnTo>
                    <a:lnTo>
                      <a:pt x="35016" y="14165"/>
                    </a:lnTo>
                    <a:lnTo>
                      <a:pt x="34875" y="13653"/>
                    </a:lnTo>
                    <a:lnTo>
                      <a:pt x="34722" y="13155"/>
                    </a:lnTo>
                    <a:lnTo>
                      <a:pt x="34569" y="12669"/>
                    </a:lnTo>
                    <a:lnTo>
                      <a:pt x="34428" y="12145"/>
                    </a:lnTo>
                    <a:lnTo>
                      <a:pt x="34300" y="11634"/>
                    </a:lnTo>
                    <a:lnTo>
                      <a:pt x="34147" y="11122"/>
                    </a:lnTo>
                    <a:lnTo>
                      <a:pt x="33981" y="10624"/>
                    </a:lnTo>
                    <a:lnTo>
                      <a:pt x="33584" y="9396"/>
                    </a:lnTo>
                    <a:lnTo>
                      <a:pt x="33316" y="8604"/>
                    </a:lnTo>
                    <a:lnTo>
                      <a:pt x="33009" y="7722"/>
                    </a:lnTo>
                    <a:lnTo>
                      <a:pt x="32677" y="6776"/>
                    </a:lnTo>
                    <a:lnTo>
                      <a:pt x="32331" y="5817"/>
                    </a:lnTo>
                    <a:lnTo>
                      <a:pt x="31961" y="4858"/>
                    </a:lnTo>
                    <a:lnTo>
                      <a:pt x="31590" y="3938"/>
                    </a:lnTo>
                    <a:lnTo>
                      <a:pt x="30887" y="4257"/>
                    </a:lnTo>
                    <a:lnTo>
                      <a:pt x="30197" y="4564"/>
                    </a:lnTo>
                    <a:lnTo>
                      <a:pt x="29557" y="4820"/>
                    </a:lnTo>
                    <a:lnTo>
                      <a:pt x="28918" y="5063"/>
                    </a:lnTo>
                    <a:lnTo>
                      <a:pt x="28292" y="5293"/>
                    </a:lnTo>
                    <a:lnTo>
                      <a:pt x="27678" y="5497"/>
                    </a:lnTo>
                    <a:lnTo>
                      <a:pt x="27052" y="5689"/>
                    </a:lnTo>
                    <a:lnTo>
                      <a:pt x="26425" y="5868"/>
                    </a:lnTo>
                    <a:lnTo>
                      <a:pt x="25786" y="6034"/>
                    </a:lnTo>
                    <a:lnTo>
                      <a:pt x="25147" y="6175"/>
                    </a:lnTo>
                    <a:lnTo>
                      <a:pt x="24495" y="6315"/>
                    </a:lnTo>
                    <a:lnTo>
                      <a:pt x="23830" y="6443"/>
                    </a:lnTo>
                    <a:lnTo>
                      <a:pt x="23140" y="6558"/>
                    </a:lnTo>
                    <a:lnTo>
                      <a:pt x="22437" y="6661"/>
                    </a:lnTo>
                    <a:lnTo>
                      <a:pt x="21708" y="6763"/>
                    </a:lnTo>
                    <a:lnTo>
                      <a:pt x="20954" y="6865"/>
                    </a:lnTo>
                    <a:lnTo>
                      <a:pt x="20161" y="6942"/>
                    </a:lnTo>
                    <a:lnTo>
                      <a:pt x="19343" y="7031"/>
                    </a:lnTo>
                    <a:lnTo>
                      <a:pt x="18640" y="7082"/>
                    </a:lnTo>
                    <a:lnTo>
                      <a:pt x="17937" y="7108"/>
                    </a:lnTo>
                    <a:lnTo>
                      <a:pt x="17221" y="7108"/>
                    </a:lnTo>
                    <a:lnTo>
                      <a:pt x="16492" y="7082"/>
                    </a:lnTo>
                    <a:lnTo>
                      <a:pt x="15763" y="7044"/>
                    </a:lnTo>
                    <a:lnTo>
                      <a:pt x="15035" y="6980"/>
                    </a:lnTo>
                    <a:lnTo>
                      <a:pt x="14293" y="6891"/>
                    </a:lnTo>
                    <a:lnTo>
                      <a:pt x="13552" y="6801"/>
                    </a:lnTo>
                    <a:lnTo>
                      <a:pt x="12823" y="6686"/>
                    </a:lnTo>
                    <a:lnTo>
                      <a:pt x="12081" y="6558"/>
                    </a:lnTo>
                    <a:lnTo>
                      <a:pt x="11353" y="6430"/>
                    </a:lnTo>
                    <a:lnTo>
                      <a:pt x="10624" y="6290"/>
                    </a:lnTo>
                    <a:lnTo>
                      <a:pt x="9192" y="5996"/>
                    </a:lnTo>
                    <a:lnTo>
                      <a:pt x="7799" y="5689"/>
                    </a:lnTo>
                    <a:lnTo>
                      <a:pt x="7697" y="5651"/>
                    </a:lnTo>
                    <a:lnTo>
                      <a:pt x="7607" y="5587"/>
                    </a:lnTo>
                    <a:lnTo>
                      <a:pt x="7518" y="5497"/>
                    </a:lnTo>
                    <a:lnTo>
                      <a:pt x="7441" y="5382"/>
                    </a:lnTo>
                    <a:lnTo>
                      <a:pt x="7364" y="5254"/>
                    </a:lnTo>
                    <a:lnTo>
                      <a:pt x="7287" y="5101"/>
                    </a:lnTo>
                    <a:lnTo>
                      <a:pt x="7211" y="4922"/>
                    </a:lnTo>
                    <a:lnTo>
                      <a:pt x="7147" y="4743"/>
                    </a:lnTo>
                    <a:lnTo>
                      <a:pt x="7032" y="4321"/>
                    </a:lnTo>
                    <a:lnTo>
                      <a:pt x="6929" y="3874"/>
                    </a:lnTo>
                    <a:lnTo>
                      <a:pt x="6827" y="3388"/>
                    </a:lnTo>
                    <a:lnTo>
                      <a:pt x="6725" y="2876"/>
                    </a:lnTo>
                    <a:lnTo>
                      <a:pt x="6533" y="1892"/>
                    </a:lnTo>
                    <a:lnTo>
                      <a:pt x="6431" y="1432"/>
                    </a:lnTo>
                    <a:lnTo>
                      <a:pt x="6316" y="1010"/>
                    </a:lnTo>
                    <a:lnTo>
                      <a:pt x="6265" y="818"/>
                    </a:lnTo>
                    <a:lnTo>
                      <a:pt x="6201" y="639"/>
                    </a:lnTo>
                    <a:lnTo>
                      <a:pt x="6137" y="473"/>
                    </a:lnTo>
                    <a:lnTo>
                      <a:pt x="6073" y="332"/>
                    </a:lnTo>
                    <a:lnTo>
                      <a:pt x="5996" y="217"/>
                    </a:lnTo>
                    <a:lnTo>
                      <a:pt x="5920" y="115"/>
                    </a:lnTo>
                    <a:lnTo>
                      <a:pt x="5830" y="51"/>
                    </a:lnTo>
                    <a:lnTo>
                      <a:pt x="5753" y="0"/>
                    </a:lnTo>
                    <a:close/>
                  </a:path>
                </a:pathLst>
              </a:custGeom>
              <a:solidFill>
                <a:srgbClr val="75A9C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3" name="Google Shape;837;p18">
                <a:extLst>
                  <a:ext uri="{FF2B5EF4-FFF2-40B4-BE49-F238E27FC236}">
                    <a16:creationId xmlns:a16="http://schemas.microsoft.com/office/drawing/2014/main" id="{3DC9CC32-EEBB-CC13-424E-A441917228CB}"/>
                  </a:ext>
                </a:extLst>
              </p:cNvPr>
              <p:cNvSpPr/>
              <p:nvPr/>
            </p:nvSpPr>
            <p:spPr>
              <a:xfrm>
                <a:off x="4972700" y="2935450"/>
                <a:ext cx="257625" cy="19200"/>
              </a:xfrm>
              <a:custGeom>
                <a:avLst/>
                <a:gdLst/>
                <a:ahLst/>
                <a:cxnLst/>
                <a:rect l="l" t="t" r="r" b="b"/>
                <a:pathLst>
                  <a:path w="10305" h="768" extrusionOk="0">
                    <a:moveTo>
                      <a:pt x="5153" y="1"/>
                    </a:moveTo>
                    <a:lnTo>
                      <a:pt x="4168" y="14"/>
                    </a:lnTo>
                    <a:lnTo>
                      <a:pt x="3938" y="14"/>
                    </a:lnTo>
                    <a:lnTo>
                      <a:pt x="3695" y="26"/>
                    </a:lnTo>
                    <a:lnTo>
                      <a:pt x="3235" y="78"/>
                    </a:lnTo>
                    <a:lnTo>
                      <a:pt x="2775" y="116"/>
                    </a:lnTo>
                    <a:lnTo>
                      <a:pt x="2570" y="141"/>
                    </a:lnTo>
                    <a:lnTo>
                      <a:pt x="2353" y="167"/>
                    </a:lnTo>
                    <a:lnTo>
                      <a:pt x="1573" y="308"/>
                    </a:lnTo>
                    <a:lnTo>
                      <a:pt x="1394" y="346"/>
                    </a:lnTo>
                    <a:lnTo>
                      <a:pt x="1228" y="384"/>
                    </a:lnTo>
                    <a:lnTo>
                      <a:pt x="921" y="474"/>
                    </a:lnTo>
                    <a:lnTo>
                      <a:pt x="653" y="563"/>
                    </a:lnTo>
                    <a:lnTo>
                      <a:pt x="435" y="627"/>
                    </a:lnTo>
                    <a:lnTo>
                      <a:pt x="1" y="768"/>
                    </a:lnTo>
                    <a:lnTo>
                      <a:pt x="128" y="755"/>
                    </a:lnTo>
                    <a:lnTo>
                      <a:pt x="448" y="730"/>
                    </a:lnTo>
                    <a:lnTo>
                      <a:pt x="959" y="678"/>
                    </a:lnTo>
                    <a:lnTo>
                      <a:pt x="1279" y="653"/>
                    </a:lnTo>
                    <a:lnTo>
                      <a:pt x="1624" y="627"/>
                    </a:lnTo>
                    <a:lnTo>
                      <a:pt x="2391" y="589"/>
                    </a:lnTo>
                    <a:lnTo>
                      <a:pt x="2596" y="576"/>
                    </a:lnTo>
                    <a:lnTo>
                      <a:pt x="3030" y="576"/>
                    </a:lnTo>
                    <a:lnTo>
                      <a:pt x="3260" y="563"/>
                    </a:lnTo>
                    <a:lnTo>
                      <a:pt x="3708" y="551"/>
                    </a:lnTo>
                    <a:lnTo>
                      <a:pt x="4181" y="551"/>
                    </a:lnTo>
                    <a:lnTo>
                      <a:pt x="5140" y="563"/>
                    </a:lnTo>
                    <a:lnTo>
                      <a:pt x="7032" y="614"/>
                    </a:lnTo>
                    <a:lnTo>
                      <a:pt x="7901" y="640"/>
                    </a:lnTo>
                    <a:lnTo>
                      <a:pt x="8681" y="653"/>
                    </a:lnTo>
                    <a:lnTo>
                      <a:pt x="9346" y="653"/>
                    </a:lnTo>
                    <a:lnTo>
                      <a:pt x="9857" y="640"/>
                    </a:lnTo>
                    <a:lnTo>
                      <a:pt x="10305" y="627"/>
                    </a:lnTo>
                    <a:lnTo>
                      <a:pt x="9870" y="538"/>
                    </a:lnTo>
                    <a:lnTo>
                      <a:pt x="9358" y="435"/>
                    </a:lnTo>
                    <a:lnTo>
                      <a:pt x="8706" y="333"/>
                    </a:lnTo>
                    <a:lnTo>
                      <a:pt x="7927" y="218"/>
                    </a:lnTo>
                    <a:lnTo>
                      <a:pt x="7505" y="167"/>
                    </a:lnTo>
                    <a:lnTo>
                      <a:pt x="7057" y="116"/>
                    </a:lnTo>
                    <a:lnTo>
                      <a:pt x="6597" y="78"/>
                    </a:lnTo>
                    <a:lnTo>
                      <a:pt x="6354" y="52"/>
                    </a:lnTo>
                    <a:lnTo>
                      <a:pt x="6124" y="52"/>
                    </a:lnTo>
                    <a:lnTo>
                      <a:pt x="5153" y="1"/>
                    </a:lnTo>
                    <a:close/>
                  </a:path>
                </a:pathLst>
              </a:custGeom>
              <a:solidFill>
                <a:srgbClr val="5D89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4" name="Google Shape;838;p18">
                <a:extLst>
                  <a:ext uri="{FF2B5EF4-FFF2-40B4-BE49-F238E27FC236}">
                    <a16:creationId xmlns:a16="http://schemas.microsoft.com/office/drawing/2014/main" id="{CF7B765E-FA81-D556-BFC6-6E11C90F7BDA}"/>
                  </a:ext>
                </a:extLst>
              </p:cNvPr>
              <p:cNvSpPr/>
              <p:nvPr/>
            </p:nvSpPr>
            <p:spPr>
              <a:xfrm>
                <a:off x="4718625" y="2464375"/>
                <a:ext cx="733500" cy="105800"/>
              </a:xfrm>
              <a:custGeom>
                <a:avLst/>
                <a:gdLst/>
                <a:ahLst/>
                <a:cxnLst/>
                <a:rect l="l" t="t" r="r" b="b"/>
                <a:pathLst>
                  <a:path w="29340" h="4232" extrusionOk="0">
                    <a:moveTo>
                      <a:pt x="0" y="0"/>
                    </a:moveTo>
                    <a:lnTo>
                      <a:pt x="243" y="256"/>
                    </a:lnTo>
                    <a:lnTo>
                      <a:pt x="524" y="563"/>
                    </a:lnTo>
                    <a:lnTo>
                      <a:pt x="972" y="908"/>
                    </a:lnTo>
                    <a:lnTo>
                      <a:pt x="1253" y="1100"/>
                    </a:lnTo>
                    <a:lnTo>
                      <a:pt x="1573" y="1278"/>
                    </a:lnTo>
                    <a:lnTo>
                      <a:pt x="1918" y="1470"/>
                    </a:lnTo>
                    <a:lnTo>
                      <a:pt x="2314" y="1649"/>
                    </a:lnTo>
                    <a:lnTo>
                      <a:pt x="2736" y="1828"/>
                    </a:lnTo>
                    <a:lnTo>
                      <a:pt x="3183" y="1994"/>
                    </a:lnTo>
                    <a:lnTo>
                      <a:pt x="3669" y="2148"/>
                    </a:lnTo>
                    <a:lnTo>
                      <a:pt x="4181" y="2314"/>
                    </a:lnTo>
                    <a:lnTo>
                      <a:pt x="6392" y="3017"/>
                    </a:lnTo>
                    <a:lnTo>
                      <a:pt x="6686" y="3119"/>
                    </a:lnTo>
                    <a:lnTo>
                      <a:pt x="6993" y="3196"/>
                    </a:lnTo>
                    <a:lnTo>
                      <a:pt x="7632" y="3362"/>
                    </a:lnTo>
                    <a:lnTo>
                      <a:pt x="7952" y="3439"/>
                    </a:lnTo>
                    <a:lnTo>
                      <a:pt x="8271" y="3516"/>
                    </a:lnTo>
                    <a:lnTo>
                      <a:pt x="8936" y="3644"/>
                    </a:lnTo>
                    <a:lnTo>
                      <a:pt x="9614" y="3771"/>
                    </a:lnTo>
                    <a:lnTo>
                      <a:pt x="9946" y="3823"/>
                    </a:lnTo>
                    <a:lnTo>
                      <a:pt x="10304" y="3874"/>
                    </a:lnTo>
                    <a:lnTo>
                      <a:pt x="10994" y="3976"/>
                    </a:lnTo>
                    <a:lnTo>
                      <a:pt x="11352" y="4014"/>
                    </a:lnTo>
                    <a:lnTo>
                      <a:pt x="11698" y="4053"/>
                    </a:lnTo>
                    <a:lnTo>
                      <a:pt x="12414" y="4117"/>
                    </a:lnTo>
                    <a:lnTo>
                      <a:pt x="13142" y="4168"/>
                    </a:lnTo>
                    <a:lnTo>
                      <a:pt x="13858" y="4206"/>
                    </a:lnTo>
                    <a:lnTo>
                      <a:pt x="14587" y="4232"/>
                    </a:lnTo>
                    <a:lnTo>
                      <a:pt x="16031" y="4219"/>
                    </a:lnTo>
                    <a:lnTo>
                      <a:pt x="17476" y="4129"/>
                    </a:lnTo>
                    <a:lnTo>
                      <a:pt x="18179" y="4065"/>
                    </a:lnTo>
                    <a:lnTo>
                      <a:pt x="18882" y="3989"/>
                    </a:lnTo>
                    <a:lnTo>
                      <a:pt x="19573" y="3899"/>
                    </a:lnTo>
                    <a:lnTo>
                      <a:pt x="20250" y="3784"/>
                    </a:lnTo>
                    <a:lnTo>
                      <a:pt x="20583" y="3733"/>
                    </a:lnTo>
                    <a:lnTo>
                      <a:pt x="20915" y="3682"/>
                    </a:lnTo>
                    <a:lnTo>
                      <a:pt x="21567" y="3541"/>
                    </a:lnTo>
                    <a:lnTo>
                      <a:pt x="22193" y="3401"/>
                    </a:lnTo>
                    <a:lnTo>
                      <a:pt x="22500" y="3324"/>
                    </a:lnTo>
                    <a:lnTo>
                      <a:pt x="22807" y="3234"/>
                    </a:lnTo>
                    <a:lnTo>
                      <a:pt x="23395" y="3068"/>
                    </a:lnTo>
                    <a:lnTo>
                      <a:pt x="23970" y="2902"/>
                    </a:lnTo>
                    <a:lnTo>
                      <a:pt x="25044" y="2531"/>
                    </a:lnTo>
                    <a:lnTo>
                      <a:pt x="25543" y="2340"/>
                    </a:lnTo>
                    <a:lnTo>
                      <a:pt x="26003" y="2148"/>
                    </a:lnTo>
                    <a:lnTo>
                      <a:pt x="26450" y="1956"/>
                    </a:lnTo>
                    <a:lnTo>
                      <a:pt x="26860" y="1764"/>
                    </a:lnTo>
                    <a:lnTo>
                      <a:pt x="27601" y="1394"/>
                    </a:lnTo>
                    <a:lnTo>
                      <a:pt x="27921" y="1227"/>
                    </a:lnTo>
                    <a:lnTo>
                      <a:pt x="28215" y="1061"/>
                    </a:lnTo>
                    <a:lnTo>
                      <a:pt x="29340" y="371"/>
                    </a:lnTo>
                    <a:lnTo>
                      <a:pt x="28164" y="959"/>
                    </a:lnTo>
                    <a:lnTo>
                      <a:pt x="27857" y="1100"/>
                    </a:lnTo>
                    <a:lnTo>
                      <a:pt x="27524" y="1240"/>
                    </a:lnTo>
                    <a:lnTo>
                      <a:pt x="26770" y="1560"/>
                    </a:lnTo>
                    <a:lnTo>
                      <a:pt x="25901" y="1879"/>
                    </a:lnTo>
                    <a:lnTo>
                      <a:pt x="25428" y="2046"/>
                    </a:lnTo>
                    <a:lnTo>
                      <a:pt x="24929" y="2212"/>
                    </a:lnTo>
                    <a:lnTo>
                      <a:pt x="23868" y="2531"/>
                    </a:lnTo>
                    <a:lnTo>
                      <a:pt x="23574" y="2608"/>
                    </a:lnTo>
                    <a:lnTo>
                      <a:pt x="23293" y="2672"/>
                    </a:lnTo>
                    <a:lnTo>
                      <a:pt x="22705" y="2813"/>
                    </a:lnTo>
                    <a:lnTo>
                      <a:pt x="22398" y="2889"/>
                    </a:lnTo>
                    <a:lnTo>
                      <a:pt x="22091" y="2953"/>
                    </a:lnTo>
                    <a:lnTo>
                      <a:pt x="21465" y="3068"/>
                    </a:lnTo>
                    <a:lnTo>
                      <a:pt x="20825" y="3183"/>
                    </a:lnTo>
                    <a:lnTo>
                      <a:pt x="20506" y="3234"/>
                    </a:lnTo>
                    <a:lnTo>
                      <a:pt x="20173" y="3286"/>
                    </a:lnTo>
                    <a:lnTo>
                      <a:pt x="19509" y="3375"/>
                    </a:lnTo>
                    <a:lnTo>
                      <a:pt x="18818" y="3452"/>
                    </a:lnTo>
                    <a:lnTo>
                      <a:pt x="18128" y="3516"/>
                    </a:lnTo>
                    <a:lnTo>
                      <a:pt x="17438" y="3580"/>
                    </a:lnTo>
                    <a:lnTo>
                      <a:pt x="16019" y="3644"/>
                    </a:lnTo>
                    <a:lnTo>
                      <a:pt x="14587" y="3644"/>
                    </a:lnTo>
                    <a:lnTo>
                      <a:pt x="13884" y="3631"/>
                    </a:lnTo>
                    <a:lnTo>
                      <a:pt x="13168" y="3605"/>
                    </a:lnTo>
                    <a:lnTo>
                      <a:pt x="12465" y="3554"/>
                    </a:lnTo>
                    <a:lnTo>
                      <a:pt x="11762" y="3503"/>
                    </a:lnTo>
                    <a:lnTo>
                      <a:pt x="11404" y="3477"/>
                    </a:lnTo>
                    <a:lnTo>
                      <a:pt x="11058" y="3439"/>
                    </a:lnTo>
                    <a:lnTo>
                      <a:pt x="10368" y="3350"/>
                    </a:lnTo>
                    <a:lnTo>
                      <a:pt x="10036" y="3298"/>
                    </a:lnTo>
                    <a:lnTo>
                      <a:pt x="9691" y="3247"/>
                    </a:lnTo>
                    <a:lnTo>
                      <a:pt x="9026" y="3132"/>
                    </a:lnTo>
                    <a:lnTo>
                      <a:pt x="8374" y="3017"/>
                    </a:lnTo>
                    <a:lnTo>
                      <a:pt x="7735" y="2889"/>
                    </a:lnTo>
                    <a:lnTo>
                      <a:pt x="7121" y="2761"/>
                    </a:lnTo>
                    <a:lnTo>
                      <a:pt x="6814" y="2685"/>
                    </a:lnTo>
                    <a:lnTo>
                      <a:pt x="6507" y="2608"/>
                    </a:lnTo>
                    <a:lnTo>
                      <a:pt x="4270" y="1994"/>
                    </a:lnTo>
                    <a:lnTo>
                      <a:pt x="3273" y="1726"/>
                    </a:lnTo>
                    <a:lnTo>
                      <a:pt x="2813" y="1585"/>
                    </a:lnTo>
                    <a:lnTo>
                      <a:pt x="2391" y="1445"/>
                    </a:lnTo>
                    <a:lnTo>
                      <a:pt x="2007" y="1291"/>
                    </a:lnTo>
                    <a:lnTo>
                      <a:pt x="1637" y="1138"/>
                    </a:lnTo>
                    <a:lnTo>
                      <a:pt x="1317" y="972"/>
                    </a:lnTo>
                    <a:lnTo>
                      <a:pt x="1036" y="805"/>
                    </a:lnTo>
                    <a:lnTo>
                      <a:pt x="575" y="511"/>
                    </a:lnTo>
                    <a:lnTo>
                      <a:pt x="269" y="2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D89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5" name="Google Shape;839;p18">
                <a:extLst>
                  <a:ext uri="{FF2B5EF4-FFF2-40B4-BE49-F238E27FC236}">
                    <a16:creationId xmlns:a16="http://schemas.microsoft.com/office/drawing/2014/main" id="{5E1C0C05-4AD1-7EC4-A7E3-CC116E16DA01}"/>
                  </a:ext>
                </a:extLst>
              </p:cNvPr>
              <p:cNvSpPr/>
              <p:nvPr/>
            </p:nvSpPr>
            <p:spPr>
              <a:xfrm>
                <a:off x="5048775" y="2561525"/>
                <a:ext cx="31325" cy="373000"/>
              </a:xfrm>
              <a:custGeom>
                <a:avLst/>
                <a:gdLst/>
                <a:ahLst/>
                <a:cxnLst/>
                <a:rect l="l" t="t" r="r" b="b"/>
                <a:pathLst>
                  <a:path w="1253" h="14920" extrusionOk="0">
                    <a:moveTo>
                      <a:pt x="0" y="0"/>
                    </a:moveTo>
                    <a:lnTo>
                      <a:pt x="51" y="652"/>
                    </a:lnTo>
                    <a:lnTo>
                      <a:pt x="115" y="1381"/>
                    </a:lnTo>
                    <a:lnTo>
                      <a:pt x="166" y="1841"/>
                    </a:lnTo>
                    <a:lnTo>
                      <a:pt x="217" y="2340"/>
                    </a:lnTo>
                    <a:lnTo>
                      <a:pt x="345" y="3465"/>
                    </a:lnTo>
                    <a:lnTo>
                      <a:pt x="371" y="3772"/>
                    </a:lnTo>
                    <a:lnTo>
                      <a:pt x="384" y="4079"/>
                    </a:lnTo>
                    <a:lnTo>
                      <a:pt x="396" y="4398"/>
                    </a:lnTo>
                    <a:lnTo>
                      <a:pt x="422" y="4731"/>
                    </a:lnTo>
                    <a:lnTo>
                      <a:pt x="512" y="6073"/>
                    </a:lnTo>
                    <a:lnTo>
                      <a:pt x="614" y="7454"/>
                    </a:lnTo>
                    <a:lnTo>
                      <a:pt x="665" y="8834"/>
                    </a:lnTo>
                    <a:lnTo>
                      <a:pt x="729" y="10189"/>
                    </a:lnTo>
                    <a:lnTo>
                      <a:pt x="754" y="10509"/>
                    </a:lnTo>
                    <a:lnTo>
                      <a:pt x="767" y="10829"/>
                    </a:lnTo>
                    <a:lnTo>
                      <a:pt x="793" y="11135"/>
                    </a:lnTo>
                    <a:lnTo>
                      <a:pt x="806" y="11442"/>
                    </a:lnTo>
                    <a:lnTo>
                      <a:pt x="831" y="12580"/>
                    </a:lnTo>
                    <a:lnTo>
                      <a:pt x="844" y="13079"/>
                    </a:lnTo>
                    <a:lnTo>
                      <a:pt x="869" y="13539"/>
                    </a:lnTo>
                    <a:lnTo>
                      <a:pt x="908" y="14280"/>
                    </a:lnTo>
                    <a:lnTo>
                      <a:pt x="959" y="14919"/>
                    </a:lnTo>
                    <a:lnTo>
                      <a:pt x="1023" y="14280"/>
                    </a:lnTo>
                    <a:lnTo>
                      <a:pt x="1087" y="13539"/>
                    </a:lnTo>
                    <a:lnTo>
                      <a:pt x="1125" y="13091"/>
                    </a:lnTo>
                    <a:lnTo>
                      <a:pt x="1163" y="12580"/>
                    </a:lnTo>
                    <a:lnTo>
                      <a:pt x="1240" y="11442"/>
                    </a:lnTo>
                    <a:lnTo>
                      <a:pt x="1253" y="11135"/>
                    </a:lnTo>
                    <a:lnTo>
                      <a:pt x="1253" y="10829"/>
                    </a:lnTo>
                    <a:lnTo>
                      <a:pt x="1253" y="10177"/>
                    </a:lnTo>
                    <a:lnTo>
                      <a:pt x="1240" y="8821"/>
                    </a:lnTo>
                    <a:lnTo>
                      <a:pt x="1215" y="7415"/>
                    </a:lnTo>
                    <a:lnTo>
                      <a:pt x="1087" y="6009"/>
                    </a:lnTo>
                    <a:lnTo>
                      <a:pt x="933" y="4654"/>
                    </a:lnTo>
                    <a:lnTo>
                      <a:pt x="869" y="4015"/>
                    </a:lnTo>
                    <a:lnTo>
                      <a:pt x="818" y="3695"/>
                    </a:lnTo>
                    <a:lnTo>
                      <a:pt x="767" y="3401"/>
                    </a:lnTo>
                    <a:lnTo>
                      <a:pt x="550" y="2289"/>
                    </a:lnTo>
                    <a:lnTo>
                      <a:pt x="435" y="1790"/>
                    </a:lnTo>
                    <a:lnTo>
                      <a:pt x="333" y="1356"/>
                    </a:lnTo>
                    <a:lnTo>
                      <a:pt x="166" y="627"/>
                    </a:lnTo>
                    <a:lnTo>
                      <a:pt x="51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D89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6" name="Google Shape;840;p18">
                <a:extLst>
                  <a:ext uri="{FF2B5EF4-FFF2-40B4-BE49-F238E27FC236}">
                    <a16:creationId xmlns:a16="http://schemas.microsoft.com/office/drawing/2014/main" id="{69DDD854-0FFD-D076-2BF1-86048B9800E3}"/>
                  </a:ext>
                </a:extLst>
              </p:cNvPr>
              <p:cNvSpPr/>
              <p:nvPr/>
            </p:nvSpPr>
            <p:spPr>
              <a:xfrm>
                <a:off x="5077850" y="2559600"/>
                <a:ext cx="74500" cy="306525"/>
              </a:xfrm>
              <a:custGeom>
                <a:avLst/>
                <a:gdLst/>
                <a:ahLst/>
                <a:cxnLst/>
                <a:rect l="l" t="t" r="r" b="b"/>
                <a:pathLst>
                  <a:path w="2980" h="12261" extrusionOk="0">
                    <a:moveTo>
                      <a:pt x="2455" y="1"/>
                    </a:moveTo>
                    <a:lnTo>
                      <a:pt x="2429" y="563"/>
                    </a:lnTo>
                    <a:lnTo>
                      <a:pt x="2404" y="1215"/>
                    </a:lnTo>
                    <a:lnTo>
                      <a:pt x="2391" y="2059"/>
                    </a:lnTo>
                    <a:lnTo>
                      <a:pt x="2417" y="4156"/>
                    </a:lnTo>
                    <a:lnTo>
                      <a:pt x="2417" y="5319"/>
                    </a:lnTo>
                    <a:lnTo>
                      <a:pt x="2404" y="5920"/>
                    </a:lnTo>
                    <a:lnTo>
                      <a:pt x="2391" y="6227"/>
                    </a:lnTo>
                    <a:lnTo>
                      <a:pt x="2366" y="6533"/>
                    </a:lnTo>
                    <a:lnTo>
                      <a:pt x="2353" y="6827"/>
                    </a:lnTo>
                    <a:lnTo>
                      <a:pt x="2327" y="7134"/>
                    </a:lnTo>
                    <a:lnTo>
                      <a:pt x="2263" y="7722"/>
                    </a:lnTo>
                    <a:lnTo>
                      <a:pt x="2174" y="8298"/>
                    </a:lnTo>
                    <a:lnTo>
                      <a:pt x="2123" y="8579"/>
                    </a:lnTo>
                    <a:lnTo>
                      <a:pt x="2046" y="8847"/>
                    </a:lnTo>
                    <a:lnTo>
                      <a:pt x="1982" y="9116"/>
                    </a:lnTo>
                    <a:lnTo>
                      <a:pt x="1905" y="9384"/>
                    </a:lnTo>
                    <a:lnTo>
                      <a:pt x="1726" y="9870"/>
                    </a:lnTo>
                    <a:lnTo>
                      <a:pt x="1624" y="10100"/>
                    </a:lnTo>
                    <a:lnTo>
                      <a:pt x="1522" y="10317"/>
                    </a:lnTo>
                    <a:lnTo>
                      <a:pt x="1420" y="10535"/>
                    </a:lnTo>
                    <a:lnTo>
                      <a:pt x="1356" y="10637"/>
                    </a:lnTo>
                    <a:lnTo>
                      <a:pt x="1304" y="10727"/>
                    </a:lnTo>
                    <a:lnTo>
                      <a:pt x="1074" y="11097"/>
                    </a:lnTo>
                    <a:lnTo>
                      <a:pt x="959" y="11251"/>
                    </a:lnTo>
                    <a:lnTo>
                      <a:pt x="831" y="11391"/>
                    </a:lnTo>
                    <a:lnTo>
                      <a:pt x="614" y="11660"/>
                    </a:lnTo>
                    <a:lnTo>
                      <a:pt x="512" y="11775"/>
                    </a:lnTo>
                    <a:lnTo>
                      <a:pt x="410" y="11877"/>
                    </a:lnTo>
                    <a:lnTo>
                      <a:pt x="103" y="12158"/>
                    </a:lnTo>
                    <a:lnTo>
                      <a:pt x="0" y="12261"/>
                    </a:lnTo>
                    <a:lnTo>
                      <a:pt x="474" y="11967"/>
                    </a:lnTo>
                    <a:lnTo>
                      <a:pt x="601" y="11890"/>
                    </a:lnTo>
                    <a:lnTo>
                      <a:pt x="716" y="11788"/>
                    </a:lnTo>
                    <a:lnTo>
                      <a:pt x="985" y="11558"/>
                    </a:lnTo>
                    <a:lnTo>
                      <a:pt x="1138" y="11417"/>
                    </a:lnTo>
                    <a:lnTo>
                      <a:pt x="1292" y="11276"/>
                    </a:lnTo>
                    <a:lnTo>
                      <a:pt x="1432" y="11097"/>
                    </a:lnTo>
                    <a:lnTo>
                      <a:pt x="1586" y="10918"/>
                    </a:lnTo>
                    <a:lnTo>
                      <a:pt x="1726" y="10727"/>
                    </a:lnTo>
                    <a:lnTo>
                      <a:pt x="1867" y="10522"/>
                    </a:lnTo>
                    <a:lnTo>
                      <a:pt x="2135" y="10062"/>
                    </a:lnTo>
                    <a:lnTo>
                      <a:pt x="2366" y="9550"/>
                    </a:lnTo>
                    <a:lnTo>
                      <a:pt x="2468" y="9269"/>
                    </a:lnTo>
                    <a:lnTo>
                      <a:pt x="2545" y="8988"/>
                    </a:lnTo>
                    <a:lnTo>
                      <a:pt x="2634" y="8707"/>
                    </a:lnTo>
                    <a:lnTo>
                      <a:pt x="2711" y="8413"/>
                    </a:lnTo>
                    <a:lnTo>
                      <a:pt x="2826" y="7812"/>
                    </a:lnTo>
                    <a:lnTo>
                      <a:pt x="2902" y="7185"/>
                    </a:lnTo>
                    <a:lnTo>
                      <a:pt x="2941" y="6879"/>
                    </a:lnTo>
                    <a:lnTo>
                      <a:pt x="2954" y="6559"/>
                    </a:lnTo>
                    <a:lnTo>
                      <a:pt x="2979" y="5945"/>
                    </a:lnTo>
                    <a:lnTo>
                      <a:pt x="2979" y="5319"/>
                    </a:lnTo>
                    <a:lnTo>
                      <a:pt x="2966" y="4718"/>
                    </a:lnTo>
                    <a:lnTo>
                      <a:pt x="2928" y="4130"/>
                    </a:lnTo>
                    <a:lnTo>
                      <a:pt x="2890" y="3567"/>
                    </a:lnTo>
                    <a:lnTo>
                      <a:pt x="2839" y="3018"/>
                    </a:lnTo>
                    <a:lnTo>
                      <a:pt x="2736" y="2033"/>
                    </a:lnTo>
                    <a:lnTo>
                      <a:pt x="2621" y="1202"/>
                    </a:lnTo>
                    <a:lnTo>
                      <a:pt x="2545" y="550"/>
                    </a:lnTo>
                    <a:lnTo>
                      <a:pt x="2455" y="1"/>
                    </a:lnTo>
                    <a:close/>
                  </a:path>
                </a:pathLst>
              </a:custGeom>
              <a:solidFill>
                <a:srgbClr val="5D89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7" name="Google Shape;841;p18">
                <a:extLst>
                  <a:ext uri="{FF2B5EF4-FFF2-40B4-BE49-F238E27FC236}">
                    <a16:creationId xmlns:a16="http://schemas.microsoft.com/office/drawing/2014/main" id="{3F98EF81-69B7-7DD7-D31E-C4D85865E09A}"/>
                  </a:ext>
                </a:extLst>
              </p:cNvPr>
              <p:cNvSpPr/>
              <p:nvPr/>
            </p:nvSpPr>
            <p:spPr>
              <a:xfrm>
                <a:off x="4662050" y="2524775"/>
                <a:ext cx="170375" cy="130100"/>
              </a:xfrm>
              <a:custGeom>
                <a:avLst/>
                <a:gdLst/>
                <a:ahLst/>
                <a:cxnLst/>
                <a:rect l="l" t="t" r="r" b="b"/>
                <a:pathLst>
                  <a:path w="6815" h="5204" extrusionOk="0">
                    <a:moveTo>
                      <a:pt x="6814" y="0"/>
                    </a:moveTo>
                    <a:lnTo>
                      <a:pt x="6763" y="103"/>
                    </a:lnTo>
                    <a:lnTo>
                      <a:pt x="6635" y="384"/>
                    </a:lnTo>
                    <a:lnTo>
                      <a:pt x="6559" y="576"/>
                    </a:lnTo>
                    <a:lnTo>
                      <a:pt x="6456" y="806"/>
                    </a:lnTo>
                    <a:lnTo>
                      <a:pt x="6201" y="1355"/>
                    </a:lnTo>
                    <a:lnTo>
                      <a:pt x="6034" y="1662"/>
                    </a:lnTo>
                    <a:lnTo>
                      <a:pt x="5958" y="1816"/>
                    </a:lnTo>
                    <a:lnTo>
                      <a:pt x="5868" y="1982"/>
                    </a:lnTo>
                    <a:lnTo>
                      <a:pt x="5677" y="2314"/>
                    </a:lnTo>
                    <a:lnTo>
                      <a:pt x="5472" y="2647"/>
                    </a:lnTo>
                    <a:lnTo>
                      <a:pt x="5357" y="2813"/>
                    </a:lnTo>
                    <a:lnTo>
                      <a:pt x="5229" y="2979"/>
                    </a:lnTo>
                    <a:lnTo>
                      <a:pt x="4973" y="3299"/>
                    </a:lnTo>
                    <a:lnTo>
                      <a:pt x="4692" y="3593"/>
                    </a:lnTo>
                    <a:lnTo>
                      <a:pt x="4373" y="3861"/>
                    </a:lnTo>
                    <a:lnTo>
                      <a:pt x="4206" y="3976"/>
                    </a:lnTo>
                    <a:lnTo>
                      <a:pt x="4040" y="4091"/>
                    </a:lnTo>
                    <a:lnTo>
                      <a:pt x="3861" y="4206"/>
                    </a:lnTo>
                    <a:lnTo>
                      <a:pt x="3682" y="4296"/>
                    </a:lnTo>
                    <a:lnTo>
                      <a:pt x="3490" y="4385"/>
                    </a:lnTo>
                    <a:lnTo>
                      <a:pt x="3311" y="4462"/>
                    </a:lnTo>
                    <a:lnTo>
                      <a:pt x="3120" y="4526"/>
                    </a:lnTo>
                    <a:lnTo>
                      <a:pt x="2928" y="4590"/>
                    </a:lnTo>
                    <a:lnTo>
                      <a:pt x="2557" y="4692"/>
                    </a:lnTo>
                    <a:lnTo>
                      <a:pt x="2186" y="4756"/>
                    </a:lnTo>
                    <a:lnTo>
                      <a:pt x="1995" y="4782"/>
                    </a:lnTo>
                    <a:lnTo>
                      <a:pt x="1829" y="4794"/>
                    </a:lnTo>
                    <a:lnTo>
                      <a:pt x="1483" y="4833"/>
                    </a:lnTo>
                    <a:lnTo>
                      <a:pt x="882" y="4871"/>
                    </a:lnTo>
                    <a:lnTo>
                      <a:pt x="0" y="4871"/>
                    </a:lnTo>
                    <a:lnTo>
                      <a:pt x="115" y="4909"/>
                    </a:lnTo>
                    <a:lnTo>
                      <a:pt x="409" y="4986"/>
                    </a:lnTo>
                    <a:lnTo>
                      <a:pt x="614" y="5037"/>
                    </a:lnTo>
                    <a:lnTo>
                      <a:pt x="870" y="5088"/>
                    </a:lnTo>
                    <a:lnTo>
                      <a:pt x="1151" y="5127"/>
                    </a:lnTo>
                    <a:lnTo>
                      <a:pt x="1483" y="5178"/>
                    </a:lnTo>
                    <a:lnTo>
                      <a:pt x="1841" y="5191"/>
                    </a:lnTo>
                    <a:lnTo>
                      <a:pt x="2033" y="5203"/>
                    </a:lnTo>
                    <a:lnTo>
                      <a:pt x="2225" y="5191"/>
                    </a:lnTo>
                    <a:lnTo>
                      <a:pt x="2634" y="5165"/>
                    </a:lnTo>
                    <a:lnTo>
                      <a:pt x="2838" y="5127"/>
                    </a:lnTo>
                    <a:lnTo>
                      <a:pt x="3056" y="5088"/>
                    </a:lnTo>
                    <a:lnTo>
                      <a:pt x="3158" y="5076"/>
                    </a:lnTo>
                    <a:lnTo>
                      <a:pt x="3273" y="5037"/>
                    </a:lnTo>
                    <a:lnTo>
                      <a:pt x="3490" y="4973"/>
                    </a:lnTo>
                    <a:lnTo>
                      <a:pt x="3708" y="4909"/>
                    </a:lnTo>
                    <a:lnTo>
                      <a:pt x="3810" y="4858"/>
                    </a:lnTo>
                    <a:lnTo>
                      <a:pt x="3925" y="4807"/>
                    </a:lnTo>
                    <a:lnTo>
                      <a:pt x="4130" y="4705"/>
                    </a:lnTo>
                    <a:lnTo>
                      <a:pt x="4334" y="4590"/>
                    </a:lnTo>
                    <a:lnTo>
                      <a:pt x="4539" y="4462"/>
                    </a:lnTo>
                    <a:lnTo>
                      <a:pt x="4731" y="4321"/>
                    </a:lnTo>
                    <a:lnTo>
                      <a:pt x="5088" y="4014"/>
                    </a:lnTo>
                    <a:lnTo>
                      <a:pt x="5408" y="3669"/>
                    </a:lnTo>
                    <a:lnTo>
                      <a:pt x="5549" y="3478"/>
                    </a:lnTo>
                    <a:lnTo>
                      <a:pt x="5677" y="3299"/>
                    </a:lnTo>
                    <a:lnTo>
                      <a:pt x="5804" y="3107"/>
                    </a:lnTo>
                    <a:lnTo>
                      <a:pt x="5907" y="2915"/>
                    </a:lnTo>
                    <a:lnTo>
                      <a:pt x="6022" y="2736"/>
                    </a:lnTo>
                    <a:lnTo>
                      <a:pt x="6111" y="2544"/>
                    </a:lnTo>
                    <a:lnTo>
                      <a:pt x="6265" y="2174"/>
                    </a:lnTo>
                    <a:lnTo>
                      <a:pt x="6341" y="1995"/>
                    </a:lnTo>
                    <a:lnTo>
                      <a:pt x="6405" y="1816"/>
                    </a:lnTo>
                    <a:lnTo>
                      <a:pt x="6507" y="1470"/>
                    </a:lnTo>
                    <a:lnTo>
                      <a:pt x="6597" y="1164"/>
                    </a:lnTo>
                    <a:lnTo>
                      <a:pt x="6661" y="870"/>
                    </a:lnTo>
                    <a:lnTo>
                      <a:pt x="6750" y="409"/>
                    </a:lnTo>
                    <a:lnTo>
                      <a:pt x="6802" y="115"/>
                    </a:lnTo>
                    <a:lnTo>
                      <a:pt x="6814" y="0"/>
                    </a:lnTo>
                    <a:close/>
                  </a:path>
                </a:pathLst>
              </a:custGeom>
              <a:solidFill>
                <a:srgbClr val="5D89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8" name="Google Shape;842;p18">
                <a:extLst>
                  <a:ext uri="{FF2B5EF4-FFF2-40B4-BE49-F238E27FC236}">
                    <a16:creationId xmlns:a16="http://schemas.microsoft.com/office/drawing/2014/main" id="{5A4AC7B8-2359-E5EB-783F-22F936F68B5B}"/>
                  </a:ext>
                </a:extLst>
              </p:cNvPr>
              <p:cNvSpPr/>
              <p:nvPr/>
            </p:nvSpPr>
            <p:spPr>
              <a:xfrm>
                <a:off x="5330025" y="2524775"/>
                <a:ext cx="174850" cy="149900"/>
              </a:xfrm>
              <a:custGeom>
                <a:avLst/>
                <a:gdLst/>
                <a:ahLst/>
                <a:cxnLst/>
                <a:rect l="l" t="t" r="r" b="b"/>
                <a:pathLst>
                  <a:path w="6994" h="5996" extrusionOk="0">
                    <a:moveTo>
                      <a:pt x="0" y="0"/>
                    </a:moveTo>
                    <a:lnTo>
                      <a:pt x="128" y="422"/>
                    </a:lnTo>
                    <a:lnTo>
                      <a:pt x="281" y="895"/>
                    </a:lnTo>
                    <a:lnTo>
                      <a:pt x="384" y="1176"/>
                    </a:lnTo>
                    <a:lnTo>
                      <a:pt x="499" y="1496"/>
                    </a:lnTo>
                    <a:lnTo>
                      <a:pt x="639" y="1841"/>
                    </a:lnTo>
                    <a:lnTo>
                      <a:pt x="793" y="2212"/>
                    </a:lnTo>
                    <a:lnTo>
                      <a:pt x="972" y="2583"/>
                    </a:lnTo>
                    <a:lnTo>
                      <a:pt x="1163" y="2979"/>
                    </a:lnTo>
                    <a:lnTo>
                      <a:pt x="1394" y="3388"/>
                    </a:lnTo>
                    <a:lnTo>
                      <a:pt x="1509" y="3580"/>
                    </a:lnTo>
                    <a:lnTo>
                      <a:pt x="1637" y="3784"/>
                    </a:lnTo>
                    <a:lnTo>
                      <a:pt x="1777" y="3976"/>
                    </a:lnTo>
                    <a:lnTo>
                      <a:pt x="1918" y="4181"/>
                    </a:lnTo>
                    <a:lnTo>
                      <a:pt x="2225" y="4551"/>
                    </a:lnTo>
                    <a:lnTo>
                      <a:pt x="2570" y="4909"/>
                    </a:lnTo>
                    <a:lnTo>
                      <a:pt x="2762" y="5076"/>
                    </a:lnTo>
                    <a:lnTo>
                      <a:pt x="2953" y="5229"/>
                    </a:lnTo>
                    <a:lnTo>
                      <a:pt x="3056" y="5306"/>
                    </a:lnTo>
                    <a:lnTo>
                      <a:pt x="3145" y="5370"/>
                    </a:lnTo>
                    <a:lnTo>
                      <a:pt x="3362" y="5497"/>
                    </a:lnTo>
                    <a:lnTo>
                      <a:pt x="3567" y="5612"/>
                    </a:lnTo>
                    <a:lnTo>
                      <a:pt x="3784" y="5715"/>
                    </a:lnTo>
                    <a:lnTo>
                      <a:pt x="4219" y="5868"/>
                    </a:lnTo>
                    <a:lnTo>
                      <a:pt x="4334" y="5907"/>
                    </a:lnTo>
                    <a:lnTo>
                      <a:pt x="4436" y="5919"/>
                    </a:lnTo>
                    <a:lnTo>
                      <a:pt x="4654" y="5958"/>
                    </a:lnTo>
                    <a:lnTo>
                      <a:pt x="4756" y="5970"/>
                    </a:lnTo>
                    <a:lnTo>
                      <a:pt x="4871" y="5983"/>
                    </a:lnTo>
                    <a:lnTo>
                      <a:pt x="5075" y="5996"/>
                    </a:lnTo>
                    <a:lnTo>
                      <a:pt x="5459" y="5983"/>
                    </a:lnTo>
                    <a:lnTo>
                      <a:pt x="5638" y="5970"/>
                    </a:lnTo>
                    <a:lnTo>
                      <a:pt x="5804" y="5932"/>
                    </a:lnTo>
                    <a:lnTo>
                      <a:pt x="6111" y="5868"/>
                    </a:lnTo>
                    <a:lnTo>
                      <a:pt x="6252" y="5830"/>
                    </a:lnTo>
                    <a:lnTo>
                      <a:pt x="6367" y="5791"/>
                    </a:lnTo>
                    <a:lnTo>
                      <a:pt x="6584" y="5715"/>
                    </a:lnTo>
                    <a:lnTo>
                      <a:pt x="6891" y="5587"/>
                    </a:lnTo>
                    <a:lnTo>
                      <a:pt x="6993" y="5549"/>
                    </a:lnTo>
                    <a:lnTo>
                      <a:pt x="6878" y="5561"/>
                    </a:lnTo>
                    <a:lnTo>
                      <a:pt x="6558" y="5600"/>
                    </a:lnTo>
                    <a:lnTo>
                      <a:pt x="6341" y="5625"/>
                    </a:lnTo>
                    <a:lnTo>
                      <a:pt x="6213" y="5651"/>
                    </a:lnTo>
                    <a:lnTo>
                      <a:pt x="5625" y="5651"/>
                    </a:lnTo>
                    <a:lnTo>
                      <a:pt x="5459" y="5638"/>
                    </a:lnTo>
                    <a:lnTo>
                      <a:pt x="5101" y="5600"/>
                    </a:lnTo>
                    <a:lnTo>
                      <a:pt x="4922" y="5574"/>
                    </a:lnTo>
                    <a:lnTo>
                      <a:pt x="4743" y="5523"/>
                    </a:lnTo>
                    <a:lnTo>
                      <a:pt x="4564" y="5472"/>
                    </a:lnTo>
                    <a:lnTo>
                      <a:pt x="4372" y="5408"/>
                    </a:lnTo>
                    <a:lnTo>
                      <a:pt x="4002" y="5242"/>
                    </a:lnTo>
                    <a:lnTo>
                      <a:pt x="3644" y="5037"/>
                    </a:lnTo>
                    <a:lnTo>
                      <a:pt x="3477" y="4909"/>
                    </a:lnTo>
                    <a:lnTo>
                      <a:pt x="3311" y="4769"/>
                    </a:lnTo>
                    <a:lnTo>
                      <a:pt x="3132" y="4641"/>
                    </a:lnTo>
                    <a:lnTo>
                      <a:pt x="2979" y="4487"/>
                    </a:lnTo>
                    <a:lnTo>
                      <a:pt x="2672" y="4168"/>
                    </a:lnTo>
                    <a:lnTo>
                      <a:pt x="2378" y="3823"/>
                    </a:lnTo>
                    <a:lnTo>
                      <a:pt x="2237" y="3644"/>
                    </a:lnTo>
                    <a:lnTo>
                      <a:pt x="2110" y="3465"/>
                    </a:lnTo>
                    <a:lnTo>
                      <a:pt x="1982" y="3273"/>
                    </a:lnTo>
                    <a:lnTo>
                      <a:pt x="1854" y="3094"/>
                    </a:lnTo>
                    <a:lnTo>
                      <a:pt x="1611" y="2723"/>
                    </a:lnTo>
                    <a:lnTo>
                      <a:pt x="1394" y="2353"/>
                    </a:lnTo>
                    <a:lnTo>
                      <a:pt x="1189" y="2007"/>
                    </a:lnTo>
                    <a:lnTo>
                      <a:pt x="806" y="1355"/>
                    </a:lnTo>
                    <a:lnTo>
                      <a:pt x="230" y="371"/>
                    </a:lnTo>
                    <a:lnTo>
                      <a:pt x="64" y="10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D89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9" name="Google Shape;843;p18">
                <a:extLst>
                  <a:ext uri="{FF2B5EF4-FFF2-40B4-BE49-F238E27FC236}">
                    <a16:creationId xmlns:a16="http://schemas.microsoft.com/office/drawing/2014/main" id="{DEC32FEB-4C92-9309-BFC6-34E8E7E64AF0}"/>
                  </a:ext>
                </a:extLst>
              </p:cNvPr>
              <p:cNvSpPr/>
              <p:nvPr/>
            </p:nvSpPr>
            <p:spPr>
              <a:xfrm>
                <a:off x="5009125" y="2464375"/>
                <a:ext cx="15050" cy="94925"/>
              </a:xfrm>
              <a:custGeom>
                <a:avLst/>
                <a:gdLst/>
                <a:ahLst/>
                <a:cxnLst/>
                <a:rect l="l" t="t" r="r" b="b"/>
                <a:pathLst>
                  <a:path w="602" h="3797" extrusionOk="0">
                    <a:moveTo>
                      <a:pt x="231" y="0"/>
                    </a:moveTo>
                    <a:lnTo>
                      <a:pt x="218" y="51"/>
                    </a:lnTo>
                    <a:lnTo>
                      <a:pt x="205" y="179"/>
                    </a:lnTo>
                    <a:lnTo>
                      <a:pt x="180" y="371"/>
                    </a:lnTo>
                    <a:lnTo>
                      <a:pt x="142" y="601"/>
                    </a:lnTo>
                    <a:lnTo>
                      <a:pt x="90" y="882"/>
                    </a:lnTo>
                    <a:lnTo>
                      <a:pt x="65" y="1202"/>
                    </a:lnTo>
                    <a:lnTo>
                      <a:pt x="26" y="1534"/>
                    </a:lnTo>
                    <a:lnTo>
                      <a:pt x="14" y="1879"/>
                    </a:lnTo>
                    <a:lnTo>
                      <a:pt x="1" y="2237"/>
                    </a:lnTo>
                    <a:lnTo>
                      <a:pt x="14" y="2582"/>
                    </a:lnTo>
                    <a:lnTo>
                      <a:pt x="39" y="2902"/>
                    </a:lnTo>
                    <a:lnTo>
                      <a:pt x="78" y="3196"/>
                    </a:lnTo>
                    <a:lnTo>
                      <a:pt x="116" y="3439"/>
                    </a:lnTo>
                    <a:lnTo>
                      <a:pt x="167" y="3631"/>
                    </a:lnTo>
                    <a:lnTo>
                      <a:pt x="231" y="3797"/>
                    </a:lnTo>
                    <a:lnTo>
                      <a:pt x="282" y="3631"/>
                    </a:lnTo>
                    <a:lnTo>
                      <a:pt x="346" y="3452"/>
                    </a:lnTo>
                    <a:lnTo>
                      <a:pt x="410" y="3209"/>
                    </a:lnTo>
                    <a:lnTo>
                      <a:pt x="474" y="2928"/>
                    </a:lnTo>
                    <a:lnTo>
                      <a:pt x="538" y="2608"/>
                    </a:lnTo>
                    <a:lnTo>
                      <a:pt x="576" y="2263"/>
                    </a:lnTo>
                    <a:lnTo>
                      <a:pt x="602" y="1905"/>
                    </a:lnTo>
                    <a:lnTo>
                      <a:pt x="602" y="1547"/>
                    </a:lnTo>
                    <a:lnTo>
                      <a:pt x="589" y="1368"/>
                    </a:lnTo>
                    <a:lnTo>
                      <a:pt x="576" y="1202"/>
                    </a:lnTo>
                    <a:lnTo>
                      <a:pt x="538" y="869"/>
                    </a:lnTo>
                    <a:lnTo>
                      <a:pt x="512" y="716"/>
                    </a:lnTo>
                    <a:lnTo>
                      <a:pt x="474" y="575"/>
                    </a:lnTo>
                    <a:lnTo>
                      <a:pt x="436" y="448"/>
                    </a:lnTo>
                    <a:lnTo>
                      <a:pt x="397" y="332"/>
                    </a:lnTo>
                    <a:lnTo>
                      <a:pt x="321" y="153"/>
                    </a:lnTo>
                    <a:lnTo>
                      <a:pt x="244" y="38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5D89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60" name="Google Shape;844;p18">
                <a:extLst>
                  <a:ext uri="{FF2B5EF4-FFF2-40B4-BE49-F238E27FC236}">
                    <a16:creationId xmlns:a16="http://schemas.microsoft.com/office/drawing/2014/main" id="{90C44E9C-2645-0647-9C03-1E90D24F2C18}"/>
                  </a:ext>
                </a:extLst>
              </p:cNvPr>
              <p:cNvSpPr/>
              <p:nvPr/>
            </p:nvSpPr>
            <p:spPr>
              <a:xfrm>
                <a:off x="5065700" y="2487375"/>
                <a:ext cx="43175" cy="43175"/>
              </a:xfrm>
              <a:custGeom>
                <a:avLst/>
                <a:gdLst/>
                <a:ahLst/>
                <a:cxnLst/>
                <a:rect l="l" t="t" r="r" b="b"/>
                <a:pathLst>
                  <a:path w="1727" h="1727" extrusionOk="0">
                    <a:moveTo>
                      <a:pt x="857" y="1"/>
                    </a:moveTo>
                    <a:lnTo>
                      <a:pt x="768" y="13"/>
                    </a:lnTo>
                    <a:lnTo>
                      <a:pt x="691" y="26"/>
                    </a:lnTo>
                    <a:lnTo>
                      <a:pt x="602" y="39"/>
                    </a:lnTo>
                    <a:lnTo>
                      <a:pt x="525" y="77"/>
                    </a:lnTo>
                    <a:lnTo>
                      <a:pt x="448" y="116"/>
                    </a:lnTo>
                    <a:lnTo>
                      <a:pt x="384" y="154"/>
                    </a:lnTo>
                    <a:lnTo>
                      <a:pt x="308" y="205"/>
                    </a:lnTo>
                    <a:lnTo>
                      <a:pt x="256" y="256"/>
                    </a:lnTo>
                    <a:lnTo>
                      <a:pt x="192" y="320"/>
                    </a:lnTo>
                    <a:lnTo>
                      <a:pt x="141" y="384"/>
                    </a:lnTo>
                    <a:lnTo>
                      <a:pt x="103" y="461"/>
                    </a:lnTo>
                    <a:lnTo>
                      <a:pt x="65" y="537"/>
                    </a:lnTo>
                    <a:lnTo>
                      <a:pt x="39" y="614"/>
                    </a:lnTo>
                    <a:lnTo>
                      <a:pt x="13" y="691"/>
                    </a:lnTo>
                    <a:lnTo>
                      <a:pt x="1" y="780"/>
                    </a:lnTo>
                    <a:lnTo>
                      <a:pt x="1" y="870"/>
                    </a:lnTo>
                    <a:lnTo>
                      <a:pt x="1" y="959"/>
                    </a:lnTo>
                    <a:lnTo>
                      <a:pt x="13" y="1036"/>
                    </a:lnTo>
                    <a:lnTo>
                      <a:pt x="39" y="1126"/>
                    </a:lnTo>
                    <a:lnTo>
                      <a:pt x="65" y="1202"/>
                    </a:lnTo>
                    <a:lnTo>
                      <a:pt x="103" y="1279"/>
                    </a:lnTo>
                    <a:lnTo>
                      <a:pt x="141" y="1356"/>
                    </a:lnTo>
                    <a:lnTo>
                      <a:pt x="192" y="1420"/>
                    </a:lnTo>
                    <a:lnTo>
                      <a:pt x="256" y="1483"/>
                    </a:lnTo>
                    <a:lnTo>
                      <a:pt x="308" y="1535"/>
                    </a:lnTo>
                    <a:lnTo>
                      <a:pt x="384" y="1586"/>
                    </a:lnTo>
                    <a:lnTo>
                      <a:pt x="448" y="1624"/>
                    </a:lnTo>
                    <a:lnTo>
                      <a:pt x="525" y="1662"/>
                    </a:lnTo>
                    <a:lnTo>
                      <a:pt x="602" y="1688"/>
                    </a:lnTo>
                    <a:lnTo>
                      <a:pt x="691" y="1714"/>
                    </a:lnTo>
                    <a:lnTo>
                      <a:pt x="768" y="1726"/>
                    </a:lnTo>
                    <a:lnTo>
                      <a:pt x="947" y="1726"/>
                    </a:lnTo>
                    <a:lnTo>
                      <a:pt x="1036" y="1714"/>
                    </a:lnTo>
                    <a:lnTo>
                      <a:pt x="1113" y="1688"/>
                    </a:lnTo>
                    <a:lnTo>
                      <a:pt x="1202" y="1662"/>
                    </a:lnTo>
                    <a:lnTo>
                      <a:pt x="1279" y="1624"/>
                    </a:lnTo>
                    <a:lnTo>
                      <a:pt x="1343" y="1586"/>
                    </a:lnTo>
                    <a:lnTo>
                      <a:pt x="1407" y="1535"/>
                    </a:lnTo>
                    <a:lnTo>
                      <a:pt x="1471" y="1483"/>
                    </a:lnTo>
                    <a:lnTo>
                      <a:pt x="1522" y="1420"/>
                    </a:lnTo>
                    <a:lnTo>
                      <a:pt x="1573" y="1356"/>
                    </a:lnTo>
                    <a:lnTo>
                      <a:pt x="1624" y="1279"/>
                    </a:lnTo>
                    <a:lnTo>
                      <a:pt x="1663" y="1202"/>
                    </a:lnTo>
                    <a:lnTo>
                      <a:pt x="1688" y="1126"/>
                    </a:lnTo>
                    <a:lnTo>
                      <a:pt x="1701" y="1036"/>
                    </a:lnTo>
                    <a:lnTo>
                      <a:pt x="1714" y="959"/>
                    </a:lnTo>
                    <a:lnTo>
                      <a:pt x="1727" y="870"/>
                    </a:lnTo>
                    <a:lnTo>
                      <a:pt x="1714" y="780"/>
                    </a:lnTo>
                    <a:lnTo>
                      <a:pt x="1701" y="691"/>
                    </a:lnTo>
                    <a:lnTo>
                      <a:pt x="1688" y="614"/>
                    </a:lnTo>
                    <a:lnTo>
                      <a:pt x="1663" y="537"/>
                    </a:lnTo>
                    <a:lnTo>
                      <a:pt x="1624" y="461"/>
                    </a:lnTo>
                    <a:lnTo>
                      <a:pt x="1573" y="384"/>
                    </a:lnTo>
                    <a:lnTo>
                      <a:pt x="1522" y="320"/>
                    </a:lnTo>
                    <a:lnTo>
                      <a:pt x="1471" y="256"/>
                    </a:lnTo>
                    <a:lnTo>
                      <a:pt x="1407" y="205"/>
                    </a:lnTo>
                    <a:lnTo>
                      <a:pt x="1343" y="154"/>
                    </a:lnTo>
                    <a:lnTo>
                      <a:pt x="1279" y="116"/>
                    </a:lnTo>
                    <a:lnTo>
                      <a:pt x="1202" y="77"/>
                    </a:lnTo>
                    <a:lnTo>
                      <a:pt x="1113" y="39"/>
                    </a:lnTo>
                    <a:lnTo>
                      <a:pt x="1036" y="26"/>
                    </a:lnTo>
                    <a:lnTo>
                      <a:pt x="947" y="13"/>
                    </a:lnTo>
                    <a:lnTo>
                      <a:pt x="857" y="1"/>
                    </a:lnTo>
                    <a:close/>
                  </a:path>
                </a:pathLst>
              </a:custGeom>
              <a:solidFill>
                <a:srgbClr val="E9A53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61" name="Google Shape;845;p18">
                <a:extLst>
                  <a:ext uri="{FF2B5EF4-FFF2-40B4-BE49-F238E27FC236}">
                    <a16:creationId xmlns:a16="http://schemas.microsoft.com/office/drawing/2014/main" id="{C8002010-E772-1ECB-6A24-EC2E3993B2F8}"/>
                  </a:ext>
                </a:extLst>
              </p:cNvPr>
              <p:cNvSpPr/>
              <p:nvPr/>
            </p:nvSpPr>
            <p:spPr>
              <a:xfrm>
                <a:off x="4572250" y="1358850"/>
                <a:ext cx="923025" cy="1151550"/>
              </a:xfrm>
              <a:custGeom>
                <a:avLst/>
                <a:gdLst/>
                <a:ahLst/>
                <a:cxnLst/>
                <a:rect l="l" t="t" r="r" b="b"/>
                <a:pathLst>
                  <a:path w="36921" h="46062" extrusionOk="0">
                    <a:moveTo>
                      <a:pt x="10534" y="1"/>
                    </a:moveTo>
                    <a:lnTo>
                      <a:pt x="9997" y="52"/>
                    </a:lnTo>
                    <a:lnTo>
                      <a:pt x="9486" y="90"/>
                    </a:lnTo>
                    <a:lnTo>
                      <a:pt x="8974" y="129"/>
                    </a:lnTo>
                    <a:lnTo>
                      <a:pt x="8476" y="167"/>
                    </a:lnTo>
                    <a:lnTo>
                      <a:pt x="8233" y="193"/>
                    </a:lnTo>
                    <a:lnTo>
                      <a:pt x="7990" y="231"/>
                    </a:lnTo>
                    <a:lnTo>
                      <a:pt x="7747" y="269"/>
                    </a:lnTo>
                    <a:lnTo>
                      <a:pt x="7504" y="333"/>
                    </a:lnTo>
                    <a:lnTo>
                      <a:pt x="7274" y="397"/>
                    </a:lnTo>
                    <a:lnTo>
                      <a:pt x="7031" y="487"/>
                    </a:lnTo>
                    <a:lnTo>
                      <a:pt x="6801" y="576"/>
                    </a:lnTo>
                    <a:lnTo>
                      <a:pt x="6571" y="691"/>
                    </a:lnTo>
                    <a:lnTo>
                      <a:pt x="6239" y="896"/>
                    </a:lnTo>
                    <a:lnTo>
                      <a:pt x="5919" y="1113"/>
                    </a:lnTo>
                    <a:lnTo>
                      <a:pt x="5612" y="1343"/>
                    </a:lnTo>
                    <a:lnTo>
                      <a:pt x="5318" y="1586"/>
                    </a:lnTo>
                    <a:lnTo>
                      <a:pt x="5024" y="1855"/>
                    </a:lnTo>
                    <a:lnTo>
                      <a:pt x="4756" y="2136"/>
                    </a:lnTo>
                    <a:lnTo>
                      <a:pt x="4500" y="2417"/>
                    </a:lnTo>
                    <a:lnTo>
                      <a:pt x="4244" y="2724"/>
                    </a:lnTo>
                    <a:lnTo>
                      <a:pt x="4001" y="3031"/>
                    </a:lnTo>
                    <a:lnTo>
                      <a:pt x="3771" y="3350"/>
                    </a:lnTo>
                    <a:lnTo>
                      <a:pt x="3541" y="3670"/>
                    </a:lnTo>
                    <a:lnTo>
                      <a:pt x="3337" y="4002"/>
                    </a:lnTo>
                    <a:lnTo>
                      <a:pt x="3119" y="4335"/>
                    </a:lnTo>
                    <a:lnTo>
                      <a:pt x="2928" y="4667"/>
                    </a:lnTo>
                    <a:lnTo>
                      <a:pt x="2557" y="5332"/>
                    </a:lnTo>
                    <a:lnTo>
                      <a:pt x="2020" y="6355"/>
                    </a:lnTo>
                    <a:lnTo>
                      <a:pt x="1585" y="7224"/>
                    </a:lnTo>
                    <a:lnTo>
                      <a:pt x="1112" y="8183"/>
                    </a:lnTo>
                    <a:lnTo>
                      <a:pt x="652" y="9129"/>
                    </a:lnTo>
                    <a:lnTo>
                      <a:pt x="281" y="9960"/>
                    </a:lnTo>
                    <a:lnTo>
                      <a:pt x="153" y="10292"/>
                    </a:lnTo>
                    <a:lnTo>
                      <a:pt x="51" y="10561"/>
                    </a:lnTo>
                    <a:lnTo>
                      <a:pt x="0" y="10740"/>
                    </a:lnTo>
                    <a:lnTo>
                      <a:pt x="0" y="10791"/>
                    </a:lnTo>
                    <a:lnTo>
                      <a:pt x="13" y="10816"/>
                    </a:lnTo>
                    <a:lnTo>
                      <a:pt x="294" y="11034"/>
                    </a:lnTo>
                    <a:lnTo>
                      <a:pt x="563" y="11238"/>
                    </a:lnTo>
                    <a:lnTo>
                      <a:pt x="831" y="11430"/>
                    </a:lnTo>
                    <a:lnTo>
                      <a:pt x="1099" y="11609"/>
                    </a:lnTo>
                    <a:lnTo>
                      <a:pt x="1368" y="11775"/>
                    </a:lnTo>
                    <a:lnTo>
                      <a:pt x="1624" y="11928"/>
                    </a:lnTo>
                    <a:lnTo>
                      <a:pt x="1879" y="12069"/>
                    </a:lnTo>
                    <a:lnTo>
                      <a:pt x="2135" y="12197"/>
                    </a:lnTo>
                    <a:lnTo>
                      <a:pt x="2391" y="12325"/>
                    </a:lnTo>
                    <a:lnTo>
                      <a:pt x="2634" y="12440"/>
                    </a:lnTo>
                    <a:lnTo>
                      <a:pt x="2889" y="12542"/>
                    </a:lnTo>
                    <a:lnTo>
                      <a:pt x="3132" y="12644"/>
                    </a:lnTo>
                    <a:lnTo>
                      <a:pt x="3631" y="12798"/>
                    </a:lnTo>
                    <a:lnTo>
                      <a:pt x="4117" y="12938"/>
                    </a:lnTo>
                    <a:lnTo>
                      <a:pt x="4615" y="13041"/>
                    </a:lnTo>
                    <a:lnTo>
                      <a:pt x="5101" y="13130"/>
                    </a:lnTo>
                    <a:lnTo>
                      <a:pt x="5599" y="13181"/>
                    </a:lnTo>
                    <a:lnTo>
                      <a:pt x="6111" y="13232"/>
                    </a:lnTo>
                    <a:lnTo>
                      <a:pt x="6622" y="13258"/>
                    </a:lnTo>
                    <a:lnTo>
                      <a:pt x="7146" y="13271"/>
                    </a:lnTo>
                    <a:lnTo>
                      <a:pt x="8230" y="13284"/>
                    </a:lnTo>
                    <a:lnTo>
                      <a:pt x="8230" y="13284"/>
                    </a:lnTo>
                    <a:lnTo>
                      <a:pt x="8220" y="14204"/>
                    </a:lnTo>
                    <a:lnTo>
                      <a:pt x="8207" y="14830"/>
                    </a:lnTo>
                    <a:lnTo>
                      <a:pt x="8220" y="15457"/>
                    </a:lnTo>
                    <a:lnTo>
                      <a:pt x="8233" y="16083"/>
                    </a:lnTo>
                    <a:lnTo>
                      <a:pt x="8271" y="16723"/>
                    </a:lnTo>
                    <a:lnTo>
                      <a:pt x="8386" y="17937"/>
                    </a:lnTo>
                    <a:lnTo>
                      <a:pt x="8514" y="19139"/>
                    </a:lnTo>
                    <a:lnTo>
                      <a:pt x="8617" y="20328"/>
                    </a:lnTo>
                    <a:lnTo>
                      <a:pt x="8655" y="20916"/>
                    </a:lnTo>
                    <a:lnTo>
                      <a:pt x="8680" y="21517"/>
                    </a:lnTo>
                    <a:lnTo>
                      <a:pt x="8693" y="22105"/>
                    </a:lnTo>
                    <a:lnTo>
                      <a:pt x="8693" y="22705"/>
                    </a:lnTo>
                    <a:lnTo>
                      <a:pt x="8680" y="23294"/>
                    </a:lnTo>
                    <a:lnTo>
                      <a:pt x="8642" y="23894"/>
                    </a:lnTo>
                    <a:lnTo>
                      <a:pt x="8565" y="24508"/>
                    </a:lnTo>
                    <a:lnTo>
                      <a:pt x="8476" y="25109"/>
                    </a:lnTo>
                    <a:lnTo>
                      <a:pt x="8361" y="25723"/>
                    </a:lnTo>
                    <a:lnTo>
                      <a:pt x="8207" y="26336"/>
                    </a:lnTo>
                    <a:lnTo>
                      <a:pt x="8067" y="26911"/>
                    </a:lnTo>
                    <a:lnTo>
                      <a:pt x="7939" y="27474"/>
                    </a:lnTo>
                    <a:lnTo>
                      <a:pt x="7824" y="28036"/>
                    </a:lnTo>
                    <a:lnTo>
                      <a:pt x="7734" y="28599"/>
                    </a:lnTo>
                    <a:lnTo>
                      <a:pt x="7658" y="29161"/>
                    </a:lnTo>
                    <a:lnTo>
                      <a:pt x="7594" y="29737"/>
                    </a:lnTo>
                    <a:lnTo>
                      <a:pt x="7543" y="30312"/>
                    </a:lnTo>
                    <a:lnTo>
                      <a:pt x="7530" y="30913"/>
                    </a:lnTo>
                    <a:lnTo>
                      <a:pt x="7530" y="31169"/>
                    </a:lnTo>
                    <a:lnTo>
                      <a:pt x="7543" y="31475"/>
                    </a:lnTo>
                    <a:lnTo>
                      <a:pt x="7543" y="31769"/>
                    </a:lnTo>
                    <a:lnTo>
                      <a:pt x="7530" y="31910"/>
                    </a:lnTo>
                    <a:lnTo>
                      <a:pt x="7504" y="32025"/>
                    </a:lnTo>
                    <a:lnTo>
                      <a:pt x="7440" y="32178"/>
                    </a:lnTo>
                    <a:lnTo>
                      <a:pt x="7351" y="32319"/>
                    </a:lnTo>
                    <a:lnTo>
                      <a:pt x="7261" y="32447"/>
                    </a:lnTo>
                    <a:lnTo>
                      <a:pt x="7159" y="32575"/>
                    </a:lnTo>
                    <a:lnTo>
                      <a:pt x="7057" y="32703"/>
                    </a:lnTo>
                    <a:lnTo>
                      <a:pt x="6967" y="32830"/>
                    </a:lnTo>
                    <a:lnTo>
                      <a:pt x="6878" y="32971"/>
                    </a:lnTo>
                    <a:lnTo>
                      <a:pt x="6814" y="33124"/>
                    </a:lnTo>
                    <a:lnTo>
                      <a:pt x="6776" y="33252"/>
                    </a:lnTo>
                    <a:lnTo>
                      <a:pt x="6737" y="33393"/>
                    </a:lnTo>
                    <a:lnTo>
                      <a:pt x="6699" y="33674"/>
                    </a:lnTo>
                    <a:lnTo>
                      <a:pt x="6673" y="33994"/>
                    </a:lnTo>
                    <a:lnTo>
                      <a:pt x="6673" y="34313"/>
                    </a:lnTo>
                    <a:lnTo>
                      <a:pt x="6686" y="34965"/>
                    </a:lnTo>
                    <a:lnTo>
                      <a:pt x="6686" y="35272"/>
                    </a:lnTo>
                    <a:lnTo>
                      <a:pt x="6686" y="35566"/>
                    </a:lnTo>
                    <a:lnTo>
                      <a:pt x="6673" y="35758"/>
                    </a:lnTo>
                    <a:lnTo>
                      <a:pt x="6661" y="35924"/>
                    </a:lnTo>
                    <a:lnTo>
                      <a:pt x="6635" y="36078"/>
                    </a:lnTo>
                    <a:lnTo>
                      <a:pt x="6609" y="36218"/>
                    </a:lnTo>
                    <a:lnTo>
                      <a:pt x="6571" y="36333"/>
                    </a:lnTo>
                    <a:lnTo>
                      <a:pt x="6533" y="36448"/>
                    </a:lnTo>
                    <a:lnTo>
                      <a:pt x="6482" y="36551"/>
                    </a:lnTo>
                    <a:lnTo>
                      <a:pt x="6430" y="36640"/>
                    </a:lnTo>
                    <a:lnTo>
                      <a:pt x="6303" y="36819"/>
                    </a:lnTo>
                    <a:lnTo>
                      <a:pt x="6162" y="37024"/>
                    </a:lnTo>
                    <a:lnTo>
                      <a:pt x="5996" y="37254"/>
                    </a:lnTo>
                    <a:lnTo>
                      <a:pt x="5830" y="37548"/>
                    </a:lnTo>
                    <a:lnTo>
                      <a:pt x="5766" y="37650"/>
                    </a:lnTo>
                    <a:lnTo>
                      <a:pt x="5702" y="37765"/>
                    </a:lnTo>
                    <a:lnTo>
                      <a:pt x="5612" y="38008"/>
                    </a:lnTo>
                    <a:lnTo>
                      <a:pt x="5536" y="38251"/>
                    </a:lnTo>
                    <a:lnTo>
                      <a:pt x="5484" y="38507"/>
                    </a:lnTo>
                    <a:lnTo>
                      <a:pt x="5433" y="38762"/>
                    </a:lnTo>
                    <a:lnTo>
                      <a:pt x="5408" y="39018"/>
                    </a:lnTo>
                    <a:lnTo>
                      <a:pt x="5344" y="39529"/>
                    </a:lnTo>
                    <a:lnTo>
                      <a:pt x="5305" y="39785"/>
                    </a:lnTo>
                    <a:lnTo>
                      <a:pt x="5267" y="40028"/>
                    </a:lnTo>
                    <a:lnTo>
                      <a:pt x="5139" y="40514"/>
                    </a:lnTo>
                    <a:lnTo>
                      <a:pt x="4999" y="40999"/>
                    </a:lnTo>
                    <a:lnTo>
                      <a:pt x="4845" y="41485"/>
                    </a:lnTo>
                    <a:lnTo>
                      <a:pt x="4513" y="42444"/>
                    </a:lnTo>
                    <a:lnTo>
                      <a:pt x="4359" y="42943"/>
                    </a:lnTo>
                    <a:lnTo>
                      <a:pt x="4232" y="43428"/>
                    </a:lnTo>
                    <a:lnTo>
                      <a:pt x="4845" y="43697"/>
                    </a:lnTo>
                    <a:lnTo>
                      <a:pt x="5472" y="43953"/>
                    </a:lnTo>
                    <a:lnTo>
                      <a:pt x="6124" y="44196"/>
                    </a:lnTo>
                    <a:lnTo>
                      <a:pt x="6776" y="44426"/>
                    </a:lnTo>
                    <a:lnTo>
                      <a:pt x="7440" y="44643"/>
                    </a:lnTo>
                    <a:lnTo>
                      <a:pt x="8118" y="44822"/>
                    </a:lnTo>
                    <a:lnTo>
                      <a:pt x="8450" y="44911"/>
                    </a:lnTo>
                    <a:lnTo>
                      <a:pt x="8783" y="44975"/>
                    </a:lnTo>
                    <a:lnTo>
                      <a:pt x="9115" y="45039"/>
                    </a:lnTo>
                    <a:lnTo>
                      <a:pt x="9448" y="45090"/>
                    </a:lnTo>
                    <a:lnTo>
                      <a:pt x="10087" y="45180"/>
                    </a:lnTo>
                    <a:lnTo>
                      <a:pt x="10726" y="45244"/>
                    </a:lnTo>
                    <a:lnTo>
                      <a:pt x="12004" y="45346"/>
                    </a:lnTo>
                    <a:lnTo>
                      <a:pt x="12631" y="45397"/>
                    </a:lnTo>
                    <a:lnTo>
                      <a:pt x="13270" y="45461"/>
                    </a:lnTo>
                    <a:lnTo>
                      <a:pt x="13909" y="45538"/>
                    </a:lnTo>
                    <a:lnTo>
                      <a:pt x="14229" y="45589"/>
                    </a:lnTo>
                    <a:lnTo>
                      <a:pt x="14548" y="45640"/>
                    </a:lnTo>
                    <a:lnTo>
                      <a:pt x="15264" y="45755"/>
                    </a:lnTo>
                    <a:lnTo>
                      <a:pt x="15967" y="45845"/>
                    </a:lnTo>
                    <a:lnTo>
                      <a:pt x="16683" y="45909"/>
                    </a:lnTo>
                    <a:lnTo>
                      <a:pt x="17386" y="45960"/>
                    </a:lnTo>
                    <a:lnTo>
                      <a:pt x="18102" y="45985"/>
                    </a:lnTo>
                    <a:lnTo>
                      <a:pt x="18805" y="45998"/>
                    </a:lnTo>
                    <a:lnTo>
                      <a:pt x="19521" y="45998"/>
                    </a:lnTo>
                    <a:lnTo>
                      <a:pt x="20237" y="45985"/>
                    </a:lnTo>
                    <a:lnTo>
                      <a:pt x="20915" y="45985"/>
                    </a:lnTo>
                    <a:lnTo>
                      <a:pt x="21580" y="45998"/>
                    </a:lnTo>
                    <a:lnTo>
                      <a:pt x="22935" y="46049"/>
                    </a:lnTo>
                    <a:lnTo>
                      <a:pt x="23599" y="46062"/>
                    </a:lnTo>
                    <a:lnTo>
                      <a:pt x="24264" y="46062"/>
                    </a:lnTo>
                    <a:lnTo>
                      <a:pt x="24597" y="46049"/>
                    </a:lnTo>
                    <a:lnTo>
                      <a:pt x="24929" y="46024"/>
                    </a:lnTo>
                    <a:lnTo>
                      <a:pt x="25249" y="45998"/>
                    </a:lnTo>
                    <a:lnTo>
                      <a:pt x="25568" y="45947"/>
                    </a:lnTo>
                    <a:lnTo>
                      <a:pt x="26195" y="45870"/>
                    </a:lnTo>
                    <a:lnTo>
                      <a:pt x="26834" y="45768"/>
                    </a:lnTo>
                    <a:lnTo>
                      <a:pt x="27473" y="45653"/>
                    </a:lnTo>
                    <a:lnTo>
                      <a:pt x="28125" y="45538"/>
                    </a:lnTo>
                    <a:lnTo>
                      <a:pt x="28764" y="45397"/>
                    </a:lnTo>
                    <a:lnTo>
                      <a:pt x="29403" y="45257"/>
                    </a:lnTo>
                    <a:lnTo>
                      <a:pt x="30030" y="45103"/>
                    </a:lnTo>
                    <a:lnTo>
                      <a:pt x="30631" y="44950"/>
                    </a:lnTo>
                    <a:lnTo>
                      <a:pt x="30823" y="44873"/>
                    </a:lnTo>
                    <a:lnTo>
                      <a:pt x="31078" y="44784"/>
                    </a:lnTo>
                    <a:lnTo>
                      <a:pt x="31730" y="44515"/>
                    </a:lnTo>
                    <a:lnTo>
                      <a:pt x="32484" y="44196"/>
                    </a:lnTo>
                    <a:lnTo>
                      <a:pt x="33277" y="43850"/>
                    </a:lnTo>
                    <a:lnTo>
                      <a:pt x="34658" y="43237"/>
                    </a:lnTo>
                    <a:lnTo>
                      <a:pt x="35259" y="42968"/>
                    </a:lnTo>
                    <a:lnTo>
                      <a:pt x="35118" y="42419"/>
                    </a:lnTo>
                    <a:lnTo>
                      <a:pt x="34952" y="41882"/>
                    </a:lnTo>
                    <a:lnTo>
                      <a:pt x="34760" y="41357"/>
                    </a:lnTo>
                    <a:lnTo>
                      <a:pt x="34543" y="40833"/>
                    </a:lnTo>
                    <a:lnTo>
                      <a:pt x="34300" y="40335"/>
                    </a:lnTo>
                    <a:lnTo>
                      <a:pt x="34057" y="39836"/>
                    </a:lnTo>
                    <a:lnTo>
                      <a:pt x="33776" y="39338"/>
                    </a:lnTo>
                    <a:lnTo>
                      <a:pt x="33494" y="38865"/>
                    </a:lnTo>
                    <a:lnTo>
                      <a:pt x="33213" y="38430"/>
                    </a:lnTo>
                    <a:lnTo>
                      <a:pt x="32957" y="38021"/>
                    </a:lnTo>
                    <a:lnTo>
                      <a:pt x="32727" y="37612"/>
                    </a:lnTo>
                    <a:lnTo>
                      <a:pt x="32523" y="37215"/>
                    </a:lnTo>
                    <a:lnTo>
                      <a:pt x="32421" y="37011"/>
                    </a:lnTo>
                    <a:lnTo>
                      <a:pt x="32331" y="36794"/>
                    </a:lnTo>
                    <a:lnTo>
                      <a:pt x="32254" y="36576"/>
                    </a:lnTo>
                    <a:lnTo>
                      <a:pt x="32178" y="36359"/>
                    </a:lnTo>
                    <a:lnTo>
                      <a:pt x="32114" y="36129"/>
                    </a:lnTo>
                    <a:lnTo>
                      <a:pt x="32050" y="35873"/>
                    </a:lnTo>
                    <a:lnTo>
                      <a:pt x="31986" y="35617"/>
                    </a:lnTo>
                    <a:lnTo>
                      <a:pt x="31935" y="35349"/>
                    </a:lnTo>
                    <a:lnTo>
                      <a:pt x="31896" y="35119"/>
                    </a:lnTo>
                    <a:lnTo>
                      <a:pt x="31845" y="34914"/>
                    </a:lnTo>
                    <a:lnTo>
                      <a:pt x="31794" y="34710"/>
                    </a:lnTo>
                    <a:lnTo>
                      <a:pt x="31730" y="34518"/>
                    </a:lnTo>
                    <a:lnTo>
                      <a:pt x="31602" y="34173"/>
                    </a:lnTo>
                    <a:lnTo>
                      <a:pt x="31462" y="33853"/>
                    </a:lnTo>
                    <a:lnTo>
                      <a:pt x="31142" y="33214"/>
                    </a:lnTo>
                    <a:lnTo>
                      <a:pt x="30976" y="32882"/>
                    </a:lnTo>
                    <a:lnTo>
                      <a:pt x="30810" y="32511"/>
                    </a:lnTo>
                    <a:lnTo>
                      <a:pt x="30682" y="32178"/>
                    </a:lnTo>
                    <a:lnTo>
                      <a:pt x="30567" y="31821"/>
                    </a:lnTo>
                    <a:lnTo>
                      <a:pt x="30465" y="31475"/>
                    </a:lnTo>
                    <a:lnTo>
                      <a:pt x="30375" y="31117"/>
                    </a:lnTo>
                    <a:lnTo>
                      <a:pt x="30286" y="30747"/>
                    </a:lnTo>
                    <a:lnTo>
                      <a:pt x="30196" y="30389"/>
                    </a:lnTo>
                    <a:lnTo>
                      <a:pt x="30055" y="29647"/>
                    </a:lnTo>
                    <a:lnTo>
                      <a:pt x="29800" y="28177"/>
                    </a:lnTo>
                    <a:lnTo>
                      <a:pt x="29672" y="27474"/>
                    </a:lnTo>
                    <a:lnTo>
                      <a:pt x="29519" y="26784"/>
                    </a:lnTo>
                    <a:lnTo>
                      <a:pt x="29378" y="26068"/>
                    </a:lnTo>
                    <a:lnTo>
                      <a:pt x="29237" y="25352"/>
                    </a:lnTo>
                    <a:lnTo>
                      <a:pt x="29109" y="24636"/>
                    </a:lnTo>
                    <a:lnTo>
                      <a:pt x="29007" y="23920"/>
                    </a:lnTo>
                    <a:lnTo>
                      <a:pt x="28930" y="23191"/>
                    </a:lnTo>
                    <a:lnTo>
                      <a:pt x="28867" y="22475"/>
                    </a:lnTo>
                    <a:lnTo>
                      <a:pt x="28841" y="22105"/>
                    </a:lnTo>
                    <a:lnTo>
                      <a:pt x="28828" y="21747"/>
                    </a:lnTo>
                    <a:lnTo>
                      <a:pt x="28828" y="21376"/>
                    </a:lnTo>
                    <a:lnTo>
                      <a:pt x="28828" y="20992"/>
                    </a:lnTo>
                    <a:lnTo>
                      <a:pt x="28854" y="20353"/>
                    </a:lnTo>
                    <a:lnTo>
                      <a:pt x="28892" y="19688"/>
                    </a:lnTo>
                    <a:lnTo>
                      <a:pt x="28943" y="19011"/>
                    </a:lnTo>
                    <a:lnTo>
                      <a:pt x="29007" y="18321"/>
                    </a:lnTo>
                    <a:lnTo>
                      <a:pt x="29071" y="17630"/>
                    </a:lnTo>
                    <a:lnTo>
                      <a:pt x="29148" y="16940"/>
                    </a:lnTo>
                    <a:lnTo>
                      <a:pt x="29314" y="15661"/>
                    </a:lnTo>
                    <a:lnTo>
                      <a:pt x="29467" y="14524"/>
                    </a:lnTo>
                    <a:lnTo>
                      <a:pt x="29608" y="13629"/>
                    </a:lnTo>
                    <a:lnTo>
                      <a:pt x="29749" y="12811"/>
                    </a:lnTo>
                    <a:lnTo>
                      <a:pt x="30055" y="12823"/>
                    </a:lnTo>
                    <a:lnTo>
                      <a:pt x="30375" y="12849"/>
                    </a:lnTo>
                    <a:lnTo>
                      <a:pt x="31065" y="12913"/>
                    </a:lnTo>
                    <a:lnTo>
                      <a:pt x="31820" y="12990"/>
                    </a:lnTo>
                    <a:lnTo>
                      <a:pt x="32216" y="13028"/>
                    </a:lnTo>
                    <a:lnTo>
                      <a:pt x="32638" y="13041"/>
                    </a:lnTo>
                    <a:lnTo>
                      <a:pt x="33085" y="13053"/>
                    </a:lnTo>
                    <a:lnTo>
                      <a:pt x="33546" y="13041"/>
                    </a:lnTo>
                    <a:lnTo>
                      <a:pt x="34031" y="13002"/>
                    </a:lnTo>
                    <a:lnTo>
                      <a:pt x="34555" y="12938"/>
                    </a:lnTo>
                    <a:lnTo>
                      <a:pt x="35105" y="12849"/>
                    </a:lnTo>
                    <a:lnTo>
                      <a:pt x="35680" y="12734"/>
                    </a:lnTo>
                    <a:lnTo>
                      <a:pt x="36281" y="12568"/>
                    </a:lnTo>
                    <a:lnTo>
                      <a:pt x="36601" y="12478"/>
                    </a:lnTo>
                    <a:lnTo>
                      <a:pt x="36921" y="12376"/>
                    </a:lnTo>
                    <a:lnTo>
                      <a:pt x="36869" y="12005"/>
                    </a:lnTo>
                    <a:lnTo>
                      <a:pt x="36716" y="11046"/>
                    </a:lnTo>
                    <a:lnTo>
                      <a:pt x="36460" y="9678"/>
                    </a:lnTo>
                    <a:lnTo>
                      <a:pt x="36320" y="8886"/>
                    </a:lnTo>
                    <a:lnTo>
                      <a:pt x="36153" y="8068"/>
                    </a:lnTo>
                    <a:lnTo>
                      <a:pt x="35974" y="7237"/>
                    </a:lnTo>
                    <a:lnTo>
                      <a:pt x="35783" y="6419"/>
                    </a:lnTo>
                    <a:lnTo>
                      <a:pt x="35591" y="5626"/>
                    </a:lnTo>
                    <a:lnTo>
                      <a:pt x="35386" y="4884"/>
                    </a:lnTo>
                    <a:lnTo>
                      <a:pt x="35182" y="4232"/>
                    </a:lnTo>
                    <a:lnTo>
                      <a:pt x="35080" y="3938"/>
                    </a:lnTo>
                    <a:lnTo>
                      <a:pt x="34977" y="3683"/>
                    </a:lnTo>
                    <a:lnTo>
                      <a:pt x="34875" y="3453"/>
                    </a:lnTo>
                    <a:lnTo>
                      <a:pt x="34773" y="3248"/>
                    </a:lnTo>
                    <a:lnTo>
                      <a:pt x="34671" y="3095"/>
                    </a:lnTo>
                    <a:lnTo>
                      <a:pt x="34568" y="2967"/>
                    </a:lnTo>
                    <a:lnTo>
                      <a:pt x="34351" y="2762"/>
                    </a:lnTo>
                    <a:lnTo>
                      <a:pt x="34121" y="2558"/>
                    </a:lnTo>
                    <a:lnTo>
                      <a:pt x="33891" y="2379"/>
                    </a:lnTo>
                    <a:lnTo>
                      <a:pt x="33661" y="2200"/>
                    </a:lnTo>
                    <a:lnTo>
                      <a:pt x="33418" y="2034"/>
                    </a:lnTo>
                    <a:lnTo>
                      <a:pt x="33175" y="1893"/>
                    </a:lnTo>
                    <a:lnTo>
                      <a:pt x="32932" y="1752"/>
                    </a:lnTo>
                    <a:lnTo>
                      <a:pt x="32689" y="1624"/>
                    </a:lnTo>
                    <a:lnTo>
                      <a:pt x="32433" y="1509"/>
                    </a:lnTo>
                    <a:lnTo>
                      <a:pt x="32190" y="1407"/>
                    </a:lnTo>
                    <a:lnTo>
                      <a:pt x="31935" y="1305"/>
                    </a:lnTo>
                    <a:lnTo>
                      <a:pt x="31666" y="1228"/>
                    </a:lnTo>
                    <a:lnTo>
                      <a:pt x="31411" y="1139"/>
                    </a:lnTo>
                    <a:lnTo>
                      <a:pt x="31142" y="1075"/>
                    </a:lnTo>
                    <a:lnTo>
                      <a:pt x="30605" y="947"/>
                    </a:lnTo>
                    <a:lnTo>
                      <a:pt x="30055" y="857"/>
                    </a:lnTo>
                    <a:lnTo>
                      <a:pt x="29493" y="781"/>
                    </a:lnTo>
                    <a:lnTo>
                      <a:pt x="28930" y="717"/>
                    </a:lnTo>
                    <a:lnTo>
                      <a:pt x="28355" y="678"/>
                    </a:lnTo>
                    <a:lnTo>
                      <a:pt x="27179" y="602"/>
                    </a:lnTo>
                    <a:lnTo>
                      <a:pt x="25977" y="538"/>
                    </a:lnTo>
                    <a:lnTo>
                      <a:pt x="25990" y="909"/>
                    </a:lnTo>
                    <a:lnTo>
                      <a:pt x="25990" y="1267"/>
                    </a:lnTo>
                    <a:lnTo>
                      <a:pt x="25977" y="1446"/>
                    </a:lnTo>
                    <a:lnTo>
                      <a:pt x="25965" y="1612"/>
                    </a:lnTo>
                    <a:lnTo>
                      <a:pt x="25939" y="1765"/>
                    </a:lnTo>
                    <a:lnTo>
                      <a:pt x="25901" y="1906"/>
                    </a:lnTo>
                    <a:lnTo>
                      <a:pt x="25862" y="2046"/>
                    </a:lnTo>
                    <a:lnTo>
                      <a:pt x="25798" y="2174"/>
                    </a:lnTo>
                    <a:lnTo>
                      <a:pt x="25722" y="2289"/>
                    </a:lnTo>
                    <a:lnTo>
                      <a:pt x="25619" y="2392"/>
                    </a:lnTo>
                    <a:lnTo>
                      <a:pt x="25504" y="2494"/>
                    </a:lnTo>
                    <a:lnTo>
                      <a:pt x="25376" y="2558"/>
                    </a:lnTo>
                    <a:lnTo>
                      <a:pt x="25210" y="2622"/>
                    </a:lnTo>
                    <a:lnTo>
                      <a:pt x="25031" y="2673"/>
                    </a:lnTo>
                    <a:lnTo>
                      <a:pt x="24686" y="2737"/>
                    </a:lnTo>
                    <a:lnTo>
                      <a:pt x="24328" y="2788"/>
                    </a:lnTo>
                    <a:lnTo>
                      <a:pt x="23983" y="2826"/>
                    </a:lnTo>
                    <a:lnTo>
                      <a:pt x="23638" y="2865"/>
                    </a:lnTo>
                    <a:lnTo>
                      <a:pt x="22948" y="2903"/>
                    </a:lnTo>
                    <a:lnTo>
                      <a:pt x="22244" y="2928"/>
                    </a:lnTo>
                    <a:lnTo>
                      <a:pt x="21541" y="2928"/>
                    </a:lnTo>
                    <a:lnTo>
                      <a:pt x="20851" y="2916"/>
                    </a:lnTo>
                    <a:lnTo>
                      <a:pt x="20148" y="2916"/>
                    </a:lnTo>
                    <a:lnTo>
                      <a:pt x="19432" y="2928"/>
                    </a:lnTo>
                    <a:lnTo>
                      <a:pt x="17757" y="2928"/>
                    </a:lnTo>
                    <a:lnTo>
                      <a:pt x="16070" y="2903"/>
                    </a:lnTo>
                    <a:lnTo>
                      <a:pt x="12707" y="2826"/>
                    </a:lnTo>
                    <a:lnTo>
                      <a:pt x="12401" y="2813"/>
                    </a:lnTo>
                    <a:lnTo>
                      <a:pt x="12081" y="2775"/>
                    </a:lnTo>
                    <a:lnTo>
                      <a:pt x="11761" y="2724"/>
                    </a:lnTo>
                    <a:lnTo>
                      <a:pt x="11608" y="2686"/>
                    </a:lnTo>
                    <a:lnTo>
                      <a:pt x="11455" y="2634"/>
                    </a:lnTo>
                    <a:lnTo>
                      <a:pt x="11301" y="2571"/>
                    </a:lnTo>
                    <a:lnTo>
                      <a:pt x="11161" y="2507"/>
                    </a:lnTo>
                    <a:lnTo>
                      <a:pt x="11033" y="2430"/>
                    </a:lnTo>
                    <a:lnTo>
                      <a:pt x="10918" y="2328"/>
                    </a:lnTo>
                    <a:lnTo>
                      <a:pt x="10815" y="2225"/>
                    </a:lnTo>
                    <a:lnTo>
                      <a:pt x="10713" y="2098"/>
                    </a:lnTo>
                    <a:lnTo>
                      <a:pt x="10636" y="1970"/>
                    </a:lnTo>
                    <a:lnTo>
                      <a:pt x="10573" y="1816"/>
                    </a:lnTo>
                    <a:lnTo>
                      <a:pt x="10509" y="1586"/>
                    </a:lnTo>
                    <a:lnTo>
                      <a:pt x="10470" y="1369"/>
                    </a:lnTo>
                    <a:lnTo>
                      <a:pt x="10445" y="1151"/>
                    </a:lnTo>
                    <a:lnTo>
                      <a:pt x="10432" y="947"/>
                    </a:lnTo>
                    <a:lnTo>
                      <a:pt x="10432" y="730"/>
                    </a:lnTo>
                    <a:lnTo>
                      <a:pt x="10457" y="499"/>
                    </a:lnTo>
                    <a:lnTo>
                      <a:pt x="10483" y="257"/>
                    </a:lnTo>
                    <a:lnTo>
                      <a:pt x="1053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62" name="Google Shape;846;p18">
                <a:extLst>
                  <a:ext uri="{FF2B5EF4-FFF2-40B4-BE49-F238E27FC236}">
                    <a16:creationId xmlns:a16="http://schemas.microsoft.com/office/drawing/2014/main" id="{99CEDC4F-3BCE-8187-39C0-2E791532692A}"/>
                  </a:ext>
                </a:extLst>
              </p:cNvPr>
              <p:cNvSpPr/>
              <p:nvPr/>
            </p:nvSpPr>
            <p:spPr>
              <a:xfrm>
                <a:off x="4841025" y="2258225"/>
                <a:ext cx="508200" cy="115400"/>
              </a:xfrm>
              <a:custGeom>
                <a:avLst/>
                <a:gdLst/>
                <a:ahLst/>
                <a:cxnLst/>
                <a:rect l="l" t="t" r="r" b="b"/>
                <a:pathLst>
                  <a:path w="20328" h="4616" extrusionOk="0">
                    <a:moveTo>
                      <a:pt x="20327" y="0"/>
                    </a:moveTo>
                    <a:lnTo>
                      <a:pt x="19752" y="256"/>
                    </a:lnTo>
                    <a:lnTo>
                      <a:pt x="19151" y="486"/>
                    </a:lnTo>
                    <a:lnTo>
                      <a:pt x="18550" y="665"/>
                    </a:lnTo>
                    <a:lnTo>
                      <a:pt x="18397" y="716"/>
                    </a:lnTo>
                    <a:lnTo>
                      <a:pt x="18243" y="755"/>
                    </a:lnTo>
                    <a:lnTo>
                      <a:pt x="17937" y="831"/>
                    </a:lnTo>
                    <a:lnTo>
                      <a:pt x="17323" y="959"/>
                    </a:lnTo>
                    <a:lnTo>
                      <a:pt x="16697" y="1061"/>
                    </a:lnTo>
                    <a:lnTo>
                      <a:pt x="16070" y="1151"/>
                    </a:lnTo>
                    <a:lnTo>
                      <a:pt x="15444" y="1228"/>
                    </a:lnTo>
                    <a:lnTo>
                      <a:pt x="14817" y="1279"/>
                    </a:lnTo>
                    <a:lnTo>
                      <a:pt x="14191" y="1330"/>
                    </a:lnTo>
                    <a:lnTo>
                      <a:pt x="12925" y="1394"/>
                    </a:lnTo>
                    <a:lnTo>
                      <a:pt x="11660" y="1458"/>
                    </a:lnTo>
                    <a:lnTo>
                      <a:pt x="10394" y="1522"/>
                    </a:lnTo>
                    <a:lnTo>
                      <a:pt x="9116" y="1598"/>
                    </a:lnTo>
                    <a:lnTo>
                      <a:pt x="8489" y="1637"/>
                    </a:lnTo>
                    <a:lnTo>
                      <a:pt x="7863" y="1662"/>
                    </a:lnTo>
                    <a:lnTo>
                      <a:pt x="6597" y="1701"/>
                    </a:lnTo>
                    <a:lnTo>
                      <a:pt x="5331" y="1726"/>
                    </a:lnTo>
                    <a:lnTo>
                      <a:pt x="5012" y="1739"/>
                    </a:lnTo>
                    <a:lnTo>
                      <a:pt x="4871" y="1739"/>
                    </a:lnTo>
                    <a:lnTo>
                      <a:pt x="4705" y="1726"/>
                    </a:lnTo>
                    <a:lnTo>
                      <a:pt x="4079" y="1701"/>
                    </a:lnTo>
                    <a:lnTo>
                      <a:pt x="3439" y="1675"/>
                    </a:lnTo>
                    <a:lnTo>
                      <a:pt x="2800" y="1662"/>
                    </a:lnTo>
                    <a:lnTo>
                      <a:pt x="2468" y="1675"/>
                    </a:lnTo>
                    <a:lnTo>
                      <a:pt x="2148" y="1675"/>
                    </a:lnTo>
                    <a:lnTo>
                      <a:pt x="1829" y="1701"/>
                    </a:lnTo>
                    <a:lnTo>
                      <a:pt x="1496" y="1739"/>
                    </a:lnTo>
                    <a:lnTo>
                      <a:pt x="1177" y="1777"/>
                    </a:lnTo>
                    <a:lnTo>
                      <a:pt x="844" y="1854"/>
                    </a:lnTo>
                    <a:lnTo>
                      <a:pt x="678" y="1892"/>
                    </a:lnTo>
                    <a:lnTo>
                      <a:pt x="525" y="1944"/>
                    </a:lnTo>
                    <a:lnTo>
                      <a:pt x="358" y="2020"/>
                    </a:lnTo>
                    <a:lnTo>
                      <a:pt x="192" y="2097"/>
                    </a:lnTo>
                    <a:lnTo>
                      <a:pt x="0" y="2199"/>
                    </a:lnTo>
                    <a:lnTo>
                      <a:pt x="90" y="2404"/>
                    </a:lnTo>
                    <a:lnTo>
                      <a:pt x="167" y="2557"/>
                    </a:lnTo>
                    <a:lnTo>
                      <a:pt x="256" y="2711"/>
                    </a:lnTo>
                    <a:lnTo>
                      <a:pt x="358" y="2851"/>
                    </a:lnTo>
                    <a:lnTo>
                      <a:pt x="473" y="2979"/>
                    </a:lnTo>
                    <a:lnTo>
                      <a:pt x="601" y="3094"/>
                    </a:lnTo>
                    <a:lnTo>
                      <a:pt x="729" y="3196"/>
                    </a:lnTo>
                    <a:lnTo>
                      <a:pt x="870" y="3299"/>
                    </a:lnTo>
                    <a:lnTo>
                      <a:pt x="1010" y="3388"/>
                    </a:lnTo>
                    <a:lnTo>
                      <a:pt x="1292" y="3542"/>
                    </a:lnTo>
                    <a:lnTo>
                      <a:pt x="1586" y="3669"/>
                    </a:lnTo>
                    <a:lnTo>
                      <a:pt x="1880" y="3784"/>
                    </a:lnTo>
                    <a:lnTo>
                      <a:pt x="2174" y="3887"/>
                    </a:lnTo>
                    <a:lnTo>
                      <a:pt x="2468" y="3976"/>
                    </a:lnTo>
                    <a:lnTo>
                      <a:pt x="2775" y="4053"/>
                    </a:lnTo>
                    <a:lnTo>
                      <a:pt x="3069" y="4117"/>
                    </a:lnTo>
                    <a:lnTo>
                      <a:pt x="3375" y="4181"/>
                    </a:lnTo>
                    <a:lnTo>
                      <a:pt x="3976" y="4296"/>
                    </a:lnTo>
                    <a:lnTo>
                      <a:pt x="4590" y="4372"/>
                    </a:lnTo>
                    <a:lnTo>
                      <a:pt x="5191" y="4449"/>
                    </a:lnTo>
                    <a:lnTo>
                      <a:pt x="5804" y="4500"/>
                    </a:lnTo>
                    <a:lnTo>
                      <a:pt x="6418" y="4539"/>
                    </a:lnTo>
                    <a:lnTo>
                      <a:pt x="7019" y="4577"/>
                    </a:lnTo>
                    <a:lnTo>
                      <a:pt x="7633" y="4603"/>
                    </a:lnTo>
                    <a:lnTo>
                      <a:pt x="8246" y="4615"/>
                    </a:lnTo>
                    <a:lnTo>
                      <a:pt x="9461" y="4615"/>
                    </a:lnTo>
                    <a:lnTo>
                      <a:pt x="10074" y="4603"/>
                    </a:lnTo>
                    <a:lnTo>
                      <a:pt x="10675" y="4590"/>
                    </a:lnTo>
                    <a:lnTo>
                      <a:pt x="10982" y="4577"/>
                    </a:lnTo>
                    <a:lnTo>
                      <a:pt x="11289" y="4564"/>
                    </a:lnTo>
                    <a:lnTo>
                      <a:pt x="11596" y="4551"/>
                    </a:lnTo>
                    <a:lnTo>
                      <a:pt x="11902" y="4526"/>
                    </a:lnTo>
                    <a:lnTo>
                      <a:pt x="12503" y="4462"/>
                    </a:lnTo>
                    <a:lnTo>
                      <a:pt x="13117" y="4398"/>
                    </a:lnTo>
                    <a:lnTo>
                      <a:pt x="13718" y="4309"/>
                    </a:lnTo>
                    <a:lnTo>
                      <a:pt x="14319" y="4206"/>
                    </a:lnTo>
                    <a:lnTo>
                      <a:pt x="14920" y="4091"/>
                    </a:lnTo>
                    <a:lnTo>
                      <a:pt x="15508" y="3951"/>
                    </a:lnTo>
                    <a:lnTo>
                      <a:pt x="16108" y="3810"/>
                    </a:lnTo>
                    <a:lnTo>
                      <a:pt x="16697" y="3657"/>
                    </a:lnTo>
                    <a:lnTo>
                      <a:pt x="17272" y="3490"/>
                    </a:lnTo>
                    <a:lnTo>
                      <a:pt x="17860" y="3311"/>
                    </a:lnTo>
                    <a:lnTo>
                      <a:pt x="18435" y="3120"/>
                    </a:lnTo>
                    <a:lnTo>
                      <a:pt x="18998" y="2902"/>
                    </a:lnTo>
                    <a:lnTo>
                      <a:pt x="18998" y="2902"/>
                    </a:lnTo>
                    <a:lnTo>
                      <a:pt x="18422" y="3081"/>
                    </a:lnTo>
                    <a:lnTo>
                      <a:pt x="17834" y="3235"/>
                    </a:lnTo>
                    <a:lnTo>
                      <a:pt x="17246" y="3388"/>
                    </a:lnTo>
                    <a:lnTo>
                      <a:pt x="16658" y="3529"/>
                    </a:lnTo>
                    <a:lnTo>
                      <a:pt x="16070" y="3657"/>
                    </a:lnTo>
                    <a:lnTo>
                      <a:pt x="15469" y="3772"/>
                    </a:lnTo>
                    <a:lnTo>
                      <a:pt x="14881" y="3874"/>
                    </a:lnTo>
                    <a:lnTo>
                      <a:pt x="14280" y="3963"/>
                    </a:lnTo>
                    <a:lnTo>
                      <a:pt x="13679" y="4053"/>
                    </a:lnTo>
                    <a:lnTo>
                      <a:pt x="13079" y="4117"/>
                    </a:lnTo>
                    <a:lnTo>
                      <a:pt x="12478" y="4168"/>
                    </a:lnTo>
                    <a:lnTo>
                      <a:pt x="11877" y="4206"/>
                    </a:lnTo>
                    <a:lnTo>
                      <a:pt x="11583" y="4219"/>
                    </a:lnTo>
                    <a:lnTo>
                      <a:pt x="11276" y="4232"/>
                    </a:lnTo>
                    <a:lnTo>
                      <a:pt x="9461" y="4232"/>
                    </a:lnTo>
                    <a:lnTo>
                      <a:pt x="8259" y="4206"/>
                    </a:lnTo>
                    <a:lnTo>
                      <a:pt x="7045" y="4142"/>
                    </a:lnTo>
                    <a:lnTo>
                      <a:pt x="6444" y="4104"/>
                    </a:lnTo>
                    <a:lnTo>
                      <a:pt x="5843" y="4053"/>
                    </a:lnTo>
                    <a:lnTo>
                      <a:pt x="5242" y="3989"/>
                    </a:lnTo>
                    <a:lnTo>
                      <a:pt x="4654" y="3912"/>
                    </a:lnTo>
                    <a:lnTo>
                      <a:pt x="4053" y="3823"/>
                    </a:lnTo>
                    <a:lnTo>
                      <a:pt x="3465" y="3721"/>
                    </a:lnTo>
                    <a:lnTo>
                      <a:pt x="2890" y="3593"/>
                    </a:lnTo>
                    <a:lnTo>
                      <a:pt x="2596" y="3516"/>
                    </a:lnTo>
                    <a:lnTo>
                      <a:pt x="2314" y="3426"/>
                    </a:lnTo>
                    <a:lnTo>
                      <a:pt x="2046" y="3324"/>
                    </a:lnTo>
                    <a:lnTo>
                      <a:pt x="1765" y="3222"/>
                    </a:lnTo>
                    <a:lnTo>
                      <a:pt x="1509" y="3107"/>
                    </a:lnTo>
                    <a:lnTo>
                      <a:pt x="1253" y="2966"/>
                    </a:lnTo>
                    <a:lnTo>
                      <a:pt x="1023" y="2813"/>
                    </a:lnTo>
                    <a:lnTo>
                      <a:pt x="921" y="2723"/>
                    </a:lnTo>
                    <a:lnTo>
                      <a:pt x="819" y="2634"/>
                    </a:lnTo>
                    <a:lnTo>
                      <a:pt x="742" y="2544"/>
                    </a:lnTo>
                    <a:lnTo>
                      <a:pt x="652" y="2442"/>
                    </a:lnTo>
                    <a:lnTo>
                      <a:pt x="647" y="2432"/>
                    </a:lnTo>
                    <a:lnTo>
                      <a:pt x="647" y="2432"/>
                    </a:lnTo>
                    <a:lnTo>
                      <a:pt x="691" y="2417"/>
                    </a:lnTo>
                    <a:lnTo>
                      <a:pt x="819" y="2365"/>
                    </a:lnTo>
                    <a:lnTo>
                      <a:pt x="972" y="2327"/>
                    </a:lnTo>
                    <a:lnTo>
                      <a:pt x="1266" y="2263"/>
                    </a:lnTo>
                    <a:lnTo>
                      <a:pt x="1560" y="2225"/>
                    </a:lnTo>
                    <a:lnTo>
                      <a:pt x="1867" y="2186"/>
                    </a:lnTo>
                    <a:lnTo>
                      <a:pt x="2174" y="2161"/>
                    </a:lnTo>
                    <a:lnTo>
                      <a:pt x="2800" y="2148"/>
                    </a:lnTo>
                    <a:lnTo>
                      <a:pt x="3427" y="2148"/>
                    </a:lnTo>
                    <a:lnTo>
                      <a:pt x="4053" y="2174"/>
                    </a:lnTo>
                    <a:lnTo>
                      <a:pt x="4692" y="2199"/>
                    </a:lnTo>
                    <a:lnTo>
                      <a:pt x="4846" y="2212"/>
                    </a:lnTo>
                    <a:lnTo>
                      <a:pt x="5012" y="2212"/>
                    </a:lnTo>
                    <a:lnTo>
                      <a:pt x="5344" y="2199"/>
                    </a:lnTo>
                    <a:lnTo>
                      <a:pt x="6610" y="2161"/>
                    </a:lnTo>
                    <a:lnTo>
                      <a:pt x="7875" y="2097"/>
                    </a:lnTo>
                    <a:lnTo>
                      <a:pt x="8515" y="2059"/>
                    </a:lnTo>
                    <a:lnTo>
                      <a:pt x="9154" y="2020"/>
                    </a:lnTo>
                    <a:lnTo>
                      <a:pt x="9780" y="1969"/>
                    </a:lnTo>
                    <a:lnTo>
                      <a:pt x="10420" y="1905"/>
                    </a:lnTo>
                    <a:lnTo>
                      <a:pt x="11672" y="1816"/>
                    </a:lnTo>
                    <a:lnTo>
                      <a:pt x="12951" y="1726"/>
                    </a:lnTo>
                    <a:lnTo>
                      <a:pt x="14216" y="1611"/>
                    </a:lnTo>
                    <a:lnTo>
                      <a:pt x="14843" y="1547"/>
                    </a:lnTo>
                    <a:lnTo>
                      <a:pt x="15482" y="1471"/>
                    </a:lnTo>
                    <a:lnTo>
                      <a:pt x="16108" y="1368"/>
                    </a:lnTo>
                    <a:lnTo>
                      <a:pt x="16735" y="1253"/>
                    </a:lnTo>
                    <a:lnTo>
                      <a:pt x="17361" y="1125"/>
                    </a:lnTo>
                    <a:lnTo>
                      <a:pt x="17975" y="959"/>
                    </a:lnTo>
                    <a:lnTo>
                      <a:pt x="18282" y="870"/>
                    </a:lnTo>
                    <a:lnTo>
                      <a:pt x="18435" y="819"/>
                    </a:lnTo>
                    <a:lnTo>
                      <a:pt x="18589" y="767"/>
                    </a:lnTo>
                    <a:lnTo>
                      <a:pt x="19177" y="550"/>
                    </a:lnTo>
                    <a:lnTo>
                      <a:pt x="19765" y="294"/>
                    </a:lnTo>
                    <a:lnTo>
                      <a:pt x="20327" y="0"/>
                    </a:lnTo>
                    <a:close/>
                  </a:path>
                </a:pathLst>
              </a:custGeom>
              <a:solidFill>
                <a:srgbClr val="B45C2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63" name="Google Shape;847;p18">
                <a:extLst>
                  <a:ext uri="{FF2B5EF4-FFF2-40B4-BE49-F238E27FC236}">
                    <a16:creationId xmlns:a16="http://schemas.microsoft.com/office/drawing/2014/main" id="{74EB3D86-22A3-05B0-7C3E-0E2CEB1348D3}"/>
                  </a:ext>
                </a:extLst>
              </p:cNvPr>
              <p:cNvSpPr/>
              <p:nvPr/>
            </p:nvSpPr>
            <p:spPr>
              <a:xfrm>
                <a:off x="4784450" y="2341625"/>
                <a:ext cx="568925" cy="75475"/>
              </a:xfrm>
              <a:custGeom>
                <a:avLst/>
                <a:gdLst/>
                <a:ahLst/>
                <a:cxnLst/>
                <a:rect l="l" t="t" r="r" b="b"/>
                <a:pathLst>
                  <a:path w="22757" h="3019" extrusionOk="0">
                    <a:moveTo>
                      <a:pt x="1" y="1"/>
                    </a:moveTo>
                    <a:lnTo>
                      <a:pt x="295" y="218"/>
                    </a:lnTo>
                    <a:lnTo>
                      <a:pt x="602" y="423"/>
                    </a:lnTo>
                    <a:lnTo>
                      <a:pt x="921" y="627"/>
                    </a:lnTo>
                    <a:lnTo>
                      <a:pt x="1241" y="819"/>
                    </a:lnTo>
                    <a:lnTo>
                      <a:pt x="1560" y="998"/>
                    </a:lnTo>
                    <a:lnTo>
                      <a:pt x="1893" y="1177"/>
                    </a:lnTo>
                    <a:lnTo>
                      <a:pt x="2225" y="1343"/>
                    </a:lnTo>
                    <a:lnTo>
                      <a:pt x="2570" y="1497"/>
                    </a:lnTo>
                    <a:lnTo>
                      <a:pt x="2915" y="1637"/>
                    </a:lnTo>
                    <a:lnTo>
                      <a:pt x="3261" y="1778"/>
                    </a:lnTo>
                    <a:lnTo>
                      <a:pt x="3619" y="1906"/>
                    </a:lnTo>
                    <a:lnTo>
                      <a:pt x="3977" y="2021"/>
                    </a:lnTo>
                    <a:lnTo>
                      <a:pt x="4335" y="2136"/>
                    </a:lnTo>
                    <a:lnTo>
                      <a:pt x="4692" y="2238"/>
                    </a:lnTo>
                    <a:lnTo>
                      <a:pt x="5421" y="2404"/>
                    </a:lnTo>
                    <a:lnTo>
                      <a:pt x="5792" y="2481"/>
                    </a:lnTo>
                    <a:lnTo>
                      <a:pt x="6163" y="2558"/>
                    </a:lnTo>
                    <a:lnTo>
                      <a:pt x="6904" y="2673"/>
                    </a:lnTo>
                    <a:lnTo>
                      <a:pt x="7646" y="2762"/>
                    </a:lnTo>
                    <a:lnTo>
                      <a:pt x="8387" y="2839"/>
                    </a:lnTo>
                    <a:lnTo>
                      <a:pt x="9129" y="2903"/>
                    </a:lnTo>
                    <a:lnTo>
                      <a:pt x="9870" y="2941"/>
                    </a:lnTo>
                    <a:lnTo>
                      <a:pt x="10624" y="2980"/>
                    </a:lnTo>
                    <a:lnTo>
                      <a:pt x="11366" y="3005"/>
                    </a:lnTo>
                    <a:lnTo>
                      <a:pt x="12107" y="3005"/>
                    </a:lnTo>
                    <a:lnTo>
                      <a:pt x="12861" y="3018"/>
                    </a:lnTo>
                    <a:lnTo>
                      <a:pt x="13603" y="2992"/>
                    </a:lnTo>
                    <a:lnTo>
                      <a:pt x="14344" y="2967"/>
                    </a:lnTo>
                    <a:lnTo>
                      <a:pt x="15099" y="2916"/>
                    </a:lnTo>
                    <a:lnTo>
                      <a:pt x="15840" y="2852"/>
                    </a:lnTo>
                    <a:lnTo>
                      <a:pt x="16582" y="2775"/>
                    </a:lnTo>
                    <a:lnTo>
                      <a:pt x="17323" y="2660"/>
                    </a:lnTo>
                    <a:lnTo>
                      <a:pt x="18065" y="2519"/>
                    </a:lnTo>
                    <a:lnTo>
                      <a:pt x="18423" y="2430"/>
                    </a:lnTo>
                    <a:lnTo>
                      <a:pt x="18793" y="2340"/>
                    </a:lnTo>
                    <a:lnTo>
                      <a:pt x="19151" y="2238"/>
                    </a:lnTo>
                    <a:lnTo>
                      <a:pt x="19509" y="2136"/>
                    </a:lnTo>
                    <a:lnTo>
                      <a:pt x="19867" y="2008"/>
                    </a:lnTo>
                    <a:lnTo>
                      <a:pt x="20212" y="1880"/>
                    </a:lnTo>
                    <a:lnTo>
                      <a:pt x="20570" y="1740"/>
                    </a:lnTo>
                    <a:lnTo>
                      <a:pt x="20903" y="1586"/>
                    </a:lnTo>
                    <a:lnTo>
                      <a:pt x="21248" y="1420"/>
                    </a:lnTo>
                    <a:lnTo>
                      <a:pt x="21567" y="1228"/>
                    </a:lnTo>
                    <a:lnTo>
                      <a:pt x="21887" y="1036"/>
                    </a:lnTo>
                    <a:lnTo>
                      <a:pt x="22194" y="819"/>
                    </a:lnTo>
                    <a:lnTo>
                      <a:pt x="22488" y="589"/>
                    </a:lnTo>
                    <a:lnTo>
                      <a:pt x="22756" y="333"/>
                    </a:lnTo>
                    <a:lnTo>
                      <a:pt x="22462" y="551"/>
                    </a:lnTo>
                    <a:lnTo>
                      <a:pt x="22156" y="755"/>
                    </a:lnTo>
                    <a:lnTo>
                      <a:pt x="21836" y="947"/>
                    </a:lnTo>
                    <a:lnTo>
                      <a:pt x="21504" y="1113"/>
                    </a:lnTo>
                    <a:lnTo>
                      <a:pt x="21171" y="1267"/>
                    </a:lnTo>
                    <a:lnTo>
                      <a:pt x="20826" y="1407"/>
                    </a:lnTo>
                    <a:lnTo>
                      <a:pt x="20481" y="1535"/>
                    </a:lnTo>
                    <a:lnTo>
                      <a:pt x="20136" y="1650"/>
                    </a:lnTo>
                    <a:lnTo>
                      <a:pt x="19790" y="1765"/>
                    </a:lnTo>
                    <a:lnTo>
                      <a:pt x="19433" y="1867"/>
                    </a:lnTo>
                    <a:lnTo>
                      <a:pt x="19075" y="1944"/>
                    </a:lnTo>
                    <a:lnTo>
                      <a:pt x="18717" y="2034"/>
                    </a:lnTo>
                    <a:lnTo>
                      <a:pt x="17988" y="2161"/>
                    </a:lnTo>
                    <a:lnTo>
                      <a:pt x="17630" y="2225"/>
                    </a:lnTo>
                    <a:lnTo>
                      <a:pt x="17272" y="2277"/>
                    </a:lnTo>
                    <a:lnTo>
                      <a:pt x="16531" y="2366"/>
                    </a:lnTo>
                    <a:lnTo>
                      <a:pt x="15802" y="2430"/>
                    </a:lnTo>
                    <a:lnTo>
                      <a:pt x="15060" y="2468"/>
                    </a:lnTo>
                    <a:lnTo>
                      <a:pt x="14332" y="2507"/>
                    </a:lnTo>
                    <a:lnTo>
                      <a:pt x="13590" y="2519"/>
                    </a:lnTo>
                    <a:lnTo>
                      <a:pt x="12849" y="2532"/>
                    </a:lnTo>
                    <a:lnTo>
                      <a:pt x="12120" y="2519"/>
                    </a:lnTo>
                    <a:lnTo>
                      <a:pt x="11379" y="2507"/>
                    </a:lnTo>
                    <a:lnTo>
                      <a:pt x="9896" y="2456"/>
                    </a:lnTo>
                    <a:lnTo>
                      <a:pt x="9154" y="2430"/>
                    </a:lnTo>
                    <a:lnTo>
                      <a:pt x="8425" y="2379"/>
                    </a:lnTo>
                    <a:lnTo>
                      <a:pt x="7684" y="2315"/>
                    </a:lnTo>
                    <a:lnTo>
                      <a:pt x="6955" y="2251"/>
                    </a:lnTo>
                    <a:lnTo>
                      <a:pt x="6227" y="2149"/>
                    </a:lnTo>
                    <a:lnTo>
                      <a:pt x="5856" y="2098"/>
                    </a:lnTo>
                    <a:lnTo>
                      <a:pt x="5498" y="2034"/>
                    </a:lnTo>
                    <a:lnTo>
                      <a:pt x="4782" y="1880"/>
                    </a:lnTo>
                    <a:lnTo>
                      <a:pt x="4424" y="1804"/>
                    </a:lnTo>
                    <a:lnTo>
                      <a:pt x="4066" y="1714"/>
                    </a:lnTo>
                    <a:lnTo>
                      <a:pt x="3708" y="1612"/>
                    </a:lnTo>
                    <a:lnTo>
                      <a:pt x="3350" y="1510"/>
                    </a:lnTo>
                    <a:lnTo>
                      <a:pt x="3005" y="1394"/>
                    </a:lnTo>
                    <a:lnTo>
                      <a:pt x="2660" y="1279"/>
                    </a:lnTo>
                    <a:lnTo>
                      <a:pt x="2315" y="1139"/>
                    </a:lnTo>
                    <a:lnTo>
                      <a:pt x="1969" y="1011"/>
                    </a:lnTo>
                    <a:lnTo>
                      <a:pt x="1637" y="858"/>
                    </a:lnTo>
                    <a:lnTo>
                      <a:pt x="1305" y="704"/>
                    </a:lnTo>
                    <a:lnTo>
                      <a:pt x="972" y="538"/>
                    </a:lnTo>
                    <a:lnTo>
                      <a:pt x="640" y="359"/>
                    </a:lnTo>
                    <a:lnTo>
                      <a:pt x="320" y="18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45C2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64" name="Google Shape;848;p18">
                <a:extLst>
                  <a:ext uri="{FF2B5EF4-FFF2-40B4-BE49-F238E27FC236}">
                    <a16:creationId xmlns:a16="http://schemas.microsoft.com/office/drawing/2014/main" id="{3670A265-F419-8E59-7554-3DE45220F231}"/>
                  </a:ext>
                </a:extLst>
              </p:cNvPr>
              <p:cNvSpPr/>
              <p:nvPr/>
            </p:nvSpPr>
            <p:spPr>
              <a:xfrm>
                <a:off x="5591125" y="4884700"/>
                <a:ext cx="407850" cy="260500"/>
              </a:xfrm>
              <a:custGeom>
                <a:avLst/>
                <a:gdLst/>
                <a:ahLst/>
                <a:cxnLst/>
                <a:rect l="l" t="t" r="r" b="b"/>
                <a:pathLst>
                  <a:path w="16314" h="10420" extrusionOk="0">
                    <a:moveTo>
                      <a:pt x="15239" y="1"/>
                    </a:moveTo>
                    <a:lnTo>
                      <a:pt x="15022" y="39"/>
                    </a:lnTo>
                    <a:lnTo>
                      <a:pt x="14792" y="103"/>
                    </a:lnTo>
                    <a:lnTo>
                      <a:pt x="14536" y="180"/>
                    </a:lnTo>
                    <a:lnTo>
                      <a:pt x="14255" y="295"/>
                    </a:lnTo>
                    <a:lnTo>
                      <a:pt x="14050" y="410"/>
                    </a:lnTo>
                    <a:lnTo>
                      <a:pt x="13859" y="538"/>
                    </a:lnTo>
                    <a:lnTo>
                      <a:pt x="13680" y="666"/>
                    </a:lnTo>
                    <a:lnTo>
                      <a:pt x="13514" y="806"/>
                    </a:lnTo>
                    <a:lnTo>
                      <a:pt x="13360" y="947"/>
                    </a:lnTo>
                    <a:lnTo>
                      <a:pt x="13207" y="1100"/>
                    </a:lnTo>
                    <a:lnTo>
                      <a:pt x="12925" y="1407"/>
                    </a:lnTo>
                    <a:lnTo>
                      <a:pt x="12644" y="1727"/>
                    </a:lnTo>
                    <a:lnTo>
                      <a:pt x="12363" y="2034"/>
                    </a:lnTo>
                    <a:lnTo>
                      <a:pt x="12210" y="2187"/>
                    </a:lnTo>
                    <a:lnTo>
                      <a:pt x="12056" y="2328"/>
                    </a:lnTo>
                    <a:lnTo>
                      <a:pt x="11890" y="2456"/>
                    </a:lnTo>
                    <a:lnTo>
                      <a:pt x="11711" y="2583"/>
                    </a:lnTo>
                    <a:lnTo>
                      <a:pt x="2302" y="6598"/>
                    </a:lnTo>
                    <a:lnTo>
                      <a:pt x="2097" y="6598"/>
                    </a:lnTo>
                    <a:lnTo>
                      <a:pt x="1880" y="6585"/>
                    </a:lnTo>
                    <a:lnTo>
                      <a:pt x="1407" y="6546"/>
                    </a:lnTo>
                    <a:lnTo>
                      <a:pt x="1177" y="6546"/>
                    </a:lnTo>
                    <a:lnTo>
                      <a:pt x="947" y="6572"/>
                    </a:lnTo>
                    <a:lnTo>
                      <a:pt x="844" y="6585"/>
                    </a:lnTo>
                    <a:lnTo>
                      <a:pt x="755" y="6610"/>
                    </a:lnTo>
                    <a:lnTo>
                      <a:pt x="666" y="6636"/>
                    </a:lnTo>
                    <a:lnTo>
                      <a:pt x="576" y="6687"/>
                    </a:lnTo>
                    <a:lnTo>
                      <a:pt x="487" y="6751"/>
                    </a:lnTo>
                    <a:lnTo>
                      <a:pt x="410" y="6828"/>
                    </a:lnTo>
                    <a:lnTo>
                      <a:pt x="346" y="6917"/>
                    </a:lnTo>
                    <a:lnTo>
                      <a:pt x="282" y="7007"/>
                    </a:lnTo>
                    <a:lnTo>
                      <a:pt x="231" y="7109"/>
                    </a:lnTo>
                    <a:lnTo>
                      <a:pt x="180" y="7224"/>
                    </a:lnTo>
                    <a:lnTo>
                      <a:pt x="103" y="7454"/>
                    </a:lnTo>
                    <a:lnTo>
                      <a:pt x="52" y="7697"/>
                    </a:lnTo>
                    <a:lnTo>
                      <a:pt x="26" y="7940"/>
                    </a:lnTo>
                    <a:lnTo>
                      <a:pt x="14" y="8183"/>
                    </a:lnTo>
                    <a:lnTo>
                      <a:pt x="1" y="8400"/>
                    </a:lnTo>
                    <a:lnTo>
                      <a:pt x="14" y="8592"/>
                    </a:lnTo>
                    <a:lnTo>
                      <a:pt x="26" y="8758"/>
                    </a:lnTo>
                    <a:lnTo>
                      <a:pt x="39" y="8911"/>
                    </a:lnTo>
                    <a:lnTo>
                      <a:pt x="77" y="9052"/>
                    </a:lnTo>
                    <a:lnTo>
                      <a:pt x="116" y="9167"/>
                    </a:lnTo>
                    <a:lnTo>
                      <a:pt x="167" y="9269"/>
                    </a:lnTo>
                    <a:lnTo>
                      <a:pt x="231" y="9359"/>
                    </a:lnTo>
                    <a:lnTo>
                      <a:pt x="308" y="9448"/>
                    </a:lnTo>
                    <a:lnTo>
                      <a:pt x="384" y="9512"/>
                    </a:lnTo>
                    <a:lnTo>
                      <a:pt x="487" y="9576"/>
                    </a:lnTo>
                    <a:lnTo>
                      <a:pt x="602" y="9640"/>
                    </a:lnTo>
                    <a:lnTo>
                      <a:pt x="729" y="9691"/>
                    </a:lnTo>
                    <a:lnTo>
                      <a:pt x="1036" y="9781"/>
                    </a:lnTo>
                    <a:lnTo>
                      <a:pt x="1394" y="9870"/>
                    </a:lnTo>
                    <a:lnTo>
                      <a:pt x="2046" y="10024"/>
                    </a:lnTo>
                    <a:lnTo>
                      <a:pt x="2711" y="10164"/>
                    </a:lnTo>
                    <a:lnTo>
                      <a:pt x="3389" y="10267"/>
                    </a:lnTo>
                    <a:lnTo>
                      <a:pt x="3721" y="10318"/>
                    </a:lnTo>
                    <a:lnTo>
                      <a:pt x="4053" y="10356"/>
                    </a:lnTo>
                    <a:lnTo>
                      <a:pt x="4398" y="10382"/>
                    </a:lnTo>
                    <a:lnTo>
                      <a:pt x="4731" y="10407"/>
                    </a:lnTo>
                    <a:lnTo>
                      <a:pt x="5076" y="10420"/>
                    </a:lnTo>
                    <a:lnTo>
                      <a:pt x="5408" y="10420"/>
                    </a:lnTo>
                    <a:lnTo>
                      <a:pt x="5741" y="10407"/>
                    </a:lnTo>
                    <a:lnTo>
                      <a:pt x="6073" y="10382"/>
                    </a:lnTo>
                    <a:lnTo>
                      <a:pt x="6393" y="10343"/>
                    </a:lnTo>
                    <a:lnTo>
                      <a:pt x="6725" y="10279"/>
                    </a:lnTo>
                    <a:lnTo>
                      <a:pt x="6891" y="10254"/>
                    </a:lnTo>
                    <a:lnTo>
                      <a:pt x="7070" y="10203"/>
                    </a:lnTo>
                    <a:lnTo>
                      <a:pt x="7237" y="10152"/>
                    </a:lnTo>
                    <a:lnTo>
                      <a:pt x="7403" y="10088"/>
                    </a:lnTo>
                    <a:lnTo>
                      <a:pt x="7569" y="10024"/>
                    </a:lnTo>
                    <a:lnTo>
                      <a:pt x="7722" y="9947"/>
                    </a:lnTo>
                    <a:lnTo>
                      <a:pt x="8029" y="9781"/>
                    </a:lnTo>
                    <a:lnTo>
                      <a:pt x="8336" y="9589"/>
                    </a:lnTo>
                    <a:lnTo>
                      <a:pt x="8630" y="9372"/>
                    </a:lnTo>
                    <a:lnTo>
                      <a:pt x="8924" y="9142"/>
                    </a:lnTo>
                    <a:lnTo>
                      <a:pt x="9193" y="8899"/>
                    </a:lnTo>
                    <a:lnTo>
                      <a:pt x="9474" y="8643"/>
                    </a:lnTo>
                    <a:lnTo>
                      <a:pt x="9742" y="8387"/>
                    </a:lnTo>
                    <a:lnTo>
                      <a:pt x="10266" y="7850"/>
                    </a:lnTo>
                    <a:lnTo>
                      <a:pt x="10791" y="7326"/>
                    </a:lnTo>
                    <a:lnTo>
                      <a:pt x="11046" y="7083"/>
                    </a:lnTo>
                    <a:lnTo>
                      <a:pt x="11302" y="6840"/>
                    </a:lnTo>
                    <a:lnTo>
                      <a:pt x="12056" y="6150"/>
                    </a:lnTo>
                    <a:lnTo>
                      <a:pt x="12452" y="5792"/>
                    </a:lnTo>
                    <a:lnTo>
                      <a:pt x="12849" y="5460"/>
                    </a:lnTo>
                    <a:lnTo>
                      <a:pt x="13258" y="5127"/>
                    </a:lnTo>
                    <a:lnTo>
                      <a:pt x="13693" y="4821"/>
                    </a:lnTo>
                    <a:lnTo>
                      <a:pt x="13910" y="4680"/>
                    </a:lnTo>
                    <a:lnTo>
                      <a:pt x="14127" y="4539"/>
                    </a:lnTo>
                    <a:lnTo>
                      <a:pt x="14357" y="4424"/>
                    </a:lnTo>
                    <a:lnTo>
                      <a:pt x="14575" y="4309"/>
                    </a:lnTo>
                    <a:lnTo>
                      <a:pt x="15048" y="4054"/>
                    </a:lnTo>
                    <a:lnTo>
                      <a:pt x="15252" y="3938"/>
                    </a:lnTo>
                    <a:lnTo>
                      <a:pt x="15431" y="3823"/>
                    </a:lnTo>
                    <a:lnTo>
                      <a:pt x="15585" y="3708"/>
                    </a:lnTo>
                    <a:lnTo>
                      <a:pt x="15712" y="3593"/>
                    </a:lnTo>
                    <a:lnTo>
                      <a:pt x="15827" y="3465"/>
                    </a:lnTo>
                    <a:lnTo>
                      <a:pt x="15930" y="3338"/>
                    </a:lnTo>
                    <a:lnTo>
                      <a:pt x="16019" y="3197"/>
                    </a:lnTo>
                    <a:lnTo>
                      <a:pt x="16083" y="3044"/>
                    </a:lnTo>
                    <a:lnTo>
                      <a:pt x="16147" y="2877"/>
                    </a:lnTo>
                    <a:lnTo>
                      <a:pt x="16198" y="2686"/>
                    </a:lnTo>
                    <a:lnTo>
                      <a:pt x="16224" y="2468"/>
                    </a:lnTo>
                    <a:lnTo>
                      <a:pt x="16262" y="2238"/>
                    </a:lnTo>
                    <a:lnTo>
                      <a:pt x="16288" y="1983"/>
                    </a:lnTo>
                    <a:lnTo>
                      <a:pt x="16300" y="1688"/>
                    </a:lnTo>
                    <a:lnTo>
                      <a:pt x="16313" y="1394"/>
                    </a:lnTo>
                    <a:lnTo>
                      <a:pt x="16300" y="1126"/>
                    </a:lnTo>
                    <a:lnTo>
                      <a:pt x="16275" y="896"/>
                    </a:lnTo>
                    <a:lnTo>
                      <a:pt x="16237" y="691"/>
                    </a:lnTo>
                    <a:lnTo>
                      <a:pt x="16173" y="512"/>
                    </a:lnTo>
                    <a:lnTo>
                      <a:pt x="16096" y="359"/>
                    </a:lnTo>
                    <a:lnTo>
                      <a:pt x="16058" y="295"/>
                    </a:lnTo>
                    <a:lnTo>
                      <a:pt x="16006" y="231"/>
                    </a:lnTo>
                    <a:lnTo>
                      <a:pt x="15955" y="180"/>
                    </a:lnTo>
                    <a:lnTo>
                      <a:pt x="15891" y="129"/>
                    </a:lnTo>
                    <a:lnTo>
                      <a:pt x="15827" y="90"/>
                    </a:lnTo>
                    <a:lnTo>
                      <a:pt x="15764" y="65"/>
                    </a:lnTo>
                    <a:lnTo>
                      <a:pt x="15687" y="39"/>
                    </a:lnTo>
                    <a:lnTo>
                      <a:pt x="15610" y="14"/>
                    </a:lnTo>
                    <a:lnTo>
                      <a:pt x="15431" y="1"/>
                    </a:lnTo>
                    <a:close/>
                  </a:path>
                </a:pathLst>
              </a:custGeom>
              <a:solidFill>
                <a:srgbClr val="54363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65" name="Google Shape;849;p18">
                <a:extLst>
                  <a:ext uri="{FF2B5EF4-FFF2-40B4-BE49-F238E27FC236}">
                    <a16:creationId xmlns:a16="http://schemas.microsoft.com/office/drawing/2014/main" id="{5E30C433-CEE0-8003-A622-FEBC8C1DF16E}"/>
                  </a:ext>
                </a:extLst>
              </p:cNvPr>
              <p:cNvSpPr/>
              <p:nvPr/>
            </p:nvSpPr>
            <p:spPr>
              <a:xfrm>
                <a:off x="5615750" y="4691350"/>
                <a:ext cx="395050" cy="388675"/>
              </a:xfrm>
              <a:custGeom>
                <a:avLst/>
                <a:gdLst/>
                <a:ahLst/>
                <a:cxnLst/>
                <a:rect l="l" t="t" r="r" b="b"/>
                <a:pathLst>
                  <a:path w="15802" h="15547" extrusionOk="0">
                    <a:moveTo>
                      <a:pt x="15801" y="1"/>
                    </a:moveTo>
                    <a:lnTo>
                      <a:pt x="9831" y="1074"/>
                    </a:lnTo>
                    <a:lnTo>
                      <a:pt x="9818" y="1241"/>
                    </a:lnTo>
                    <a:lnTo>
                      <a:pt x="9806" y="1407"/>
                    </a:lnTo>
                    <a:lnTo>
                      <a:pt x="9767" y="1586"/>
                    </a:lnTo>
                    <a:lnTo>
                      <a:pt x="9716" y="1752"/>
                    </a:lnTo>
                    <a:lnTo>
                      <a:pt x="9665" y="1931"/>
                    </a:lnTo>
                    <a:lnTo>
                      <a:pt x="9601" y="2097"/>
                    </a:lnTo>
                    <a:lnTo>
                      <a:pt x="9435" y="2442"/>
                    </a:lnTo>
                    <a:lnTo>
                      <a:pt x="9256" y="2775"/>
                    </a:lnTo>
                    <a:lnTo>
                      <a:pt x="9064" y="3094"/>
                    </a:lnTo>
                    <a:lnTo>
                      <a:pt x="8681" y="3695"/>
                    </a:lnTo>
                    <a:lnTo>
                      <a:pt x="8476" y="4053"/>
                    </a:lnTo>
                    <a:lnTo>
                      <a:pt x="8259" y="4386"/>
                    </a:lnTo>
                    <a:lnTo>
                      <a:pt x="8041" y="4705"/>
                    </a:lnTo>
                    <a:lnTo>
                      <a:pt x="7811" y="5012"/>
                    </a:lnTo>
                    <a:lnTo>
                      <a:pt x="7568" y="5293"/>
                    </a:lnTo>
                    <a:lnTo>
                      <a:pt x="7313" y="5562"/>
                    </a:lnTo>
                    <a:lnTo>
                      <a:pt x="7044" y="5817"/>
                    </a:lnTo>
                    <a:lnTo>
                      <a:pt x="6763" y="6060"/>
                    </a:lnTo>
                    <a:lnTo>
                      <a:pt x="6482" y="6303"/>
                    </a:lnTo>
                    <a:lnTo>
                      <a:pt x="6188" y="6520"/>
                    </a:lnTo>
                    <a:lnTo>
                      <a:pt x="5881" y="6738"/>
                    </a:lnTo>
                    <a:lnTo>
                      <a:pt x="5561" y="6942"/>
                    </a:lnTo>
                    <a:lnTo>
                      <a:pt x="5229" y="7134"/>
                    </a:lnTo>
                    <a:lnTo>
                      <a:pt x="4896" y="7326"/>
                    </a:lnTo>
                    <a:lnTo>
                      <a:pt x="4538" y="7518"/>
                    </a:lnTo>
                    <a:lnTo>
                      <a:pt x="4181" y="7697"/>
                    </a:lnTo>
                    <a:lnTo>
                      <a:pt x="3823" y="7888"/>
                    </a:lnTo>
                    <a:lnTo>
                      <a:pt x="3477" y="8080"/>
                    </a:lnTo>
                    <a:lnTo>
                      <a:pt x="3145" y="8272"/>
                    </a:lnTo>
                    <a:lnTo>
                      <a:pt x="2838" y="8489"/>
                    </a:lnTo>
                    <a:lnTo>
                      <a:pt x="2544" y="8694"/>
                    </a:lnTo>
                    <a:lnTo>
                      <a:pt x="2276" y="8924"/>
                    </a:lnTo>
                    <a:lnTo>
                      <a:pt x="2007" y="9154"/>
                    </a:lnTo>
                    <a:lnTo>
                      <a:pt x="1764" y="9397"/>
                    </a:lnTo>
                    <a:lnTo>
                      <a:pt x="1534" y="9665"/>
                    </a:lnTo>
                    <a:lnTo>
                      <a:pt x="1317" y="9934"/>
                    </a:lnTo>
                    <a:lnTo>
                      <a:pt x="1112" y="10228"/>
                    </a:lnTo>
                    <a:lnTo>
                      <a:pt x="933" y="10535"/>
                    </a:lnTo>
                    <a:lnTo>
                      <a:pt x="767" y="10867"/>
                    </a:lnTo>
                    <a:lnTo>
                      <a:pt x="601" y="11212"/>
                    </a:lnTo>
                    <a:lnTo>
                      <a:pt x="460" y="11570"/>
                    </a:lnTo>
                    <a:lnTo>
                      <a:pt x="333" y="11967"/>
                    </a:lnTo>
                    <a:lnTo>
                      <a:pt x="269" y="12209"/>
                    </a:lnTo>
                    <a:lnTo>
                      <a:pt x="205" y="12542"/>
                    </a:lnTo>
                    <a:lnTo>
                      <a:pt x="154" y="12925"/>
                    </a:lnTo>
                    <a:lnTo>
                      <a:pt x="102" y="13334"/>
                    </a:lnTo>
                    <a:lnTo>
                      <a:pt x="26" y="14038"/>
                    </a:lnTo>
                    <a:lnTo>
                      <a:pt x="0" y="14332"/>
                    </a:lnTo>
                    <a:lnTo>
                      <a:pt x="77" y="14485"/>
                    </a:lnTo>
                    <a:lnTo>
                      <a:pt x="166" y="14613"/>
                    </a:lnTo>
                    <a:lnTo>
                      <a:pt x="281" y="14728"/>
                    </a:lnTo>
                    <a:lnTo>
                      <a:pt x="409" y="14817"/>
                    </a:lnTo>
                    <a:lnTo>
                      <a:pt x="550" y="14907"/>
                    </a:lnTo>
                    <a:lnTo>
                      <a:pt x="703" y="14984"/>
                    </a:lnTo>
                    <a:lnTo>
                      <a:pt x="869" y="15060"/>
                    </a:lnTo>
                    <a:lnTo>
                      <a:pt x="1048" y="15111"/>
                    </a:lnTo>
                    <a:lnTo>
                      <a:pt x="1227" y="15163"/>
                    </a:lnTo>
                    <a:lnTo>
                      <a:pt x="1406" y="15201"/>
                    </a:lnTo>
                    <a:lnTo>
                      <a:pt x="1777" y="15278"/>
                    </a:lnTo>
                    <a:lnTo>
                      <a:pt x="2455" y="15393"/>
                    </a:lnTo>
                    <a:lnTo>
                      <a:pt x="2736" y="15457"/>
                    </a:lnTo>
                    <a:lnTo>
                      <a:pt x="3004" y="15495"/>
                    </a:lnTo>
                    <a:lnTo>
                      <a:pt x="3260" y="15520"/>
                    </a:lnTo>
                    <a:lnTo>
                      <a:pt x="3516" y="15533"/>
                    </a:lnTo>
                    <a:lnTo>
                      <a:pt x="3771" y="15546"/>
                    </a:lnTo>
                    <a:lnTo>
                      <a:pt x="4014" y="15546"/>
                    </a:lnTo>
                    <a:lnTo>
                      <a:pt x="4257" y="15533"/>
                    </a:lnTo>
                    <a:lnTo>
                      <a:pt x="4500" y="15508"/>
                    </a:lnTo>
                    <a:lnTo>
                      <a:pt x="4730" y="15469"/>
                    </a:lnTo>
                    <a:lnTo>
                      <a:pt x="4960" y="15431"/>
                    </a:lnTo>
                    <a:lnTo>
                      <a:pt x="5178" y="15380"/>
                    </a:lnTo>
                    <a:lnTo>
                      <a:pt x="5395" y="15329"/>
                    </a:lnTo>
                    <a:lnTo>
                      <a:pt x="5612" y="15265"/>
                    </a:lnTo>
                    <a:lnTo>
                      <a:pt x="5830" y="15188"/>
                    </a:lnTo>
                    <a:lnTo>
                      <a:pt x="6034" y="15099"/>
                    </a:lnTo>
                    <a:lnTo>
                      <a:pt x="6239" y="15022"/>
                    </a:lnTo>
                    <a:lnTo>
                      <a:pt x="6635" y="14817"/>
                    </a:lnTo>
                    <a:lnTo>
                      <a:pt x="7031" y="14600"/>
                    </a:lnTo>
                    <a:lnTo>
                      <a:pt x="7402" y="14357"/>
                    </a:lnTo>
                    <a:lnTo>
                      <a:pt x="7773" y="14089"/>
                    </a:lnTo>
                    <a:lnTo>
                      <a:pt x="8131" y="13807"/>
                    </a:lnTo>
                    <a:lnTo>
                      <a:pt x="8489" y="13513"/>
                    </a:lnTo>
                    <a:lnTo>
                      <a:pt x="8834" y="13207"/>
                    </a:lnTo>
                    <a:lnTo>
                      <a:pt x="9179" y="12887"/>
                    </a:lnTo>
                    <a:lnTo>
                      <a:pt x="9857" y="12235"/>
                    </a:lnTo>
                    <a:lnTo>
                      <a:pt x="10534" y="11583"/>
                    </a:lnTo>
                    <a:lnTo>
                      <a:pt x="11212" y="10931"/>
                    </a:lnTo>
                    <a:lnTo>
                      <a:pt x="11570" y="10624"/>
                    </a:lnTo>
                    <a:lnTo>
                      <a:pt x="11928" y="10317"/>
                    </a:lnTo>
                    <a:lnTo>
                      <a:pt x="12286" y="10036"/>
                    </a:lnTo>
                    <a:lnTo>
                      <a:pt x="12656" y="9768"/>
                    </a:lnTo>
                    <a:lnTo>
                      <a:pt x="13040" y="9512"/>
                    </a:lnTo>
                    <a:lnTo>
                      <a:pt x="13436" y="9269"/>
                    </a:lnTo>
                    <a:lnTo>
                      <a:pt x="13845" y="9065"/>
                    </a:lnTo>
                    <a:lnTo>
                      <a:pt x="14050" y="8975"/>
                    </a:lnTo>
                    <a:lnTo>
                      <a:pt x="14267" y="8886"/>
                    </a:lnTo>
                    <a:lnTo>
                      <a:pt x="14484" y="8796"/>
                    </a:lnTo>
                    <a:lnTo>
                      <a:pt x="14702" y="8732"/>
                    </a:lnTo>
                    <a:lnTo>
                      <a:pt x="14919" y="8655"/>
                    </a:lnTo>
                    <a:lnTo>
                      <a:pt x="15149" y="8604"/>
                    </a:lnTo>
                    <a:lnTo>
                      <a:pt x="15136" y="7492"/>
                    </a:lnTo>
                    <a:lnTo>
                      <a:pt x="15124" y="6393"/>
                    </a:lnTo>
                    <a:lnTo>
                      <a:pt x="15111" y="5293"/>
                    </a:lnTo>
                    <a:lnTo>
                      <a:pt x="15124" y="4731"/>
                    </a:lnTo>
                    <a:lnTo>
                      <a:pt x="15149" y="4181"/>
                    </a:lnTo>
                    <a:lnTo>
                      <a:pt x="15175" y="3925"/>
                    </a:lnTo>
                    <a:lnTo>
                      <a:pt x="15200" y="3657"/>
                    </a:lnTo>
                    <a:lnTo>
                      <a:pt x="15290" y="3133"/>
                    </a:lnTo>
                    <a:lnTo>
                      <a:pt x="15392" y="2621"/>
                    </a:lnTo>
                    <a:lnTo>
                      <a:pt x="15507" y="2097"/>
                    </a:lnTo>
                    <a:lnTo>
                      <a:pt x="15622" y="1573"/>
                    </a:lnTo>
                    <a:lnTo>
                      <a:pt x="15712" y="1049"/>
                    </a:lnTo>
                    <a:lnTo>
                      <a:pt x="15750" y="793"/>
                    </a:lnTo>
                    <a:lnTo>
                      <a:pt x="15776" y="525"/>
                    </a:lnTo>
                    <a:lnTo>
                      <a:pt x="15801" y="269"/>
                    </a:lnTo>
                    <a:lnTo>
                      <a:pt x="15801" y="1"/>
                    </a:lnTo>
                    <a:close/>
                  </a:path>
                </a:pathLst>
              </a:custGeom>
              <a:solidFill>
                <a:srgbClr val="956B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66" name="Google Shape;850;p18">
                <a:extLst>
                  <a:ext uri="{FF2B5EF4-FFF2-40B4-BE49-F238E27FC236}">
                    <a16:creationId xmlns:a16="http://schemas.microsoft.com/office/drawing/2014/main" id="{8FAE657A-CC7F-14D3-4CD3-B97A4BA32D8E}"/>
                  </a:ext>
                </a:extLst>
              </p:cNvPr>
              <p:cNvSpPr/>
              <p:nvPr/>
            </p:nvSpPr>
            <p:spPr>
              <a:xfrm>
                <a:off x="6548975" y="4884700"/>
                <a:ext cx="407525" cy="260500"/>
              </a:xfrm>
              <a:custGeom>
                <a:avLst/>
                <a:gdLst/>
                <a:ahLst/>
                <a:cxnLst/>
                <a:rect l="l" t="t" r="r" b="b"/>
                <a:pathLst>
                  <a:path w="16301" h="10420" extrusionOk="0">
                    <a:moveTo>
                      <a:pt x="883" y="1"/>
                    </a:moveTo>
                    <a:lnTo>
                      <a:pt x="704" y="14"/>
                    </a:lnTo>
                    <a:lnTo>
                      <a:pt x="627" y="39"/>
                    </a:lnTo>
                    <a:lnTo>
                      <a:pt x="550" y="65"/>
                    </a:lnTo>
                    <a:lnTo>
                      <a:pt x="486" y="90"/>
                    </a:lnTo>
                    <a:lnTo>
                      <a:pt x="423" y="129"/>
                    </a:lnTo>
                    <a:lnTo>
                      <a:pt x="359" y="180"/>
                    </a:lnTo>
                    <a:lnTo>
                      <a:pt x="307" y="231"/>
                    </a:lnTo>
                    <a:lnTo>
                      <a:pt x="256" y="295"/>
                    </a:lnTo>
                    <a:lnTo>
                      <a:pt x="218" y="359"/>
                    </a:lnTo>
                    <a:lnTo>
                      <a:pt x="141" y="512"/>
                    </a:lnTo>
                    <a:lnTo>
                      <a:pt x="77" y="691"/>
                    </a:lnTo>
                    <a:lnTo>
                      <a:pt x="39" y="896"/>
                    </a:lnTo>
                    <a:lnTo>
                      <a:pt x="13" y="1126"/>
                    </a:lnTo>
                    <a:lnTo>
                      <a:pt x="1" y="1394"/>
                    </a:lnTo>
                    <a:lnTo>
                      <a:pt x="13" y="1688"/>
                    </a:lnTo>
                    <a:lnTo>
                      <a:pt x="26" y="1983"/>
                    </a:lnTo>
                    <a:lnTo>
                      <a:pt x="52" y="2238"/>
                    </a:lnTo>
                    <a:lnTo>
                      <a:pt x="77" y="2468"/>
                    </a:lnTo>
                    <a:lnTo>
                      <a:pt x="116" y="2686"/>
                    </a:lnTo>
                    <a:lnTo>
                      <a:pt x="167" y="2877"/>
                    </a:lnTo>
                    <a:lnTo>
                      <a:pt x="218" y="3044"/>
                    </a:lnTo>
                    <a:lnTo>
                      <a:pt x="295" y="3197"/>
                    </a:lnTo>
                    <a:lnTo>
                      <a:pt x="384" y="3338"/>
                    </a:lnTo>
                    <a:lnTo>
                      <a:pt x="474" y="3465"/>
                    </a:lnTo>
                    <a:lnTo>
                      <a:pt x="602" y="3593"/>
                    </a:lnTo>
                    <a:lnTo>
                      <a:pt x="729" y="3708"/>
                    </a:lnTo>
                    <a:lnTo>
                      <a:pt x="883" y="3823"/>
                    </a:lnTo>
                    <a:lnTo>
                      <a:pt x="1062" y="3938"/>
                    </a:lnTo>
                    <a:lnTo>
                      <a:pt x="1266" y="4054"/>
                    </a:lnTo>
                    <a:lnTo>
                      <a:pt x="1727" y="4309"/>
                    </a:lnTo>
                    <a:lnTo>
                      <a:pt x="1957" y="4424"/>
                    </a:lnTo>
                    <a:lnTo>
                      <a:pt x="2187" y="4539"/>
                    </a:lnTo>
                    <a:lnTo>
                      <a:pt x="2404" y="4680"/>
                    </a:lnTo>
                    <a:lnTo>
                      <a:pt x="2621" y="4821"/>
                    </a:lnTo>
                    <a:lnTo>
                      <a:pt x="3043" y="5127"/>
                    </a:lnTo>
                    <a:lnTo>
                      <a:pt x="3465" y="5460"/>
                    </a:lnTo>
                    <a:lnTo>
                      <a:pt x="3861" y="5792"/>
                    </a:lnTo>
                    <a:lnTo>
                      <a:pt x="4258" y="6150"/>
                    </a:lnTo>
                    <a:lnTo>
                      <a:pt x="5012" y="6840"/>
                    </a:lnTo>
                    <a:lnTo>
                      <a:pt x="5268" y="7083"/>
                    </a:lnTo>
                    <a:lnTo>
                      <a:pt x="5523" y="7326"/>
                    </a:lnTo>
                    <a:lnTo>
                      <a:pt x="6048" y="7850"/>
                    </a:lnTo>
                    <a:lnTo>
                      <a:pt x="6572" y="8387"/>
                    </a:lnTo>
                    <a:lnTo>
                      <a:pt x="6840" y="8643"/>
                    </a:lnTo>
                    <a:lnTo>
                      <a:pt x="7109" y="8899"/>
                    </a:lnTo>
                    <a:lnTo>
                      <a:pt x="7390" y="9142"/>
                    </a:lnTo>
                    <a:lnTo>
                      <a:pt x="7684" y="9372"/>
                    </a:lnTo>
                    <a:lnTo>
                      <a:pt x="7978" y="9589"/>
                    </a:lnTo>
                    <a:lnTo>
                      <a:pt x="8272" y="9781"/>
                    </a:lnTo>
                    <a:lnTo>
                      <a:pt x="8592" y="9947"/>
                    </a:lnTo>
                    <a:lnTo>
                      <a:pt x="8745" y="10024"/>
                    </a:lnTo>
                    <a:lnTo>
                      <a:pt x="8911" y="10088"/>
                    </a:lnTo>
                    <a:lnTo>
                      <a:pt x="9077" y="10152"/>
                    </a:lnTo>
                    <a:lnTo>
                      <a:pt x="9244" y="10203"/>
                    </a:lnTo>
                    <a:lnTo>
                      <a:pt x="9410" y="10254"/>
                    </a:lnTo>
                    <a:lnTo>
                      <a:pt x="9589" y="10279"/>
                    </a:lnTo>
                    <a:lnTo>
                      <a:pt x="9921" y="10343"/>
                    </a:lnTo>
                    <a:lnTo>
                      <a:pt x="10241" y="10382"/>
                    </a:lnTo>
                    <a:lnTo>
                      <a:pt x="10573" y="10407"/>
                    </a:lnTo>
                    <a:lnTo>
                      <a:pt x="10906" y="10420"/>
                    </a:lnTo>
                    <a:lnTo>
                      <a:pt x="11238" y="10420"/>
                    </a:lnTo>
                    <a:lnTo>
                      <a:pt x="11583" y="10407"/>
                    </a:lnTo>
                    <a:lnTo>
                      <a:pt x="11915" y="10382"/>
                    </a:lnTo>
                    <a:lnTo>
                      <a:pt x="12248" y="10356"/>
                    </a:lnTo>
                    <a:lnTo>
                      <a:pt x="12593" y="10318"/>
                    </a:lnTo>
                    <a:lnTo>
                      <a:pt x="12925" y="10267"/>
                    </a:lnTo>
                    <a:lnTo>
                      <a:pt x="13603" y="10164"/>
                    </a:lnTo>
                    <a:lnTo>
                      <a:pt x="14255" y="10024"/>
                    </a:lnTo>
                    <a:lnTo>
                      <a:pt x="14907" y="9870"/>
                    </a:lnTo>
                    <a:lnTo>
                      <a:pt x="15278" y="9781"/>
                    </a:lnTo>
                    <a:lnTo>
                      <a:pt x="15584" y="9691"/>
                    </a:lnTo>
                    <a:lnTo>
                      <a:pt x="15712" y="9640"/>
                    </a:lnTo>
                    <a:lnTo>
                      <a:pt x="15827" y="9576"/>
                    </a:lnTo>
                    <a:lnTo>
                      <a:pt x="15917" y="9512"/>
                    </a:lnTo>
                    <a:lnTo>
                      <a:pt x="16006" y="9448"/>
                    </a:lnTo>
                    <a:lnTo>
                      <a:pt x="16083" y="9359"/>
                    </a:lnTo>
                    <a:lnTo>
                      <a:pt x="16147" y="9269"/>
                    </a:lnTo>
                    <a:lnTo>
                      <a:pt x="16198" y="9167"/>
                    </a:lnTo>
                    <a:lnTo>
                      <a:pt x="16236" y="9052"/>
                    </a:lnTo>
                    <a:lnTo>
                      <a:pt x="16262" y="8911"/>
                    </a:lnTo>
                    <a:lnTo>
                      <a:pt x="16288" y="8758"/>
                    </a:lnTo>
                    <a:lnTo>
                      <a:pt x="16300" y="8592"/>
                    </a:lnTo>
                    <a:lnTo>
                      <a:pt x="16300" y="8400"/>
                    </a:lnTo>
                    <a:lnTo>
                      <a:pt x="16300" y="8183"/>
                    </a:lnTo>
                    <a:lnTo>
                      <a:pt x="16288" y="7940"/>
                    </a:lnTo>
                    <a:lnTo>
                      <a:pt x="16249" y="7697"/>
                    </a:lnTo>
                    <a:lnTo>
                      <a:pt x="16198" y="7454"/>
                    </a:lnTo>
                    <a:lnTo>
                      <a:pt x="16134" y="7224"/>
                    </a:lnTo>
                    <a:lnTo>
                      <a:pt x="16083" y="7109"/>
                    </a:lnTo>
                    <a:lnTo>
                      <a:pt x="16032" y="7007"/>
                    </a:lnTo>
                    <a:lnTo>
                      <a:pt x="15968" y="6917"/>
                    </a:lnTo>
                    <a:lnTo>
                      <a:pt x="15891" y="6828"/>
                    </a:lnTo>
                    <a:lnTo>
                      <a:pt x="15815" y="6751"/>
                    </a:lnTo>
                    <a:lnTo>
                      <a:pt x="15738" y="6687"/>
                    </a:lnTo>
                    <a:lnTo>
                      <a:pt x="15648" y="6636"/>
                    </a:lnTo>
                    <a:lnTo>
                      <a:pt x="15559" y="6610"/>
                    </a:lnTo>
                    <a:lnTo>
                      <a:pt x="15469" y="6585"/>
                    </a:lnTo>
                    <a:lnTo>
                      <a:pt x="15354" y="6572"/>
                    </a:lnTo>
                    <a:lnTo>
                      <a:pt x="15137" y="6546"/>
                    </a:lnTo>
                    <a:lnTo>
                      <a:pt x="14907" y="6546"/>
                    </a:lnTo>
                    <a:lnTo>
                      <a:pt x="14434" y="6585"/>
                    </a:lnTo>
                    <a:lnTo>
                      <a:pt x="14217" y="6598"/>
                    </a:lnTo>
                    <a:lnTo>
                      <a:pt x="14012" y="6598"/>
                    </a:lnTo>
                    <a:lnTo>
                      <a:pt x="4590" y="2583"/>
                    </a:lnTo>
                    <a:lnTo>
                      <a:pt x="4424" y="2456"/>
                    </a:lnTo>
                    <a:lnTo>
                      <a:pt x="4258" y="2328"/>
                    </a:lnTo>
                    <a:lnTo>
                      <a:pt x="4092" y="2187"/>
                    </a:lnTo>
                    <a:lnTo>
                      <a:pt x="3951" y="2034"/>
                    </a:lnTo>
                    <a:lnTo>
                      <a:pt x="3657" y="1727"/>
                    </a:lnTo>
                    <a:lnTo>
                      <a:pt x="3388" y="1407"/>
                    </a:lnTo>
                    <a:lnTo>
                      <a:pt x="3107" y="1100"/>
                    </a:lnTo>
                    <a:lnTo>
                      <a:pt x="2954" y="947"/>
                    </a:lnTo>
                    <a:lnTo>
                      <a:pt x="2800" y="806"/>
                    </a:lnTo>
                    <a:lnTo>
                      <a:pt x="2634" y="666"/>
                    </a:lnTo>
                    <a:lnTo>
                      <a:pt x="2455" y="538"/>
                    </a:lnTo>
                    <a:lnTo>
                      <a:pt x="2263" y="410"/>
                    </a:lnTo>
                    <a:lnTo>
                      <a:pt x="2059" y="295"/>
                    </a:lnTo>
                    <a:lnTo>
                      <a:pt x="1778" y="180"/>
                    </a:lnTo>
                    <a:lnTo>
                      <a:pt x="1522" y="103"/>
                    </a:lnTo>
                    <a:lnTo>
                      <a:pt x="1279" y="39"/>
                    </a:lnTo>
                    <a:lnTo>
                      <a:pt x="1075" y="1"/>
                    </a:lnTo>
                    <a:close/>
                  </a:path>
                </a:pathLst>
              </a:custGeom>
              <a:solidFill>
                <a:srgbClr val="54363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67" name="Google Shape;851;p18">
                <a:extLst>
                  <a:ext uri="{FF2B5EF4-FFF2-40B4-BE49-F238E27FC236}">
                    <a16:creationId xmlns:a16="http://schemas.microsoft.com/office/drawing/2014/main" id="{43305461-3C60-875C-F9DC-CF16F08C9D30}"/>
                  </a:ext>
                </a:extLst>
              </p:cNvPr>
              <p:cNvSpPr/>
              <p:nvPr/>
            </p:nvSpPr>
            <p:spPr>
              <a:xfrm>
                <a:off x="6536825" y="4691350"/>
                <a:ext cx="395050" cy="388675"/>
              </a:xfrm>
              <a:custGeom>
                <a:avLst/>
                <a:gdLst/>
                <a:ahLst/>
                <a:cxnLst/>
                <a:rect l="l" t="t" r="r" b="b"/>
                <a:pathLst>
                  <a:path w="15802" h="15547" extrusionOk="0">
                    <a:moveTo>
                      <a:pt x="1" y="1"/>
                    </a:moveTo>
                    <a:lnTo>
                      <a:pt x="14" y="269"/>
                    </a:lnTo>
                    <a:lnTo>
                      <a:pt x="26" y="525"/>
                    </a:lnTo>
                    <a:lnTo>
                      <a:pt x="65" y="793"/>
                    </a:lnTo>
                    <a:lnTo>
                      <a:pt x="90" y="1049"/>
                    </a:lnTo>
                    <a:lnTo>
                      <a:pt x="193" y="1573"/>
                    </a:lnTo>
                    <a:lnTo>
                      <a:pt x="308" y="2097"/>
                    </a:lnTo>
                    <a:lnTo>
                      <a:pt x="423" y="2621"/>
                    </a:lnTo>
                    <a:lnTo>
                      <a:pt x="525" y="3133"/>
                    </a:lnTo>
                    <a:lnTo>
                      <a:pt x="615" y="3657"/>
                    </a:lnTo>
                    <a:lnTo>
                      <a:pt x="640" y="3925"/>
                    </a:lnTo>
                    <a:lnTo>
                      <a:pt x="666" y="4181"/>
                    </a:lnTo>
                    <a:lnTo>
                      <a:pt x="678" y="4731"/>
                    </a:lnTo>
                    <a:lnTo>
                      <a:pt x="691" y="5293"/>
                    </a:lnTo>
                    <a:lnTo>
                      <a:pt x="691" y="5843"/>
                    </a:lnTo>
                    <a:lnTo>
                      <a:pt x="691" y="6393"/>
                    </a:lnTo>
                    <a:lnTo>
                      <a:pt x="666" y="7492"/>
                    </a:lnTo>
                    <a:lnTo>
                      <a:pt x="666" y="8604"/>
                    </a:lnTo>
                    <a:lnTo>
                      <a:pt x="883" y="8655"/>
                    </a:lnTo>
                    <a:lnTo>
                      <a:pt x="1113" y="8732"/>
                    </a:lnTo>
                    <a:lnTo>
                      <a:pt x="1330" y="8796"/>
                    </a:lnTo>
                    <a:lnTo>
                      <a:pt x="1548" y="8886"/>
                    </a:lnTo>
                    <a:lnTo>
                      <a:pt x="1765" y="8975"/>
                    </a:lnTo>
                    <a:lnTo>
                      <a:pt x="1970" y="9065"/>
                    </a:lnTo>
                    <a:lnTo>
                      <a:pt x="2379" y="9269"/>
                    </a:lnTo>
                    <a:lnTo>
                      <a:pt x="2762" y="9512"/>
                    </a:lnTo>
                    <a:lnTo>
                      <a:pt x="3146" y="9768"/>
                    </a:lnTo>
                    <a:lnTo>
                      <a:pt x="3529" y="10036"/>
                    </a:lnTo>
                    <a:lnTo>
                      <a:pt x="3887" y="10317"/>
                    </a:lnTo>
                    <a:lnTo>
                      <a:pt x="4245" y="10624"/>
                    </a:lnTo>
                    <a:lnTo>
                      <a:pt x="4590" y="10931"/>
                    </a:lnTo>
                    <a:lnTo>
                      <a:pt x="5281" y="11583"/>
                    </a:lnTo>
                    <a:lnTo>
                      <a:pt x="5958" y="12235"/>
                    </a:lnTo>
                    <a:lnTo>
                      <a:pt x="6636" y="12887"/>
                    </a:lnTo>
                    <a:lnTo>
                      <a:pt x="6981" y="13207"/>
                    </a:lnTo>
                    <a:lnTo>
                      <a:pt x="7326" y="13513"/>
                    </a:lnTo>
                    <a:lnTo>
                      <a:pt x="7684" y="13807"/>
                    </a:lnTo>
                    <a:lnTo>
                      <a:pt x="8042" y="14089"/>
                    </a:lnTo>
                    <a:lnTo>
                      <a:pt x="8413" y="14357"/>
                    </a:lnTo>
                    <a:lnTo>
                      <a:pt x="8784" y="14600"/>
                    </a:lnTo>
                    <a:lnTo>
                      <a:pt x="9167" y="14817"/>
                    </a:lnTo>
                    <a:lnTo>
                      <a:pt x="9576" y="15022"/>
                    </a:lnTo>
                    <a:lnTo>
                      <a:pt x="9781" y="15099"/>
                    </a:lnTo>
                    <a:lnTo>
                      <a:pt x="9985" y="15188"/>
                    </a:lnTo>
                    <a:lnTo>
                      <a:pt x="10203" y="15265"/>
                    </a:lnTo>
                    <a:lnTo>
                      <a:pt x="10407" y="15329"/>
                    </a:lnTo>
                    <a:lnTo>
                      <a:pt x="10637" y="15380"/>
                    </a:lnTo>
                    <a:lnTo>
                      <a:pt x="10855" y="15431"/>
                    </a:lnTo>
                    <a:lnTo>
                      <a:pt x="11085" y="15469"/>
                    </a:lnTo>
                    <a:lnTo>
                      <a:pt x="11315" y="15508"/>
                    </a:lnTo>
                    <a:lnTo>
                      <a:pt x="11558" y="15533"/>
                    </a:lnTo>
                    <a:lnTo>
                      <a:pt x="11788" y="15546"/>
                    </a:lnTo>
                    <a:lnTo>
                      <a:pt x="12043" y="15546"/>
                    </a:lnTo>
                    <a:lnTo>
                      <a:pt x="12286" y="15533"/>
                    </a:lnTo>
                    <a:lnTo>
                      <a:pt x="12555" y="15520"/>
                    </a:lnTo>
                    <a:lnTo>
                      <a:pt x="12811" y="15495"/>
                    </a:lnTo>
                    <a:lnTo>
                      <a:pt x="13079" y="15457"/>
                    </a:lnTo>
                    <a:lnTo>
                      <a:pt x="13347" y="15393"/>
                    </a:lnTo>
                    <a:lnTo>
                      <a:pt x="14038" y="15278"/>
                    </a:lnTo>
                    <a:lnTo>
                      <a:pt x="14409" y="15201"/>
                    </a:lnTo>
                    <a:lnTo>
                      <a:pt x="14588" y="15163"/>
                    </a:lnTo>
                    <a:lnTo>
                      <a:pt x="14767" y="15111"/>
                    </a:lnTo>
                    <a:lnTo>
                      <a:pt x="14933" y="15060"/>
                    </a:lnTo>
                    <a:lnTo>
                      <a:pt x="15099" y="14984"/>
                    </a:lnTo>
                    <a:lnTo>
                      <a:pt x="15252" y="14907"/>
                    </a:lnTo>
                    <a:lnTo>
                      <a:pt x="15406" y="14817"/>
                    </a:lnTo>
                    <a:lnTo>
                      <a:pt x="15534" y="14728"/>
                    </a:lnTo>
                    <a:lnTo>
                      <a:pt x="15649" y="14613"/>
                    </a:lnTo>
                    <a:lnTo>
                      <a:pt x="15738" y="14485"/>
                    </a:lnTo>
                    <a:lnTo>
                      <a:pt x="15802" y="14332"/>
                    </a:lnTo>
                    <a:lnTo>
                      <a:pt x="15776" y="14038"/>
                    </a:lnTo>
                    <a:lnTo>
                      <a:pt x="15700" y="13334"/>
                    </a:lnTo>
                    <a:lnTo>
                      <a:pt x="15661" y="12925"/>
                    </a:lnTo>
                    <a:lnTo>
                      <a:pt x="15597" y="12542"/>
                    </a:lnTo>
                    <a:lnTo>
                      <a:pt x="15546" y="12209"/>
                    </a:lnTo>
                    <a:lnTo>
                      <a:pt x="15482" y="11967"/>
                    </a:lnTo>
                    <a:lnTo>
                      <a:pt x="15355" y="11570"/>
                    </a:lnTo>
                    <a:lnTo>
                      <a:pt x="15214" y="11212"/>
                    </a:lnTo>
                    <a:lnTo>
                      <a:pt x="15048" y="10867"/>
                    </a:lnTo>
                    <a:lnTo>
                      <a:pt x="14882" y="10535"/>
                    </a:lnTo>
                    <a:lnTo>
                      <a:pt x="14690" y="10228"/>
                    </a:lnTo>
                    <a:lnTo>
                      <a:pt x="14498" y="9934"/>
                    </a:lnTo>
                    <a:lnTo>
                      <a:pt x="14281" y="9665"/>
                    </a:lnTo>
                    <a:lnTo>
                      <a:pt x="14051" y="9397"/>
                    </a:lnTo>
                    <a:lnTo>
                      <a:pt x="13808" y="9154"/>
                    </a:lnTo>
                    <a:lnTo>
                      <a:pt x="13539" y="8924"/>
                    </a:lnTo>
                    <a:lnTo>
                      <a:pt x="13258" y="8694"/>
                    </a:lnTo>
                    <a:lnTo>
                      <a:pt x="12977" y="8489"/>
                    </a:lnTo>
                    <a:lnTo>
                      <a:pt x="12657" y="8272"/>
                    </a:lnTo>
                    <a:lnTo>
                      <a:pt x="12338" y="8080"/>
                    </a:lnTo>
                    <a:lnTo>
                      <a:pt x="11992" y="7888"/>
                    </a:lnTo>
                    <a:lnTo>
                      <a:pt x="11634" y="7697"/>
                    </a:lnTo>
                    <a:lnTo>
                      <a:pt x="11264" y="7518"/>
                    </a:lnTo>
                    <a:lnTo>
                      <a:pt x="10918" y="7326"/>
                    </a:lnTo>
                    <a:lnTo>
                      <a:pt x="10573" y="7134"/>
                    </a:lnTo>
                    <a:lnTo>
                      <a:pt x="10254" y="6942"/>
                    </a:lnTo>
                    <a:lnTo>
                      <a:pt x="9934" y="6738"/>
                    </a:lnTo>
                    <a:lnTo>
                      <a:pt x="9627" y="6520"/>
                    </a:lnTo>
                    <a:lnTo>
                      <a:pt x="9333" y="6303"/>
                    </a:lnTo>
                    <a:lnTo>
                      <a:pt x="9039" y="6060"/>
                    </a:lnTo>
                    <a:lnTo>
                      <a:pt x="8771" y="5817"/>
                    </a:lnTo>
                    <a:lnTo>
                      <a:pt x="8502" y="5562"/>
                    </a:lnTo>
                    <a:lnTo>
                      <a:pt x="8247" y="5293"/>
                    </a:lnTo>
                    <a:lnTo>
                      <a:pt x="8004" y="5012"/>
                    </a:lnTo>
                    <a:lnTo>
                      <a:pt x="7774" y="4705"/>
                    </a:lnTo>
                    <a:lnTo>
                      <a:pt x="7543" y="4386"/>
                    </a:lnTo>
                    <a:lnTo>
                      <a:pt x="7339" y="4053"/>
                    </a:lnTo>
                    <a:lnTo>
                      <a:pt x="7134" y="3695"/>
                    </a:lnTo>
                    <a:lnTo>
                      <a:pt x="6738" y="3094"/>
                    </a:lnTo>
                    <a:lnTo>
                      <a:pt x="6546" y="2775"/>
                    </a:lnTo>
                    <a:lnTo>
                      <a:pt x="6367" y="2442"/>
                    </a:lnTo>
                    <a:lnTo>
                      <a:pt x="6214" y="2097"/>
                    </a:lnTo>
                    <a:lnTo>
                      <a:pt x="6150" y="1931"/>
                    </a:lnTo>
                    <a:lnTo>
                      <a:pt x="6099" y="1752"/>
                    </a:lnTo>
                    <a:lnTo>
                      <a:pt x="6048" y="1586"/>
                    </a:lnTo>
                    <a:lnTo>
                      <a:pt x="6009" y="1407"/>
                    </a:lnTo>
                    <a:lnTo>
                      <a:pt x="5984" y="1241"/>
                    </a:lnTo>
                    <a:lnTo>
                      <a:pt x="5984" y="107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956B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68" name="Google Shape;852;p18">
                <a:extLst>
                  <a:ext uri="{FF2B5EF4-FFF2-40B4-BE49-F238E27FC236}">
                    <a16:creationId xmlns:a16="http://schemas.microsoft.com/office/drawing/2014/main" id="{9575B2A3-5F28-4CBA-8C01-9F01E918E453}"/>
                  </a:ext>
                </a:extLst>
              </p:cNvPr>
              <p:cNvSpPr/>
              <p:nvPr/>
            </p:nvSpPr>
            <p:spPr>
              <a:xfrm>
                <a:off x="5810375" y="2777575"/>
                <a:ext cx="1027550" cy="1994025"/>
              </a:xfrm>
              <a:custGeom>
                <a:avLst/>
                <a:gdLst/>
                <a:ahLst/>
                <a:cxnLst/>
                <a:rect l="l" t="t" r="r" b="b"/>
                <a:pathLst>
                  <a:path w="41102" h="79761" extrusionOk="0">
                    <a:moveTo>
                      <a:pt x="41101" y="0"/>
                    </a:moveTo>
                    <a:lnTo>
                      <a:pt x="10803" y="652"/>
                    </a:lnTo>
                    <a:lnTo>
                      <a:pt x="10611" y="3145"/>
                    </a:lnTo>
                    <a:lnTo>
                      <a:pt x="10420" y="5625"/>
                    </a:lnTo>
                    <a:lnTo>
                      <a:pt x="10202" y="8118"/>
                    </a:lnTo>
                    <a:lnTo>
                      <a:pt x="9972" y="10598"/>
                    </a:lnTo>
                    <a:lnTo>
                      <a:pt x="9742" y="13091"/>
                    </a:lnTo>
                    <a:lnTo>
                      <a:pt x="9499" y="15572"/>
                    </a:lnTo>
                    <a:lnTo>
                      <a:pt x="9244" y="18052"/>
                    </a:lnTo>
                    <a:lnTo>
                      <a:pt x="8988" y="20532"/>
                    </a:lnTo>
                    <a:lnTo>
                      <a:pt x="8707" y="23012"/>
                    </a:lnTo>
                    <a:lnTo>
                      <a:pt x="8425" y="25492"/>
                    </a:lnTo>
                    <a:lnTo>
                      <a:pt x="8131" y="27959"/>
                    </a:lnTo>
                    <a:lnTo>
                      <a:pt x="7837" y="30427"/>
                    </a:lnTo>
                    <a:lnTo>
                      <a:pt x="7530" y="32894"/>
                    </a:lnTo>
                    <a:lnTo>
                      <a:pt x="7211" y="35361"/>
                    </a:lnTo>
                    <a:lnTo>
                      <a:pt x="6878" y="37829"/>
                    </a:lnTo>
                    <a:lnTo>
                      <a:pt x="6546" y="40283"/>
                    </a:lnTo>
                    <a:lnTo>
                      <a:pt x="6418" y="41446"/>
                    </a:lnTo>
                    <a:lnTo>
                      <a:pt x="6278" y="42597"/>
                    </a:lnTo>
                    <a:lnTo>
                      <a:pt x="6111" y="43735"/>
                    </a:lnTo>
                    <a:lnTo>
                      <a:pt x="5958" y="44873"/>
                    </a:lnTo>
                    <a:lnTo>
                      <a:pt x="5600" y="47148"/>
                    </a:lnTo>
                    <a:lnTo>
                      <a:pt x="5242" y="49462"/>
                    </a:lnTo>
                    <a:lnTo>
                      <a:pt x="5140" y="50101"/>
                    </a:lnTo>
                    <a:lnTo>
                      <a:pt x="5012" y="50728"/>
                    </a:lnTo>
                    <a:lnTo>
                      <a:pt x="4884" y="51354"/>
                    </a:lnTo>
                    <a:lnTo>
                      <a:pt x="4744" y="51981"/>
                    </a:lnTo>
                    <a:lnTo>
                      <a:pt x="4577" y="52607"/>
                    </a:lnTo>
                    <a:lnTo>
                      <a:pt x="4411" y="53221"/>
                    </a:lnTo>
                    <a:lnTo>
                      <a:pt x="4066" y="54448"/>
                    </a:lnTo>
                    <a:lnTo>
                      <a:pt x="3721" y="55675"/>
                    </a:lnTo>
                    <a:lnTo>
                      <a:pt x="3376" y="56915"/>
                    </a:lnTo>
                    <a:lnTo>
                      <a:pt x="3209" y="57542"/>
                    </a:lnTo>
                    <a:lnTo>
                      <a:pt x="3056" y="58168"/>
                    </a:lnTo>
                    <a:lnTo>
                      <a:pt x="2915" y="58807"/>
                    </a:lnTo>
                    <a:lnTo>
                      <a:pt x="2775" y="59446"/>
                    </a:lnTo>
                    <a:lnTo>
                      <a:pt x="2724" y="59728"/>
                    </a:lnTo>
                    <a:lnTo>
                      <a:pt x="2685" y="60009"/>
                    </a:lnTo>
                    <a:lnTo>
                      <a:pt x="2647" y="60290"/>
                    </a:lnTo>
                    <a:lnTo>
                      <a:pt x="2621" y="60571"/>
                    </a:lnTo>
                    <a:lnTo>
                      <a:pt x="2583" y="61160"/>
                    </a:lnTo>
                    <a:lnTo>
                      <a:pt x="2570" y="61735"/>
                    </a:lnTo>
                    <a:lnTo>
                      <a:pt x="2583" y="62323"/>
                    </a:lnTo>
                    <a:lnTo>
                      <a:pt x="2596" y="62898"/>
                    </a:lnTo>
                    <a:lnTo>
                      <a:pt x="2609" y="63473"/>
                    </a:lnTo>
                    <a:lnTo>
                      <a:pt x="2621" y="64023"/>
                    </a:lnTo>
                    <a:lnTo>
                      <a:pt x="2545" y="64841"/>
                    </a:lnTo>
                    <a:lnTo>
                      <a:pt x="2468" y="65685"/>
                    </a:lnTo>
                    <a:lnTo>
                      <a:pt x="2378" y="66542"/>
                    </a:lnTo>
                    <a:lnTo>
                      <a:pt x="2263" y="67411"/>
                    </a:lnTo>
                    <a:lnTo>
                      <a:pt x="2136" y="68255"/>
                    </a:lnTo>
                    <a:lnTo>
                      <a:pt x="2059" y="68677"/>
                    </a:lnTo>
                    <a:lnTo>
                      <a:pt x="1969" y="69098"/>
                    </a:lnTo>
                    <a:lnTo>
                      <a:pt x="1880" y="69508"/>
                    </a:lnTo>
                    <a:lnTo>
                      <a:pt x="1778" y="69904"/>
                    </a:lnTo>
                    <a:lnTo>
                      <a:pt x="1675" y="70287"/>
                    </a:lnTo>
                    <a:lnTo>
                      <a:pt x="1548" y="70658"/>
                    </a:lnTo>
                    <a:lnTo>
                      <a:pt x="1458" y="71003"/>
                    </a:lnTo>
                    <a:lnTo>
                      <a:pt x="1343" y="71451"/>
                    </a:lnTo>
                    <a:lnTo>
                      <a:pt x="1228" y="71988"/>
                    </a:lnTo>
                    <a:lnTo>
                      <a:pt x="1100" y="72601"/>
                    </a:lnTo>
                    <a:lnTo>
                      <a:pt x="844" y="73982"/>
                    </a:lnTo>
                    <a:lnTo>
                      <a:pt x="589" y="75427"/>
                    </a:lnTo>
                    <a:lnTo>
                      <a:pt x="359" y="76820"/>
                    </a:lnTo>
                    <a:lnTo>
                      <a:pt x="167" y="77983"/>
                    </a:lnTo>
                    <a:lnTo>
                      <a:pt x="1" y="79096"/>
                    </a:lnTo>
                    <a:lnTo>
                      <a:pt x="116" y="79160"/>
                    </a:lnTo>
                    <a:lnTo>
                      <a:pt x="244" y="79211"/>
                    </a:lnTo>
                    <a:lnTo>
                      <a:pt x="397" y="79249"/>
                    </a:lnTo>
                    <a:lnTo>
                      <a:pt x="550" y="79300"/>
                    </a:lnTo>
                    <a:lnTo>
                      <a:pt x="921" y="79364"/>
                    </a:lnTo>
                    <a:lnTo>
                      <a:pt x="1317" y="79415"/>
                    </a:lnTo>
                    <a:lnTo>
                      <a:pt x="1765" y="79454"/>
                    </a:lnTo>
                    <a:lnTo>
                      <a:pt x="2225" y="79479"/>
                    </a:lnTo>
                    <a:lnTo>
                      <a:pt x="2711" y="79492"/>
                    </a:lnTo>
                    <a:lnTo>
                      <a:pt x="3209" y="79479"/>
                    </a:lnTo>
                    <a:lnTo>
                      <a:pt x="3708" y="79466"/>
                    </a:lnTo>
                    <a:lnTo>
                      <a:pt x="4207" y="79454"/>
                    </a:lnTo>
                    <a:lnTo>
                      <a:pt x="5127" y="79390"/>
                    </a:lnTo>
                    <a:lnTo>
                      <a:pt x="5932" y="79326"/>
                    </a:lnTo>
                    <a:lnTo>
                      <a:pt x="6546" y="79262"/>
                    </a:lnTo>
                    <a:lnTo>
                      <a:pt x="6815" y="79223"/>
                    </a:lnTo>
                    <a:lnTo>
                      <a:pt x="7096" y="79160"/>
                    </a:lnTo>
                    <a:lnTo>
                      <a:pt x="7415" y="79096"/>
                    </a:lnTo>
                    <a:lnTo>
                      <a:pt x="7735" y="79006"/>
                    </a:lnTo>
                    <a:lnTo>
                      <a:pt x="8413" y="78827"/>
                    </a:lnTo>
                    <a:lnTo>
                      <a:pt x="9090" y="78623"/>
                    </a:lnTo>
                    <a:lnTo>
                      <a:pt x="9691" y="78431"/>
                    </a:lnTo>
                    <a:lnTo>
                      <a:pt x="10190" y="78265"/>
                    </a:lnTo>
                    <a:lnTo>
                      <a:pt x="10637" y="78111"/>
                    </a:lnTo>
                    <a:lnTo>
                      <a:pt x="10905" y="76986"/>
                    </a:lnTo>
                    <a:lnTo>
                      <a:pt x="11545" y="74263"/>
                    </a:lnTo>
                    <a:lnTo>
                      <a:pt x="11915" y="72614"/>
                    </a:lnTo>
                    <a:lnTo>
                      <a:pt x="12299" y="70927"/>
                    </a:lnTo>
                    <a:lnTo>
                      <a:pt x="12644" y="69341"/>
                    </a:lnTo>
                    <a:lnTo>
                      <a:pt x="12938" y="67961"/>
                    </a:lnTo>
                    <a:lnTo>
                      <a:pt x="13168" y="66542"/>
                    </a:lnTo>
                    <a:lnTo>
                      <a:pt x="13398" y="65110"/>
                    </a:lnTo>
                    <a:lnTo>
                      <a:pt x="13833" y="62233"/>
                    </a:lnTo>
                    <a:lnTo>
                      <a:pt x="14268" y="59344"/>
                    </a:lnTo>
                    <a:lnTo>
                      <a:pt x="14498" y="57912"/>
                    </a:lnTo>
                    <a:lnTo>
                      <a:pt x="14741" y="56493"/>
                    </a:lnTo>
                    <a:lnTo>
                      <a:pt x="14996" y="54998"/>
                    </a:lnTo>
                    <a:lnTo>
                      <a:pt x="15265" y="53489"/>
                    </a:lnTo>
                    <a:lnTo>
                      <a:pt x="15559" y="51981"/>
                    </a:lnTo>
                    <a:lnTo>
                      <a:pt x="15878" y="50485"/>
                    </a:lnTo>
                    <a:lnTo>
                      <a:pt x="16198" y="48976"/>
                    </a:lnTo>
                    <a:lnTo>
                      <a:pt x="16530" y="47468"/>
                    </a:lnTo>
                    <a:lnTo>
                      <a:pt x="17208" y="44464"/>
                    </a:lnTo>
                    <a:lnTo>
                      <a:pt x="17898" y="41446"/>
                    </a:lnTo>
                    <a:lnTo>
                      <a:pt x="18576" y="38442"/>
                    </a:lnTo>
                    <a:lnTo>
                      <a:pt x="18908" y="36934"/>
                    </a:lnTo>
                    <a:lnTo>
                      <a:pt x="19228" y="35438"/>
                    </a:lnTo>
                    <a:lnTo>
                      <a:pt x="19522" y="33929"/>
                    </a:lnTo>
                    <a:lnTo>
                      <a:pt x="19816" y="32421"/>
                    </a:lnTo>
                    <a:lnTo>
                      <a:pt x="20136" y="30772"/>
                    </a:lnTo>
                    <a:lnTo>
                      <a:pt x="20481" y="29135"/>
                    </a:lnTo>
                    <a:lnTo>
                      <a:pt x="20839" y="27512"/>
                    </a:lnTo>
                    <a:lnTo>
                      <a:pt x="21197" y="25888"/>
                    </a:lnTo>
                    <a:lnTo>
                      <a:pt x="21567" y="24290"/>
                    </a:lnTo>
                    <a:lnTo>
                      <a:pt x="21925" y="22679"/>
                    </a:lnTo>
                    <a:lnTo>
                      <a:pt x="22271" y="21081"/>
                    </a:lnTo>
                    <a:lnTo>
                      <a:pt x="22590" y="19483"/>
                    </a:lnTo>
                    <a:lnTo>
                      <a:pt x="22923" y="17464"/>
                    </a:lnTo>
                    <a:lnTo>
                      <a:pt x="23332" y="14920"/>
                    </a:lnTo>
                    <a:lnTo>
                      <a:pt x="24073" y="10483"/>
                    </a:lnTo>
                    <a:lnTo>
                      <a:pt x="27921" y="10241"/>
                    </a:lnTo>
                    <a:lnTo>
                      <a:pt x="27921" y="10241"/>
                    </a:lnTo>
                    <a:lnTo>
                      <a:pt x="26694" y="77792"/>
                    </a:lnTo>
                    <a:lnTo>
                      <a:pt x="26771" y="77894"/>
                    </a:lnTo>
                    <a:lnTo>
                      <a:pt x="26873" y="77996"/>
                    </a:lnTo>
                    <a:lnTo>
                      <a:pt x="26975" y="78086"/>
                    </a:lnTo>
                    <a:lnTo>
                      <a:pt x="27103" y="78175"/>
                    </a:lnTo>
                    <a:lnTo>
                      <a:pt x="27231" y="78265"/>
                    </a:lnTo>
                    <a:lnTo>
                      <a:pt x="27384" y="78354"/>
                    </a:lnTo>
                    <a:lnTo>
                      <a:pt x="27691" y="78508"/>
                    </a:lnTo>
                    <a:lnTo>
                      <a:pt x="28036" y="78648"/>
                    </a:lnTo>
                    <a:lnTo>
                      <a:pt x="28407" y="78776"/>
                    </a:lnTo>
                    <a:lnTo>
                      <a:pt x="28803" y="78891"/>
                    </a:lnTo>
                    <a:lnTo>
                      <a:pt x="29212" y="78993"/>
                    </a:lnTo>
                    <a:lnTo>
                      <a:pt x="29621" y="79083"/>
                    </a:lnTo>
                    <a:lnTo>
                      <a:pt x="30018" y="79172"/>
                    </a:lnTo>
                    <a:lnTo>
                      <a:pt x="30810" y="79326"/>
                    </a:lnTo>
                    <a:lnTo>
                      <a:pt x="31513" y="79466"/>
                    </a:lnTo>
                    <a:lnTo>
                      <a:pt x="31820" y="79530"/>
                    </a:lnTo>
                    <a:lnTo>
                      <a:pt x="32089" y="79581"/>
                    </a:lnTo>
                    <a:lnTo>
                      <a:pt x="32408" y="79645"/>
                    </a:lnTo>
                    <a:lnTo>
                      <a:pt x="32728" y="79684"/>
                    </a:lnTo>
                    <a:lnTo>
                      <a:pt x="33022" y="79722"/>
                    </a:lnTo>
                    <a:lnTo>
                      <a:pt x="33316" y="79735"/>
                    </a:lnTo>
                    <a:lnTo>
                      <a:pt x="33610" y="79748"/>
                    </a:lnTo>
                    <a:lnTo>
                      <a:pt x="33878" y="79760"/>
                    </a:lnTo>
                    <a:lnTo>
                      <a:pt x="34147" y="79748"/>
                    </a:lnTo>
                    <a:lnTo>
                      <a:pt x="34415" y="79735"/>
                    </a:lnTo>
                    <a:lnTo>
                      <a:pt x="34914" y="79684"/>
                    </a:lnTo>
                    <a:lnTo>
                      <a:pt x="35361" y="79620"/>
                    </a:lnTo>
                    <a:lnTo>
                      <a:pt x="35783" y="79530"/>
                    </a:lnTo>
                    <a:lnTo>
                      <a:pt x="36167" y="79428"/>
                    </a:lnTo>
                    <a:lnTo>
                      <a:pt x="36512" y="79313"/>
                    </a:lnTo>
                    <a:lnTo>
                      <a:pt x="36806" y="79198"/>
                    </a:lnTo>
                    <a:lnTo>
                      <a:pt x="37062" y="79083"/>
                    </a:lnTo>
                    <a:lnTo>
                      <a:pt x="37279" y="78993"/>
                    </a:lnTo>
                    <a:lnTo>
                      <a:pt x="37560" y="78827"/>
                    </a:lnTo>
                    <a:lnTo>
                      <a:pt x="37663" y="78763"/>
                    </a:lnTo>
                    <a:lnTo>
                      <a:pt x="37548" y="77741"/>
                    </a:lnTo>
                    <a:lnTo>
                      <a:pt x="37420" y="76628"/>
                    </a:lnTo>
                    <a:lnTo>
                      <a:pt x="37292" y="75452"/>
                    </a:lnTo>
                    <a:lnTo>
                      <a:pt x="37241" y="74864"/>
                    </a:lnTo>
                    <a:lnTo>
                      <a:pt x="37202" y="74263"/>
                    </a:lnTo>
                    <a:lnTo>
                      <a:pt x="37177" y="73662"/>
                    </a:lnTo>
                    <a:lnTo>
                      <a:pt x="37164" y="73074"/>
                    </a:lnTo>
                    <a:lnTo>
                      <a:pt x="37177" y="72486"/>
                    </a:lnTo>
                    <a:lnTo>
                      <a:pt x="37215" y="71911"/>
                    </a:lnTo>
                    <a:lnTo>
                      <a:pt x="37241" y="71617"/>
                    </a:lnTo>
                    <a:lnTo>
                      <a:pt x="37279" y="71336"/>
                    </a:lnTo>
                    <a:lnTo>
                      <a:pt x="37317" y="71067"/>
                    </a:lnTo>
                    <a:lnTo>
                      <a:pt x="37369" y="70799"/>
                    </a:lnTo>
                    <a:lnTo>
                      <a:pt x="37432" y="70530"/>
                    </a:lnTo>
                    <a:lnTo>
                      <a:pt x="37496" y="70262"/>
                    </a:lnTo>
                    <a:lnTo>
                      <a:pt x="37573" y="70006"/>
                    </a:lnTo>
                    <a:lnTo>
                      <a:pt x="37663" y="69763"/>
                    </a:lnTo>
                    <a:lnTo>
                      <a:pt x="37765" y="69380"/>
                    </a:lnTo>
                    <a:lnTo>
                      <a:pt x="37842" y="69009"/>
                    </a:lnTo>
                    <a:lnTo>
                      <a:pt x="37893" y="68664"/>
                    </a:lnTo>
                    <a:lnTo>
                      <a:pt x="37905" y="68344"/>
                    </a:lnTo>
                    <a:lnTo>
                      <a:pt x="37905" y="68037"/>
                    </a:lnTo>
                    <a:lnTo>
                      <a:pt x="37880" y="67731"/>
                    </a:lnTo>
                    <a:lnTo>
                      <a:pt x="37842" y="67437"/>
                    </a:lnTo>
                    <a:lnTo>
                      <a:pt x="37778" y="67143"/>
                    </a:lnTo>
                    <a:lnTo>
                      <a:pt x="37714" y="66848"/>
                    </a:lnTo>
                    <a:lnTo>
                      <a:pt x="37637" y="66554"/>
                    </a:lnTo>
                    <a:lnTo>
                      <a:pt x="37471" y="65941"/>
                    </a:lnTo>
                    <a:lnTo>
                      <a:pt x="37394" y="65608"/>
                    </a:lnTo>
                    <a:lnTo>
                      <a:pt x="37317" y="65263"/>
                    </a:lnTo>
                    <a:lnTo>
                      <a:pt x="37241" y="64905"/>
                    </a:lnTo>
                    <a:lnTo>
                      <a:pt x="37164" y="64522"/>
                    </a:lnTo>
                    <a:lnTo>
                      <a:pt x="37113" y="64189"/>
                    </a:lnTo>
                    <a:lnTo>
                      <a:pt x="37062" y="63870"/>
                    </a:lnTo>
                    <a:lnTo>
                      <a:pt x="37036" y="63537"/>
                    </a:lnTo>
                    <a:lnTo>
                      <a:pt x="36998" y="63192"/>
                    </a:lnTo>
                    <a:lnTo>
                      <a:pt x="36985" y="62860"/>
                    </a:lnTo>
                    <a:lnTo>
                      <a:pt x="36972" y="62515"/>
                    </a:lnTo>
                    <a:lnTo>
                      <a:pt x="36972" y="61812"/>
                    </a:lnTo>
                    <a:lnTo>
                      <a:pt x="36998" y="61108"/>
                    </a:lnTo>
                    <a:lnTo>
                      <a:pt x="37049" y="60393"/>
                    </a:lnTo>
                    <a:lnTo>
                      <a:pt x="37126" y="59677"/>
                    </a:lnTo>
                    <a:lnTo>
                      <a:pt x="37215" y="58948"/>
                    </a:lnTo>
                    <a:lnTo>
                      <a:pt x="37305" y="58232"/>
                    </a:lnTo>
                    <a:lnTo>
                      <a:pt x="37407" y="57516"/>
                    </a:lnTo>
                    <a:lnTo>
                      <a:pt x="37624" y="56097"/>
                    </a:lnTo>
                    <a:lnTo>
                      <a:pt x="37829" y="54716"/>
                    </a:lnTo>
                    <a:lnTo>
                      <a:pt x="37918" y="54039"/>
                    </a:lnTo>
                    <a:lnTo>
                      <a:pt x="37982" y="53387"/>
                    </a:lnTo>
                    <a:lnTo>
                      <a:pt x="38161" y="51853"/>
                    </a:lnTo>
                    <a:lnTo>
                      <a:pt x="38340" y="50319"/>
                    </a:lnTo>
                    <a:lnTo>
                      <a:pt x="38660" y="47263"/>
                    </a:lnTo>
                    <a:lnTo>
                      <a:pt x="38839" y="45755"/>
                    </a:lnTo>
                    <a:lnTo>
                      <a:pt x="39030" y="44246"/>
                    </a:lnTo>
                    <a:lnTo>
                      <a:pt x="39235" y="42750"/>
                    </a:lnTo>
                    <a:lnTo>
                      <a:pt x="39337" y="42009"/>
                    </a:lnTo>
                    <a:lnTo>
                      <a:pt x="39465" y="41268"/>
                    </a:lnTo>
                    <a:lnTo>
                      <a:pt x="39759" y="38506"/>
                    </a:lnTo>
                    <a:lnTo>
                      <a:pt x="40040" y="35770"/>
                    </a:lnTo>
                    <a:lnTo>
                      <a:pt x="40283" y="33035"/>
                    </a:lnTo>
                    <a:lnTo>
                      <a:pt x="40398" y="31667"/>
                    </a:lnTo>
                    <a:lnTo>
                      <a:pt x="40501" y="30299"/>
                    </a:lnTo>
                    <a:lnTo>
                      <a:pt x="40603" y="28931"/>
                    </a:lnTo>
                    <a:lnTo>
                      <a:pt x="40680" y="27563"/>
                    </a:lnTo>
                    <a:lnTo>
                      <a:pt x="40756" y="26195"/>
                    </a:lnTo>
                    <a:lnTo>
                      <a:pt x="40820" y="24827"/>
                    </a:lnTo>
                    <a:lnTo>
                      <a:pt x="40871" y="23459"/>
                    </a:lnTo>
                    <a:lnTo>
                      <a:pt x="40910" y="22079"/>
                    </a:lnTo>
                    <a:lnTo>
                      <a:pt x="40923" y="20711"/>
                    </a:lnTo>
                    <a:lnTo>
                      <a:pt x="40935" y="19330"/>
                    </a:lnTo>
                    <a:lnTo>
                      <a:pt x="40935" y="9167"/>
                    </a:lnTo>
                    <a:lnTo>
                      <a:pt x="40948" y="8029"/>
                    </a:lnTo>
                    <a:lnTo>
                      <a:pt x="40961" y="6635"/>
                    </a:lnTo>
                    <a:lnTo>
                      <a:pt x="41012" y="3606"/>
                    </a:lnTo>
                    <a:lnTo>
                      <a:pt x="4110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69" name="Google Shape;853;p18">
                <a:extLst>
                  <a:ext uri="{FF2B5EF4-FFF2-40B4-BE49-F238E27FC236}">
                    <a16:creationId xmlns:a16="http://schemas.microsoft.com/office/drawing/2014/main" id="{322DC62A-F453-2F3A-C1BF-44653AB48DE3}"/>
                  </a:ext>
                </a:extLst>
              </p:cNvPr>
              <p:cNvSpPr/>
              <p:nvPr/>
            </p:nvSpPr>
            <p:spPr>
              <a:xfrm>
                <a:off x="6315350" y="3026550"/>
                <a:ext cx="299800" cy="21750"/>
              </a:xfrm>
              <a:custGeom>
                <a:avLst/>
                <a:gdLst/>
                <a:ahLst/>
                <a:cxnLst/>
                <a:rect l="l" t="t" r="r" b="b"/>
                <a:pathLst>
                  <a:path w="11992" h="870" extrusionOk="0">
                    <a:moveTo>
                      <a:pt x="7479" y="0"/>
                    </a:moveTo>
                    <a:lnTo>
                      <a:pt x="6725" y="13"/>
                    </a:lnTo>
                    <a:lnTo>
                      <a:pt x="5971" y="51"/>
                    </a:lnTo>
                    <a:lnTo>
                      <a:pt x="5779" y="64"/>
                    </a:lnTo>
                    <a:lnTo>
                      <a:pt x="5587" y="77"/>
                    </a:lnTo>
                    <a:lnTo>
                      <a:pt x="5216" y="115"/>
                    </a:lnTo>
                    <a:lnTo>
                      <a:pt x="4833" y="154"/>
                    </a:lnTo>
                    <a:lnTo>
                      <a:pt x="4462" y="205"/>
                    </a:lnTo>
                    <a:lnTo>
                      <a:pt x="2979" y="422"/>
                    </a:lnTo>
                    <a:lnTo>
                      <a:pt x="1496" y="627"/>
                    </a:lnTo>
                    <a:lnTo>
                      <a:pt x="755" y="729"/>
                    </a:lnTo>
                    <a:lnTo>
                      <a:pt x="0" y="806"/>
                    </a:lnTo>
                    <a:lnTo>
                      <a:pt x="371" y="844"/>
                    </a:lnTo>
                    <a:lnTo>
                      <a:pt x="755" y="857"/>
                    </a:lnTo>
                    <a:lnTo>
                      <a:pt x="1138" y="870"/>
                    </a:lnTo>
                    <a:lnTo>
                      <a:pt x="1509" y="870"/>
                    </a:lnTo>
                    <a:lnTo>
                      <a:pt x="2263" y="857"/>
                    </a:lnTo>
                    <a:lnTo>
                      <a:pt x="3018" y="818"/>
                    </a:lnTo>
                    <a:lnTo>
                      <a:pt x="3772" y="755"/>
                    </a:lnTo>
                    <a:lnTo>
                      <a:pt x="4526" y="678"/>
                    </a:lnTo>
                    <a:lnTo>
                      <a:pt x="4897" y="639"/>
                    </a:lnTo>
                    <a:lnTo>
                      <a:pt x="5268" y="601"/>
                    </a:lnTo>
                    <a:lnTo>
                      <a:pt x="5638" y="563"/>
                    </a:lnTo>
                    <a:lnTo>
                      <a:pt x="5817" y="550"/>
                    </a:lnTo>
                    <a:lnTo>
                      <a:pt x="6009" y="537"/>
                    </a:lnTo>
                    <a:lnTo>
                      <a:pt x="6750" y="499"/>
                    </a:lnTo>
                    <a:lnTo>
                      <a:pt x="7492" y="461"/>
                    </a:lnTo>
                    <a:lnTo>
                      <a:pt x="9000" y="397"/>
                    </a:lnTo>
                    <a:lnTo>
                      <a:pt x="9755" y="358"/>
                    </a:lnTo>
                    <a:lnTo>
                      <a:pt x="10496" y="282"/>
                    </a:lnTo>
                    <a:lnTo>
                      <a:pt x="10880" y="243"/>
                    </a:lnTo>
                    <a:lnTo>
                      <a:pt x="11251" y="179"/>
                    </a:lnTo>
                    <a:lnTo>
                      <a:pt x="11621" y="115"/>
                    </a:lnTo>
                    <a:lnTo>
                      <a:pt x="11992" y="39"/>
                    </a:lnTo>
                    <a:lnTo>
                      <a:pt x="11238" y="51"/>
                    </a:lnTo>
                    <a:lnTo>
                      <a:pt x="10483" y="39"/>
                    </a:lnTo>
                    <a:lnTo>
                      <a:pt x="8988" y="13"/>
                    </a:lnTo>
                    <a:lnTo>
                      <a:pt x="8233" y="0"/>
                    </a:lnTo>
                    <a:close/>
                  </a:path>
                </a:pathLst>
              </a:custGeom>
              <a:solidFill>
                <a:srgbClr val="5F79A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0" name="Google Shape;854;p18">
                <a:extLst>
                  <a:ext uri="{FF2B5EF4-FFF2-40B4-BE49-F238E27FC236}">
                    <a16:creationId xmlns:a16="http://schemas.microsoft.com/office/drawing/2014/main" id="{DAE170D2-B2BB-FA2A-7516-408A45E18ECE}"/>
                  </a:ext>
                </a:extLst>
              </p:cNvPr>
              <p:cNvSpPr/>
              <p:nvPr/>
            </p:nvSpPr>
            <p:spPr>
              <a:xfrm>
                <a:off x="6410275" y="2800575"/>
                <a:ext cx="117625" cy="242625"/>
              </a:xfrm>
              <a:custGeom>
                <a:avLst/>
                <a:gdLst/>
                <a:ahLst/>
                <a:cxnLst/>
                <a:rect l="l" t="t" r="r" b="b"/>
                <a:pathLst>
                  <a:path w="4705" h="9705" extrusionOk="0">
                    <a:moveTo>
                      <a:pt x="4181" y="1"/>
                    </a:moveTo>
                    <a:lnTo>
                      <a:pt x="4232" y="576"/>
                    </a:lnTo>
                    <a:lnTo>
                      <a:pt x="4257" y="1152"/>
                    </a:lnTo>
                    <a:lnTo>
                      <a:pt x="4296" y="2302"/>
                    </a:lnTo>
                    <a:lnTo>
                      <a:pt x="4321" y="3465"/>
                    </a:lnTo>
                    <a:lnTo>
                      <a:pt x="4334" y="4616"/>
                    </a:lnTo>
                    <a:lnTo>
                      <a:pt x="4334" y="5191"/>
                    </a:lnTo>
                    <a:lnTo>
                      <a:pt x="4334" y="5255"/>
                    </a:lnTo>
                    <a:lnTo>
                      <a:pt x="4334" y="5332"/>
                    </a:lnTo>
                    <a:lnTo>
                      <a:pt x="4321" y="5473"/>
                    </a:lnTo>
                    <a:lnTo>
                      <a:pt x="4296" y="5754"/>
                    </a:lnTo>
                    <a:lnTo>
                      <a:pt x="4232" y="6316"/>
                    </a:lnTo>
                    <a:lnTo>
                      <a:pt x="4142" y="6892"/>
                    </a:lnTo>
                    <a:lnTo>
                      <a:pt x="4053" y="7454"/>
                    </a:lnTo>
                    <a:lnTo>
                      <a:pt x="3963" y="8042"/>
                    </a:lnTo>
                    <a:lnTo>
                      <a:pt x="3900" y="8617"/>
                    </a:lnTo>
                    <a:lnTo>
                      <a:pt x="3874" y="9015"/>
                    </a:lnTo>
                    <a:lnTo>
                      <a:pt x="3874" y="9015"/>
                    </a:lnTo>
                    <a:lnTo>
                      <a:pt x="3605" y="9052"/>
                    </a:lnTo>
                    <a:lnTo>
                      <a:pt x="3132" y="9116"/>
                    </a:lnTo>
                    <a:lnTo>
                      <a:pt x="2659" y="9154"/>
                    </a:lnTo>
                    <a:lnTo>
                      <a:pt x="2199" y="9180"/>
                    </a:lnTo>
                    <a:lnTo>
                      <a:pt x="1726" y="9205"/>
                    </a:lnTo>
                    <a:lnTo>
                      <a:pt x="780" y="9205"/>
                    </a:lnTo>
                    <a:lnTo>
                      <a:pt x="575" y="9200"/>
                    </a:lnTo>
                    <a:lnTo>
                      <a:pt x="575" y="9200"/>
                    </a:lnTo>
                    <a:lnTo>
                      <a:pt x="627" y="8924"/>
                    </a:lnTo>
                    <a:lnTo>
                      <a:pt x="716" y="8362"/>
                    </a:lnTo>
                    <a:lnTo>
                      <a:pt x="767" y="7812"/>
                    </a:lnTo>
                    <a:lnTo>
                      <a:pt x="806" y="7250"/>
                    </a:lnTo>
                    <a:lnTo>
                      <a:pt x="831" y="6687"/>
                    </a:lnTo>
                    <a:lnTo>
                      <a:pt x="831" y="6125"/>
                    </a:lnTo>
                    <a:lnTo>
                      <a:pt x="806" y="5562"/>
                    </a:lnTo>
                    <a:lnTo>
                      <a:pt x="780" y="5012"/>
                    </a:lnTo>
                    <a:lnTo>
                      <a:pt x="729" y="4450"/>
                    </a:lnTo>
                    <a:lnTo>
                      <a:pt x="665" y="3900"/>
                    </a:lnTo>
                    <a:lnTo>
                      <a:pt x="588" y="3338"/>
                    </a:lnTo>
                    <a:lnTo>
                      <a:pt x="499" y="2788"/>
                    </a:lnTo>
                    <a:lnTo>
                      <a:pt x="397" y="2251"/>
                    </a:lnTo>
                    <a:lnTo>
                      <a:pt x="282" y="1701"/>
                    </a:lnTo>
                    <a:lnTo>
                      <a:pt x="154" y="1164"/>
                    </a:lnTo>
                    <a:lnTo>
                      <a:pt x="13" y="627"/>
                    </a:lnTo>
                    <a:lnTo>
                      <a:pt x="90" y="1177"/>
                    </a:lnTo>
                    <a:lnTo>
                      <a:pt x="167" y="1727"/>
                    </a:lnTo>
                    <a:lnTo>
                      <a:pt x="230" y="2277"/>
                    </a:lnTo>
                    <a:lnTo>
                      <a:pt x="294" y="2826"/>
                    </a:lnTo>
                    <a:lnTo>
                      <a:pt x="346" y="3376"/>
                    </a:lnTo>
                    <a:lnTo>
                      <a:pt x="397" y="3926"/>
                    </a:lnTo>
                    <a:lnTo>
                      <a:pt x="422" y="4475"/>
                    </a:lnTo>
                    <a:lnTo>
                      <a:pt x="435" y="5025"/>
                    </a:lnTo>
                    <a:lnTo>
                      <a:pt x="448" y="5575"/>
                    </a:lnTo>
                    <a:lnTo>
                      <a:pt x="448" y="6125"/>
                    </a:lnTo>
                    <a:lnTo>
                      <a:pt x="422" y="6674"/>
                    </a:lnTo>
                    <a:lnTo>
                      <a:pt x="384" y="7224"/>
                    </a:lnTo>
                    <a:lnTo>
                      <a:pt x="333" y="7761"/>
                    </a:lnTo>
                    <a:lnTo>
                      <a:pt x="256" y="8311"/>
                    </a:lnTo>
                    <a:lnTo>
                      <a:pt x="167" y="8848"/>
                    </a:lnTo>
                    <a:lnTo>
                      <a:pt x="64" y="9372"/>
                    </a:lnTo>
                    <a:lnTo>
                      <a:pt x="0" y="9653"/>
                    </a:lnTo>
                    <a:lnTo>
                      <a:pt x="282" y="9666"/>
                    </a:lnTo>
                    <a:lnTo>
                      <a:pt x="767" y="9691"/>
                    </a:lnTo>
                    <a:lnTo>
                      <a:pt x="1253" y="9704"/>
                    </a:lnTo>
                    <a:lnTo>
                      <a:pt x="1739" y="9691"/>
                    </a:lnTo>
                    <a:lnTo>
                      <a:pt x="2225" y="9678"/>
                    </a:lnTo>
                    <a:lnTo>
                      <a:pt x="2698" y="9640"/>
                    </a:lnTo>
                    <a:lnTo>
                      <a:pt x="3184" y="9602"/>
                    </a:lnTo>
                    <a:lnTo>
                      <a:pt x="3669" y="9538"/>
                    </a:lnTo>
                    <a:lnTo>
                      <a:pt x="4155" y="9461"/>
                    </a:lnTo>
                    <a:lnTo>
                      <a:pt x="4347" y="9423"/>
                    </a:lnTo>
                    <a:lnTo>
                      <a:pt x="4347" y="9231"/>
                    </a:lnTo>
                    <a:lnTo>
                      <a:pt x="4373" y="8656"/>
                    </a:lnTo>
                    <a:lnTo>
                      <a:pt x="4436" y="8093"/>
                    </a:lnTo>
                    <a:lnTo>
                      <a:pt x="4500" y="7531"/>
                    </a:lnTo>
                    <a:lnTo>
                      <a:pt x="4577" y="6955"/>
                    </a:lnTo>
                    <a:lnTo>
                      <a:pt x="4641" y="6367"/>
                    </a:lnTo>
                    <a:lnTo>
                      <a:pt x="4692" y="5779"/>
                    </a:lnTo>
                    <a:lnTo>
                      <a:pt x="4705" y="5485"/>
                    </a:lnTo>
                    <a:lnTo>
                      <a:pt x="4705" y="5345"/>
                    </a:lnTo>
                    <a:lnTo>
                      <a:pt x="4705" y="5268"/>
                    </a:lnTo>
                    <a:lnTo>
                      <a:pt x="4705" y="5191"/>
                    </a:lnTo>
                    <a:lnTo>
                      <a:pt x="4679" y="4603"/>
                    </a:lnTo>
                    <a:lnTo>
                      <a:pt x="4654" y="4028"/>
                    </a:lnTo>
                    <a:lnTo>
                      <a:pt x="4615" y="3453"/>
                    </a:lnTo>
                    <a:lnTo>
                      <a:pt x="4564" y="2877"/>
                    </a:lnTo>
                    <a:lnTo>
                      <a:pt x="4513" y="2289"/>
                    </a:lnTo>
                    <a:lnTo>
                      <a:pt x="4449" y="1714"/>
                    </a:lnTo>
                    <a:lnTo>
                      <a:pt x="4373" y="1139"/>
                    </a:lnTo>
                    <a:lnTo>
                      <a:pt x="4296" y="563"/>
                    </a:lnTo>
                    <a:lnTo>
                      <a:pt x="4232" y="282"/>
                    </a:lnTo>
                    <a:lnTo>
                      <a:pt x="4181" y="1"/>
                    </a:lnTo>
                    <a:close/>
                  </a:path>
                </a:pathLst>
              </a:custGeom>
              <a:solidFill>
                <a:srgbClr val="5F79A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1" name="Google Shape;855;p18">
                <a:extLst>
                  <a:ext uri="{FF2B5EF4-FFF2-40B4-BE49-F238E27FC236}">
                    <a16:creationId xmlns:a16="http://schemas.microsoft.com/office/drawing/2014/main" id="{27E4F40D-6063-5EA6-72AC-B673F4D13241}"/>
                  </a:ext>
                </a:extLst>
              </p:cNvPr>
              <p:cNvSpPr/>
              <p:nvPr/>
            </p:nvSpPr>
            <p:spPr>
              <a:xfrm>
                <a:off x="6093550" y="2833500"/>
                <a:ext cx="109325" cy="76725"/>
              </a:xfrm>
              <a:custGeom>
                <a:avLst/>
                <a:gdLst/>
                <a:ahLst/>
                <a:cxnLst/>
                <a:rect l="l" t="t" r="r" b="b"/>
                <a:pathLst>
                  <a:path w="4373" h="3069" extrusionOk="0">
                    <a:moveTo>
                      <a:pt x="4372" y="1"/>
                    </a:moveTo>
                    <a:lnTo>
                      <a:pt x="4181" y="308"/>
                    </a:lnTo>
                    <a:lnTo>
                      <a:pt x="3989" y="614"/>
                    </a:lnTo>
                    <a:lnTo>
                      <a:pt x="3797" y="908"/>
                    </a:lnTo>
                    <a:lnTo>
                      <a:pt x="3593" y="1177"/>
                    </a:lnTo>
                    <a:lnTo>
                      <a:pt x="3363" y="1433"/>
                    </a:lnTo>
                    <a:lnTo>
                      <a:pt x="3132" y="1675"/>
                    </a:lnTo>
                    <a:lnTo>
                      <a:pt x="2877" y="1893"/>
                    </a:lnTo>
                    <a:lnTo>
                      <a:pt x="2608" y="2085"/>
                    </a:lnTo>
                    <a:lnTo>
                      <a:pt x="2314" y="2251"/>
                    </a:lnTo>
                    <a:lnTo>
                      <a:pt x="2020" y="2404"/>
                    </a:lnTo>
                    <a:lnTo>
                      <a:pt x="1701" y="2532"/>
                    </a:lnTo>
                    <a:lnTo>
                      <a:pt x="1381" y="2647"/>
                    </a:lnTo>
                    <a:lnTo>
                      <a:pt x="1049" y="2736"/>
                    </a:lnTo>
                    <a:lnTo>
                      <a:pt x="703" y="2826"/>
                    </a:lnTo>
                    <a:lnTo>
                      <a:pt x="0" y="2979"/>
                    </a:lnTo>
                    <a:lnTo>
                      <a:pt x="179" y="3018"/>
                    </a:lnTo>
                    <a:lnTo>
                      <a:pt x="358" y="3043"/>
                    </a:lnTo>
                    <a:lnTo>
                      <a:pt x="537" y="3056"/>
                    </a:lnTo>
                    <a:lnTo>
                      <a:pt x="729" y="3069"/>
                    </a:lnTo>
                    <a:lnTo>
                      <a:pt x="908" y="3069"/>
                    </a:lnTo>
                    <a:lnTo>
                      <a:pt x="1100" y="3056"/>
                    </a:lnTo>
                    <a:lnTo>
                      <a:pt x="1279" y="3043"/>
                    </a:lnTo>
                    <a:lnTo>
                      <a:pt x="1458" y="3018"/>
                    </a:lnTo>
                    <a:lnTo>
                      <a:pt x="1649" y="2992"/>
                    </a:lnTo>
                    <a:lnTo>
                      <a:pt x="1828" y="2941"/>
                    </a:lnTo>
                    <a:lnTo>
                      <a:pt x="2007" y="2890"/>
                    </a:lnTo>
                    <a:lnTo>
                      <a:pt x="2186" y="2839"/>
                    </a:lnTo>
                    <a:lnTo>
                      <a:pt x="2365" y="2762"/>
                    </a:lnTo>
                    <a:lnTo>
                      <a:pt x="2544" y="2685"/>
                    </a:lnTo>
                    <a:lnTo>
                      <a:pt x="2711" y="2596"/>
                    </a:lnTo>
                    <a:lnTo>
                      <a:pt x="2877" y="2494"/>
                    </a:lnTo>
                    <a:lnTo>
                      <a:pt x="3030" y="2391"/>
                    </a:lnTo>
                    <a:lnTo>
                      <a:pt x="3184" y="2263"/>
                    </a:lnTo>
                    <a:lnTo>
                      <a:pt x="3324" y="2136"/>
                    </a:lnTo>
                    <a:lnTo>
                      <a:pt x="3452" y="2008"/>
                    </a:lnTo>
                    <a:lnTo>
                      <a:pt x="3580" y="1867"/>
                    </a:lnTo>
                    <a:lnTo>
                      <a:pt x="3708" y="1714"/>
                    </a:lnTo>
                    <a:lnTo>
                      <a:pt x="3810" y="1560"/>
                    </a:lnTo>
                    <a:lnTo>
                      <a:pt x="3912" y="1394"/>
                    </a:lnTo>
                    <a:lnTo>
                      <a:pt x="4002" y="1228"/>
                    </a:lnTo>
                    <a:lnTo>
                      <a:pt x="4078" y="1062"/>
                    </a:lnTo>
                    <a:lnTo>
                      <a:pt x="4155" y="896"/>
                    </a:lnTo>
                    <a:lnTo>
                      <a:pt x="4206" y="717"/>
                    </a:lnTo>
                    <a:lnTo>
                      <a:pt x="4270" y="538"/>
                    </a:lnTo>
                    <a:lnTo>
                      <a:pt x="4309" y="359"/>
                    </a:lnTo>
                    <a:lnTo>
                      <a:pt x="4347" y="180"/>
                    </a:lnTo>
                    <a:lnTo>
                      <a:pt x="4372" y="1"/>
                    </a:lnTo>
                    <a:close/>
                  </a:path>
                </a:pathLst>
              </a:custGeom>
              <a:solidFill>
                <a:srgbClr val="5F79A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2" name="Google Shape;856;p18">
                <a:extLst>
                  <a:ext uri="{FF2B5EF4-FFF2-40B4-BE49-F238E27FC236}">
                    <a16:creationId xmlns:a16="http://schemas.microsoft.com/office/drawing/2014/main" id="{BC7C6F6A-27B9-253E-3D01-1D7FD10EA0D6}"/>
                  </a:ext>
                </a:extLst>
              </p:cNvPr>
              <p:cNvSpPr/>
              <p:nvPr/>
            </p:nvSpPr>
            <p:spPr>
              <a:xfrm>
                <a:off x="6713900" y="2817850"/>
                <a:ext cx="85025" cy="98775"/>
              </a:xfrm>
              <a:custGeom>
                <a:avLst/>
                <a:gdLst/>
                <a:ahLst/>
                <a:cxnLst/>
                <a:rect l="l" t="t" r="r" b="b"/>
                <a:pathLst>
                  <a:path w="3401" h="3951" extrusionOk="0">
                    <a:moveTo>
                      <a:pt x="77" y="0"/>
                    </a:moveTo>
                    <a:lnTo>
                      <a:pt x="39" y="179"/>
                    </a:lnTo>
                    <a:lnTo>
                      <a:pt x="13" y="371"/>
                    </a:lnTo>
                    <a:lnTo>
                      <a:pt x="0" y="550"/>
                    </a:lnTo>
                    <a:lnTo>
                      <a:pt x="0" y="742"/>
                    </a:lnTo>
                    <a:lnTo>
                      <a:pt x="13" y="921"/>
                    </a:lnTo>
                    <a:lnTo>
                      <a:pt x="26" y="1112"/>
                    </a:lnTo>
                    <a:lnTo>
                      <a:pt x="51" y="1291"/>
                    </a:lnTo>
                    <a:lnTo>
                      <a:pt x="90" y="1470"/>
                    </a:lnTo>
                    <a:lnTo>
                      <a:pt x="128" y="1662"/>
                    </a:lnTo>
                    <a:lnTo>
                      <a:pt x="192" y="1841"/>
                    </a:lnTo>
                    <a:lnTo>
                      <a:pt x="256" y="2020"/>
                    </a:lnTo>
                    <a:lnTo>
                      <a:pt x="320" y="2199"/>
                    </a:lnTo>
                    <a:lnTo>
                      <a:pt x="409" y="2365"/>
                    </a:lnTo>
                    <a:lnTo>
                      <a:pt x="499" y="2532"/>
                    </a:lnTo>
                    <a:lnTo>
                      <a:pt x="601" y="2698"/>
                    </a:lnTo>
                    <a:lnTo>
                      <a:pt x="703" y="2851"/>
                    </a:lnTo>
                    <a:lnTo>
                      <a:pt x="831" y="3005"/>
                    </a:lnTo>
                    <a:lnTo>
                      <a:pt x="959" y="3145"/>
                    </a:lnTo>
                    <a:lnTo>
                      <a:pt x="1100" y="3286"/>
                    </a:lnTo>
                    <a:lnTo>
                      <a:pt x="1253" y="3401"/>
                    </a:lnTo>
                    <a:lnTo>
                      <a:pt x="1407" y="3516"/>
                    </a:lnTo>
                    <a:lnTo>
                      <a:pt x="1573" y="3618"/>
                    </a:lnTo>
                    <a:lnTo>
                      <a:pt x="1739" y="3708"/>
                    </a:lnTo>
                    <a:lnTo>
                      <a:pt x="1918" y="3784"/>
                    </a:lnTo>
                    <a:lnTo>
                      <a:pt x="2097" y="3848"/>
                    </a:lnTo>
                    <a:lnTo>
                      <a:pt x="2289" y="3899"/>
                    </a:lnTo>
                    <a:lnTo>
                      <a:pt x="2468" y="3925"/>
                    </a:lnTo>
                    <a:lnTo>
                      <a:pt x="2659" y="3951"/>
                    </a:lnTo>
                    <a:lnTo>
                      <a:pt x="3030" y="3951"/>
                    </a:lnTo>
                    <a:lnTo>
                      <a:pt x="3222" y="3925"/>
                    </a:lnTo>
                    <a:lnTo>
                      <a:pt x="3401" y="3887"/>
                    </a:lnTo>
                    <a:lnTo>
                      <a:pt x="3043" y="3810"/>
                    </a:lnTo>
                    <a:lnTo>
                      <a:pt x="2877" y="3759"/>
                    </a:lnTo>
                    <a:lnTo>
                      <a:pt x="2710" y="3708"/>
                    </a:lnTo>
                    <a:lnTo>
                      <a:pt x="2544" y="3657"/>
                    </a:lnTo>
                    <a:lnTo>
                      <a:pt x="2391" y="3593"/>
                    </a:lnTo>
                    <a:lnTo>
                      <a:pt x="2237" y="3516"/>
                    </a:lnTo>
                    <a:lnTo>
                      <a:pt x="2084" y="3439"/>
                    </a:lnTo>
                    <a:lnTo>
                      <a:pt x="1943" y="3350"/>
                    </a:lnTo>
                    <a:lnTo>
                      <a:pt x="1803" y="3260"/>
                    </a:lnTo>
                    <a:lnTo>
                      <a:pt x="1675" y="3158"/>
                    </a:lnTo>
                    <a:lnTo>
                      <a:pt x="1547" y="3043"/>
                    </a:lnTo>
                    <a:lnTo>
                      <a:pt x="1432" y="2928"/>
                    </a:lnTo>
                    <a:lnTo>
                      <a:pt x="1317" y="2813"/>
                    </a:lnTo>
                    <a:lnTo>
                      <a:pt x="1202" y="2685"/>
                    </a:lnTo>
                    <a:lnTo>
                      <a:pt x="1100" y="2557"/>
                    </a:lnTo>
                    <a:lnTo>
                      <a:pt x="908" y="2276"/>
                    </a:lnTo>
                    <a:lnTo>
                      <a:pt x="742" y="1995"/>
                    </a:lnTo>
                    <a:lnTo>
                      <a:pt x="588" y="1688"/>
                    </a:lnTo>
                    <a:lnTo>
                      <a:pt x="460" y="1368"/>
                    </a:lnTo>
                    <a:lnTo>
                      <a:pt x="345" y="1036"/>
                    </a:lnTo>
                    <a:lnTo>
                      <a:pt x="243" y="703"/>
                    </a:lnTo>
                    <a:lnTo>
                      <a:pt x="154" y="35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5F79A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3" name="Google Shape;857;p18">
                <a:extLst>
                  <a:ext uri="{FF2B5EF4-FFF2-40B4-BE49-F238E27FC236}">
                    <a16:creationId xmlns:a16="http://schemas.microsoft.com/office/drawing/2014/main" id="{67944E93-A559-2A04-4CFA-05194C7F444E}"/>
                  </a:ext>
                </a:extLst>
              </p:cNvPr>
              <p:cNvSpPr/>
              <p:nvPr/>
            </p:nvSpPr>
            <p:spPr>
              <a:xfrm>
                <a:off x="6245675" y="1157200"/>
                <a:ext cx="163975" cy="158550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6342" extrusionOk="0">
                    <a:moveTo>
                      <a:pt x="1752" y="0"/>
                    </a:moveTo>
                    <a:lnTo>
                      <a:pt x="1790" y="154"/>
                    </a:lnTo>
                    <a:lnTo>
                      <a:pt x="1816" y="307"/>
                    </a:lnTo>
                    <a:lnTo>
                      <a:pt x="1816" y="473"/>
                    </a:lnTo>
                    <a:lnTo>
                      <a:pt x="1790" y="639"/>
                    </a:lnTo>
                    <a:lnTo>
                      <a:pt x="1752" y="793"/>
                    </a:lnTo>
                    <a:lnTo>
                      <a:pt x="1688" y="959"/>
                    </a:lnTo>
                    <a:lnTo>
                      <a:pt x="1611" y="1125"/>
                    </a:lnTo>
                    <a:lnTo>
                      <a:pt x="1535" y="1291"/>
                    </a:lnTo>
                    <a:lnTo>
                      <a:pt x="1343" y="1598"/>
                    </a:lnTo>
                    <a:lnTo>
                      <a:pt x="1138" y="1905"/>
                    </a:lnTo>
                    <a:lnTo>
                      <a:pt x="934" y="2199"/>
                    </a:lnTo>
                    <a:lnTo>
                      <a:pt x="768" y="2455"/>
                    </a:lnTo>
                    <a:lnTo>
                      <a:pt x="627" y="2634"/>
                    </a:lnTo>
                    <a:lnTo>
                      <a:pt x="486" y="2825"/>
                    </a:lnTo>
                    <a:lnTo>
                      <a:pt x="346" y="3017"/>
                    </a:lnTo>
                    <a:lnTo>
                      <a:pt x="205" y="3209"/>
                    </a:lnTo>
                    <a:lnTo>
                      <a:pt x="154" y="3311"/>
                    </a:lnTo>
                    <a:lnTo>
                      <a:pt x="103" y="3414"/>
                    </a:lnTo>
                    <a:lnTo>
                      <a:pt x="64" y="3516"/>
                    </a:lnTo>
                    <a:lnTo>
                      <a:pt x="26" y="3631"/>
                    </a:lnTo>
                    <a:lnTo>
                      <a:pt x="1" y="3733"/>
                    </a:lnTo>
                    <a:lnTo>
                      <a:pt x="1" y="3848"/>
                    </a:lnTo>
                    <a:lnTo>
                      <a:pt x="1" y="3976"/>
                    </a:lnTo>
                    <a:lnTo>
                      <a:pt x="26" y="4091"/>
                    </a:lnTo>
                    <a:lnTo>
                      <a:pt x="77" y="4244"/>
                    </a:lnTo>
                    <a:lnTo>
                      <a:pt x="116" y="4296"/>
                    </a:lnTo>
                    <a:lnTo>
                      <a:pt x="154" y="4347"/>
                    </a:lnTo>
                    <a:lnTo>
                      <a:pt x="192" y="4385"/>
                    </a:lnTo>
                    <a:lnTo>
                      <a:pt x="231" y="4423"/>
                    </a:lnTo>
                    <a:lnTo>
                      <a:pt x="282" y="4449"/>
                    </a:lnTo>
                    <a:lnTo>
                      <a:pt x="333" y="4462"/>
                    </a:lnTo>
                    <a:lnTo>
                      <a:pt x="435" y="4475"/>
                    </a:lnTo>
                    <a:lnTo>
                      <a:pt x="550" y="4462"/>
                    </a:lnTo>
                    <a:lnTo>
                      <a:pt x="678" y="4436"/>
                    </a:lnTo>
                    <a:lnTo>
                      <a:pt x="806" y="4372"/>
                    </a:lnTo>
                    <a:lnTo>
                      <a:pt x="934" y="4308"/>
                    </a:lnTo>
                    <a:lnTo>
                      <a:pt x="1074" y="4232"/>
                    </a:lnTo>
                    <a:lnTo>
                      <a:pt x="1343" y="4040"/>
                    </a:lnTo>
                    <a:lnTo>
                      <a:pt x="1829" y="3682"/>
                    </a:lnTo>
                    <a:lnTo>
                      <a:pt x="1790" y="3797"/>
                    </a:lnTo>
                    <a:lnTo>
                      <a:pt x="1739" y="3899"/>
                    </a:lnTo>
                    <a:lnTo>
                      <a:pt x="1599" y="4142"/>
                    </a:lnTo>
                    <a:lnTo>
                      <a:pt x="1432" y="4385"/>
                    </a:lnTo>
                    <a:lnTo>
                      <a:pt x="1279" y="4628"/>
                    </a:lnTo>
                    <a:lnTo>
                      <a:pt x="1202" y="4756"/>
                    </a:lnTo>
                    <a:lnTo>
                      <a:pt x="1138" y="4884"/>
                    </a:lnTo>
                    <a:lnTo>
                      <a:pt x="1087" y="5012"/>
                    </a:lnTo>
                    <a:lnTo>
                      <a:pt x="1049" y="5139"/>
                    </a:lnTo>
                    <a:lnTo>
                      <a:pt x="1023" y="5267"/>
                    </a:lnTo>
                    <a:lnTo>
                      <a:pt x="1023" y="5395"/>
                    </a:lnTo>
                    <a:lnTo>
                      <a:pt x="1049" y="5523"/>
                    </a:lnTo>
                    <a:lnTo>
                      <a:pt x="1087" y="5651"/>
                    </a:lnTo>
                    <a:lnTo>
                      <a:pt x="1126" y="5715"/>
                    </a:lnTo>
                    <a:lnTo>
                      <a:pt x="1164" y="5779"/>
                    </a:lnTo>
                    <a:lnTo>
                      <a:pt x="1266" y="5894"/>
                    </a:lnTo>
                    <a:lnTo>
                      <a:pt x="1394" y="5983"/>
                    </a:lnTo>
                    <a:lnTo>
                      <a:pt x="1535" y="6073"/>
                    </a:lnTo>
                    <a:lnTo>
                      <a:pt x="1688" y="6137"/>
                    </a:lnTo>
                    <a:lnTo>
                      <a:pt x="1867" y="6200"/>
                    </a:lnTo>
                    <a:lnTo>
                      <a:pt x="2046" y="6252"/>
                    </a:lnTo>
                    <a:lnTo>
                      <a:pt x="2225" y="6277"/>
                    </a:lnTo>
                    <a:lnTo>
                      <a:pt x="2417" y="6303"/>
                    </a:lnTo>
                    <a:lnTo>
                      <a:pt x="2609" y="6328"/>
                    </a:lnTo>
                    <a:lnTo>
                      <a:pt x="2966" y="6341"/>
                    </a:lnTo>
                    <a:lnTo>
                      <a:pt x="3286" y="6328"/>
                    </a:lnTo>
                    <a:lnTo>
                      <a:pt x="3555" y="6303"/>
                    </a:lnTo>
                    <a:lnTo>
                      <a:pt x="3721" y="6277"/>
                    </a:lnTo>
                    <a:lnTo>
                      <a:pt x="3925" y="6239"/>
                    </a:lnTo>
                    <a:lnTo>
                      <a:pt x="4168" y="6175"/>
                    </a:lnTo>
                    <a:lnTo>
                      <a:pt x="4424" y="6098"/>
                    </a:lnTo>
                    <a:lnTo>
                      <a:pt x="4692" y="6009"/>
                    </a:lnTo>
                    <a:lnTo>
                      <a:pt x="4974" y="5894"/>
                    </a:lnTo>
                    <a:lnTo>
                      <a:pt x="5242" y="5779"/>
                    </a:lnTo>
                    <a:lnTo>
                      <a:pt x="5511" y="5651"/>
                    </a:lnTo>
                    <a:lnTo>
                      <a:pt x="5766" y="5497"/>
                    </a:lnTo>
                    <a:lnTo>
                      <a:pt x="5996" y="5344"/>
                    </a:lnTo>
                    <a:lnTo>
                      <a:pt x="6201" y="5190"/>
                    </a:lnTo>
                    <a:lnTo>
                      <a:pt x="6278" y="5101"/>
                    </a:lnTo>
                    <a:lnTo>
                      <a:pt x="6354" y="5012"/>
                    </a:lnTo>
                    <a:lnTo>
                      <a:pt x="6418" y="4922"/>
                    </a:lnTo>
                    <a:lnTo>
                      <a:pt x="6482" y="4833"/>
                    </a:lnTo>
                    <a:lnTo>
                      <a:pt x="6520" y="4743"/>
                    </a:lnTo>
                    <a:lnTo>
                      <a:pt x="6546" y="4641"/>
                    </a:lnTo>
                    <a:lnTo>
                      <a:pt x="6559" y="4551"/>
                    </a:lnTo>
                    <a:lnTo>
                      <a:pt x="6546" y="4449"/>
                    </a:lnTo>
                    <a:lnTo>
                      <a:pt x="6533" y="4360"/>
                    </a:lnTo>
                    <a:lnTo>
                      <a:pt x="6495" y="4257"/>
                    </a:lnTo>
                    <a:lnTo>
                      <a:pt x="175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4" name="Google Shape;858;p18">
                <a:extLst>
                  <a:ext uri="{FF2B5EF4-FFF2-40B4-BE49-F238E27FC236}">
                    <a16:creationId xmlns:a16="http://schemas.microsoft.com/office/drawing/2014/main" id="{E2FC2851-0F22-0A8A-3288-CC0009BCB338}"/>
                  </a:ext>
                </a:extLst>
              </p:cNvPr>
              <p:cNvSpPr/>
              <p:nvPr/>
            </p:nvSpPr>
            <p:spPr>
              <a:xfrm>
                <a:off x="6230650" y="664675"/>
                <a:ext cx="634450" cy="660325"/>
              </a:xfrm>
              <a:custGeom>
                <a:avLst/>
                <a:gdLst/>
                <a:ahLst/>
                <a:cxnLst/>
                <a:rect l="l" t="t" r="r" b="b"/>
                <a:pathLst>
                  <a:path w="25378" h="26413" extrusionOk="0">
                    <a:moveTo>
                      <a:pt x="13961" y="1"/>
                    </a:moveTo>
                    <a:lnTo>
                      <a:pt x="13552" y="26"/>
                    </a:lnTo>
                    <a:lnTo>
                      <a:pt x="13130" y="65"/>
                    </a:lnTo>
                    <a:lnTo>
                      <a:pt x="12695" y="129"/>
                    </a:lnTo>
                    <a:lnTo>
                      <a:pt x="12261" y="205"/>
                    </a:lnTo>
                    <a:lnTo>
                      <a:pt x="11992" y="257"/>
                    </a:lnTo>
                    <a:lnTo>
                      <a:pt x="11647" y="308"/>
                    </a:lnTo>
                    <a:lnTo>
                      <a:pt x="10829" y="423"/>
                    </a:lnTo>
                    <a:lnTo>
                      <a:pt x="10369" y="499"/>
                    </a:lnTo>
                    <a:lnTo>
                      <a:pt x="9883" y="576"/>
                    </a:lnTo>
                    <a:lnTo>
                      <a:pt x="9397" y="678"/>
                    </a:lnTo>
                    <a:lnTo>
                      <a:pt x="8911" y="806"/>
                    </a:lnTo>
                    <a:lnTo>
                      <a:pt x="8438" y="947"/>
                    </a:lnTo>
                    <a:lnTo>
                      <a:pt x="8208" y="1024"/>
                    </a:lnTo>
                    <a:lnTo>
                      <a:pt x="8004" y="1113"/>
                    </a:lnTo>
                    <a:lnTo>
                      <a:pt x="7786" y="1203"/>
                    </a:lnTo>
                    <a:lnTo>
                      <a:pt x="7594" y="1305"/>
                    </a:lnTo>
                    <a:lnTo>
                      <a:pt x="7415" y="1407"/>
                    </a:lnTo>
                    <a:lnTo>
                      <a:pt x="7249" y="1522"/>
                    </a:lnTo>
                    <a:lnTo>
                      <a:pt x="7096" y="1650"/>
                    </a:lnTo>
                    <a:lnTo>
                      <a:pt x="6955" y="1778"/>
                    </a:lnTo>
                    <a:lnTo>
                      <a:pt x="6840" y="1918"/>
                    </a:lnTo>
                    <a:lnTo>
                      <a:pt x="6751" y="2059"/>
                    </a:lnTo>
                    <a:lnTo>
                      <a:pt x="6674" y="2225"/>
                    </a:lnTo>
                    <a:lnTo>
                      <a:pt x="6623" y="2391"/>
                    </a:lnTo>
                    <a:lnTo>
                      <a:pt x="6597" y="2558"/>
                    </a:lnTo>
                    <a:lnTo>
                      <a:pt x="6610" y="2749"/>
                    </a:lnTo>
                    <a:lnTo>
                      <a:pt x="6048" y="2698"/>
                    </a:lnTo>
                    <a:lnTo>
                      <a:pt x="5472" y="2634"/>
                    </a:lnTo>
                    <a:lnTo>
                      <a:pt x="4897" y="2570"/>
                    </a:lnTo>
                    <a:lnTo>
                      <a:pt x="4603" y="2545"/>
                    </a:lnTo>
                    <a:lnTo>
                      <a:pt x="4309" y="2532"/>
                    </a:lnTo>
                    <a:lnTo>
                      <a:pt x="3734" y="2532"/>
                    </a:lnTo>
                    <a:lnTo>
                      <a:pt x="3440" y="2558"/>
                    </a:lnTo>
                    <a:lnTo>
                      <a:pt x="3146" y="2596"/>
                    </a:lnTo>
                    <a:lnTo>
                      <a:pt x="2864" y="2660"/>
                    </a:lnTo>
                    <a:lnTo>
                      <a:pt x="2583" y="2749"/>
                    </a:lnTo>
                    <a:lnTo>
                      <a:pt x="2302" y="2852"/>
                    </a:lnTo>
                    <a:lnTo>
                      <a:pt x="2021" y="2992"/>
                    </a:lnTo>
                    <a:lnTo>
                      <a:pt x="1778" y="3146"/>
                    </a:lnTo>
                    <a:lnTo>
                      <a:pt x="1560" y="3312"/>
                    </a:lnTo>
                    <a:lnTo>
                      <a:pt x="1369" y="3504"/>
                    </a:lnTo>
                    <a:lnTo>
                      <a:pt x="1190" y="3695"/>
                    </a:lnTo>
                    <a:lnTo>
                      <a:pt x="1011" y="3913"/>
                    </a:lnTo>
                    <a:lnTo>
                      <a:pt x="870" y="4143"/>
                    </a:lnTo>
                    <a:lnTo>
                      <a:pt x="729" y="4386"/>
                    </a:lnTo>
                    <a:lnTo>
                      <a:pt x="602" y="4641"/>
                    </a:lnTo>
                    <a:lnTo>
                      <a:pt x="499" y="4910"/>
                    </a:lnTo>
                    <a:lnTo>
                      <a:pt x="397" y="5178"/>
                    </a:lnTo>
                    <a:lnTo>
                      <a:pt x="320" y="5447"/>
                    </a:lnTo>
                    <a:lnTo>
                      <a:pt x="244" y="5728"/>
                    </a:lnTo>
                    <a:lnTo>
                      <a:pt x="180" y="6009"/>
                    </a:lnTo>
                    <a:lnTo>
                      <a:pt x="129" y="6291"/>
                    </a:lnTo>
                    <a:lnTo>
                      <a:pt x="90" y="6559"/>
                    </a:lnTo>
                    <a:lnTo>
                      <a:pt x="52" y="6840"/>
                    </a:lnTo>
                    <a:lnTo>
                      <a:pt x="26" y="7160"/>
                    </a:lnTo>
                    <a:lnTo>
                      <a:pt x="13" y="7480"/>
                    </a:lnTo>
                    <a:lnTo>
                      <a:pt x="1" y="7786"/>
                    </a:lnTo>
                    <a:lnTo>
                      <a:pt x="1" y="8106"/>
                    </a:lnTo>
                    <a:lnTo>
                      <a:pt x="13" y="8426"/>
                    </a:lnTo>
                    <a:lnTo>
                      <a:pt x="39" y="8732"/>
                    </a:lnTo>
                    <a:lnTo>
                      <a:pt x="65" y="9052"/>
                    </a:lnTo>
                    <a:lnTo>
                      <a:pt x="90" y="9372"/>
                    </a:lnTo>
                    <a:lnTo>
                      <a:pt x="180" y="9998"/>
                    </a:lnTo>
                    <a:lnTo>
                      <a:pt x="295" y="10624"/>
                    </a:lnTo>
                    <a:lnTo>
                      <a:pt x="448" y="11251"/>
                    </a:lnTo>
                    <a:lnTo>
                      <a:pt x="602" y="11865"/>
                    </a:lnTo>
                    <a:lnTo>
                      <a:pt x="793" y="12478"/>
                    </a:lnTo>
                    <a:lnTo>
                      <a:pt x="998" y="13092"/>
                    </a:lnTo>
                    <a:lnTo>
                      <a:pt x="1228" y="13693"/>
                    </a:lnTo>
                    <a:lnTo>
                      <a:pt x="1458" y="14293"/>
                    </a:lnTo>
                    <a:lnTo>
                      <a:pt x="1714" y="14882"/>
                    </a:lnTo>
                    <a:lnTo>
                      <a:pt x="1969" y="15457"/>
                    </a:lnTo>
                    <a:lnTo>
                      <a:pt x="2238" y="16032"/>
                    </a:lnTo>
                    <a:lnTo>
                      <a:pt x="2506" y="16582"/>
                    </a:lnTo>
                    <a:lnTo>
                      <a:pt x="11928" y="24610"/>
                    </a:lnTo>
                    <a:lnTo>
                      <a:pt x="12094" y="24802"/>
                    </a:lnTo>
                    <a:lnTo>
                      <a:pt x="12286" y="24994"/>
                    </a:lnTo>
                    <a:lnTo>
                      <a:pt x="12465" y="25173"/>
                    </a:lnTo>
                    <a:lnTo>
                      <a:pt x="12670" y="25339"/>
                    </a:lnTo>
                    <a:lnTo>
                      <a:pt x="12862" y="25505"/>
                    </a:lnTo>
                    <a:lnTo>
                      <a:pt x="13079" y="25646"/>
                    </a:lnTo>
                    <a:lnTo>
                      <a:pt x="13296" y="25786"/>
                    </a:lnTo>
                    <a:lnTo>
                      <a:pt x="13514" y="25914"/>
                    </a:lnTo>
                    <a:lnTo>
                      <a:pt x="13744" y="26029"/>
                    </a:lnTo>
                    <a:lnTo>
                      <a:pt x="13987" y="26119"/>
                    </a:lnTo>
                    <a:lnTo>
                      <a:pt x="14229" y="26208"/>
                    </a:lnTo>
                    <a:lnTo>
                      <a:pt x="14472" y="26285"/>
                    </a:lnTo>
                    <a:lnTo>
                      <a:pt x="14728" y="26336"/>
                    </a:lnTo>
                    <a:lnTo>
                      <a:pt x="14984" y="26374"/>
                    </a:lnTo>
                    <a:lnTo>
                      <a:pt x="15252" y="26400"/>
                    </a:lnTo>
                    <a:lnTo>
                      <a:pt x="15533" y="26413"/>
                    </a:lnTo>
                    <a:lnTo>
                      <a:pt x="15751" y="26400"/>
                    </a:lnTo>
                    <a:lnTo>
                      <a:pt x="16032" y="26374"/>
                    </a:lnTo>
                    <a:lnTo>
                      <a:pt x="16352" y="26336"/>
                    </a:lnTo>
                    <a:lnTo>
                      <a:pt x="16710" y="26285"/>
                    </a:lnTo>
                    <a:lnTo>
                      <a:pt x="17093" y="26208"/>
                    </a:lnTo>
                    <a:lnTo>
                      <a:pt x="17477" y="26119"/>
                    </a:lnTo>
                    <a:lnTo>
                      <a:pt x="17860" y="26004"/>
                    </a:lnTo>
                    <a:lnTo>
                      <a:pt x="18218" y="25876"/>
                    </a:lnTo>
                    <a:lnTo>
                      <a:pt x="18397" y="25799"/>
                    </a:lnTo>
                    <a:lnTo>
                      <a:pt x="18550" y="25722"/>
                    </a:lnTo>
                    <a:lnTo>
                      <a:pt x="18704" y="25633"/>
                    </a:lnTo>
                    <a:lnTo>
                      <a:pt x="18844" y="25543"/>
                    </a:lnTo>
                    <a:lnTo>
                      <a:pt x="18960" y="25454"/>
                    </a:lnTo>
                    <a:lnTo>
                      <a:pt x="19075" y="25352"/>
                    </a:lnTo>
                    <a:lnTo>
                      <a:pt x="19151" y="25249"/>
                    </a:lnTo>
                    <a:lnTo>
                      <a:pt x="19228" y="25134"/>
                    </a:lnTo>
                    <a:lnTo>
                      <a:pt x="19279" y="25019"/>
                    </a:lnTo>
                    <a:lnTo>
                      <a:pt x="19305" y="24891"/>
                    </a:lnTo>
                    <a:lnTo>
                      <a:pt x="19305" y="24764"/>
                    </a:lnTo>
                    <a:lnTo>
                      <a:pt x="19279" y="24636"/>
                    </a:lnTo>
                    <a:lnTo>
                      <a:pt x="19228" y="24495"/>
                    </a:lnTo>
                    <a:lnTo>
                      <a:pt x="19139" y="24342"/>
                    </a:lnTo>
                    <a:lnTo>
                      <a:pt x="19036" y="24201"/>
                    </a:lnTo>
                    <a:lnTo>
                      <a:pt x="18883" y="24035"/>
                    </a:lnTo>
                    <a:lnTo>
                      <a:pt x="19126" y="24035"/>
                    </a:lnTo>
                    <a:lnTo>
                      <a:pt x="19394" y="24022"/>
                    </a:lnTo>
                    <a:lnTo>
                      <a:pt x="19675" y="23997"/>
                    </a:lnTo>
                    <a:lnTo>
                      <a:pt x="19816" y="23971"/>
                    </a:lnTo>
                    <a:lnTo>
                      <a:pt x="19957" y="23945"/>
                    </a:lnTo>
                    <a:lnTo>
                      <a:pt x="20072" y="23907"/>
                    </a:lnTo>
                    <a:lnTo>
                      <a:pt x="20200" y="23856"/>
                    </a:lnTo>
                    <a:lnTo>
                      <a:pt x="20302" y="23792"/>
                    </a:lnTo>
                    <a:lnTo>
                      <a:pt x="20379" y="23728"/>
                    </a:lnTo>
                    <a:lnTo>
                      <a:pt x="20455" y="23639"/>
                    </a:lnTo>
                    <a:lnTo>
                      <a:pt x="20506" y="23549"/>
                    </a:lnTo>
                    <a:lnTo>
                      <a:pt x="20532" y="23434"/>
                    </a:lnTo>
                    <a:lnTo>
                      <a:pt x="20519" y="23306"/>
                    </a:lnTo>
                    <a:lnTo>
                      <a:pt x="20494" y="23178"/>
                    </a:lnTo>
                    <a:lnTo>
                      <a:pt x="20430" y="23051"/>
                    </a:lnTo>
                    <a:lnTo>
                      <a:pt x="20353" y="22923"/>
                    </a:lnTo>
                    <a:lnTo>
                      <a:pt x="20238" y="22795"/>
                    </a:lnTo>
                    <a:lnTo>
                      <a:pt x="20123" y="22667"/>
                    </a:lnTo>
                    <a:lnTo>
                      <a:pt x="19982" y="22539"/>
                    </a:lnTo>
                    <a:lnTo>
                      <a:pt x="19688" y="22284"/>
                    </a:lnTo>
                    <a:lnTo>
                      <a:pt x="19381" y="22015"/>
                    </a:lnTo>
                    <a:lnTo>
                      <a:pt x="19100" y="21759"/>
                    </a:lnTo>
                    <a:lnTo>
                      <a:pt x="18972" y="21632"/>
                    </a:lnTo>
                    <a:lnTo>
                      <a:pt x="18870" y="21504"/>
                    </a:lnTo>
                    <a:lnTo>
                      <a:pt x="18781" y="21376"/>
                    </a:lnTo>
                    <a:lnTo>
                      <a:pt x="18729" y="21248"/>
                    </a:lnTo>
                    <a:lnTo>
                      <a:pt x="18602" y="20954"/>
                    </a:lnTo>
                    <a:lnTo>
                      <a:pt x="18512" y="20673"/>
                    </a:lnTo>
                    <a:lnTo>
                      <a:pt x="18461" y="20404"/>
                    </a:lnTo>
                    <a:lnTo>
                      <a:pt x="18448" y="20136"/>
                    </a:lnTo>
                    <a:lnTo>
                      <a:pt x="18448" y="19893"/>
                    </a:lnTo>
                    <a:lnTo>
                      <a:pt x="18487" y="19663"/>
                    </a:lnTo>
                    <a:lnTo>
                      <a:pt x="18550" y="19433"/>
                    </a:lnTo>
                    <a:lnTo>
                      <a:pt x="18627" y="19215"/>
                    </a:lnTo>
                    <a:lnTo>
                      <a:pt x="18742" y="19011"/>
                    </a:lnTo>
                    <a:lnTo>
                      <a:pt x="18870" y="18806"/>
                    </a:lnTo>
                    <a:lnTo>
                      <a:pt x="19011" y="18615"/>
                    </a:lnTo>
                    <a:lnTo>
                      <a:pt x="19177" y="18436"/>
                    </a:lnTo>
                    <a:lnTo>
                      <a:pt x="19356" y="18257"/>
                    </a:lnTo>
                    <a:lnTo>
                      <a:pt x="19535" y="18078"/>
                    </a:lnTo>
                    <a:lnTo>
                      <a:pt x="19739" y="17899"/>
                    </a:lnTo>
                    <a:lnTo>
                      <a:pt x="19957" y="17732"/>
                    </a:lnTo>
                    <a:lnTo>
                      <a:pt x="20097" y="17617"/>
                    </a:lnTo>
                    <a:lnTo>
                      <a:pt x="20251" y="17464"/>
                    </a:lnTo>
                    <a:lnTo>
                      <a:pt x="20417" y="17298"/>
                    </a:lnTo>
                    <a:lnTo>
                      <a:pt x="20596" y="17119"/>
                    </a:lnTo>
                    <a:lnTo>
                      <a:pt x="20775" y="16901"/>
                    </a:lnTo>
                    <a:lnTo>
                      <a:pt x="20954" y="16684"/>
                    </a:lnTo>
                    <a:lnTo>
                      <a:pt x="21146" y="16441"/>
                    </a:lnTo>
                    <a:lnTo>
                      <a:pt x="21337" y="16186"/>
                    </a:lnTo>
                    <a:lnTo>
                      <a:pt x="21529" y="15904"/>
                    </a:lnTo>
                    <a:lnTo>
                      <a:pt x="21708" y="15623"/>
                    </a:lnTo>
                    <a:lnTo>
                      <a:pt x="21900" y="15342"/>
                    </a:lnTo>
                    <a:lnTo>
                      <a:pt x="22079" y="15035"/>
                    </a:lnTo>
                    <a:lnTo>
                      <a:pt x="22245" y="14728"/>
                    </a:lnTo>
                    <a:lnTo>
                      <a:pt x="22411" y="14421"/>
                    </a:lnTo>
                    <a:lnTo>
                      <a:pt x="22565" y="14102"/>
                    </a:lnTo>
                    <a:lnTo>
                      <a:pt x="22718" y="13782"/>
                    </a:lnTo>
                    <a:lnTo>
                      <a:pt x="22846" y="13463"/>
                    </a:lnTo>
                    <a:lnTo>
                      <a:pt x="22961" y="13143"/>
                    </a:lnTo>
                    <a:lnTo>
                      <a:pt x="23063" y="12836"/>
                    </a:lnTo>
                    <a:lnTo>
                      <a:pt x="23153" y="12516"/>
                    </a:lnTo>
                    <a:lnTo>
                      <a:pt x="23217" y="12222"/>
                    </a:lnTo>
                    <a:lnTo>
                      <a:pt x="23255" y="11916"/>
                    </a:lnTo>
                    <a:lnTo>
                      <a:pt x="23268" y="11634"/>
                    </a:lnTo>
                    <a:lnTo>
                      <a:pt x="23268" y="11353"/>
                    </a:lnTo>
                    <a:lnTo>
                      <a:pt x="23242" y="11085"/>
                    </a:lnTo>
                    <a:lnTo>
                      <a:pt x="23217" y="10957"/>
                    </a:lnTo>
                    <a:lnTo>
                      <a:pt x="23178" y="10842"/>
                    </a:lnTo>
                    <a:lnTo>
                      <a:pt x="23140" y="10714"/>
                    </a:lnTo>
                    <a:lnTo>
                      <a:pt x="23089" y="10599"/>
                    </a:lnTo>
                    <a:lnTo>
                      <a:pt x="23038" y="10484"/>
                    </a:lnTo>
                    <a:lnTo>
                      <a:pt x="22974" y="10382"/>
                    </a:lnTo>
                    <a:lnTo>
                      <a:pt x="22897" y="10279"/>
                    </a:lnTo>
                    <a:lnTo>
                      <a:pt x="22820" y="10177"/>
                    </a:lnTo>
                    <a:lnTo>
                      <a:pt x="22731" y="10088"/>
                    </a:lnTo>
                    <a:lnTo>
                      <a:pt x="22641" y="9998"/>
                    </a:lnTo>
                    <a:lnTo>
                      <a:pt x="22539" y="9921"/>
                    </a:lnTo>
                    <a:lnTo>
                      <a:pt x="22424" y="9845"/>
                    </a:lnTo>
                    <a:lnTo>
                      <a:pt x="22296" y="9768"/>
                    </a:lnTo>
                    <a:lnTo>
                      <a:pt x="22168" y="9704"/>
                    </a:lnTo>
                    <a:lnTo>
                      <a:pt x="22322" y="9704"/>
                    </a:lnTo>
                    <a:lnTo>
                      <a:pt x="22488" y="9678"/>
                    </a:lnTo>
                    <a:lnTo>
                      <a:pt x="22833" y="9615"/>
                    </a:lnTo>
                    <a:lnTo>
                      <a:pt x="23191" y="9538"/>
                    </a:lnTo>
                    <a:lnTo>
                      <a:pt x="23549" y="9461"/>
                    </a:lnTo>
                    <a:lnTo>
                      <a:pt x="23690" y="9410"/>
                    </a:lnTo>
                    <a:lnTo>
                      <a:pt x="23843" y="9333"/>
                    </a:lnTo>
                    <a:lnTo>
                      <a:pt x="24009" y="9231"/>
                    </a:lnTo>
                    <a:lnTo>
                      <a:pt x="24188" y="9116"/>
                    </a:lnTo>
                    <a:lnTo>
                      <a:pt x="24367" y="8975"/>
                    </a:lnTo>
                    <a:lnTo>
                      <a:pt x="24559" y="8835"/>
                    </a:lnTo>
                    <a:lnTo>
                      <a:pt x="24725" y="8668"/>
                    </a:lnTo>
                    <a:lnTo>
                      <a:pt x="24891" y="8502"/>
                    </a:lnTo>
                    <a:lnTo>
                      <a:pt x="25045" y="8323"/>
                    </a:lnTo>
                    <a:lnTo>
                      <a:pt x="25173" y="8132"/>
                    </a:lnTo>
                    <a:lnTo>
                      <a:pt x="25275" y="7940"/>
                    </a:lnTo>
                    <a:lnTo>
                      <a:pt x="25313" y="7838"/>
                    </a:lnTo>
                    <a:lnTo>
                      <a:pt x="25339" y="7735"/>
                    </a:lnTo>
                    <a:lnTo>
                      <a:pt x="25364" y="7633"/>
                    </a:lnTo>
                    <a:lnTo>
                      <a:pt x="25364" y="7531"/>
                    </a:lnTo>
                    <a:lnTo>
                      <a:pt x="25377" y="7428"/>
                    </a:lnTo>
                    <a:lnTo>
                      <a:pt x="25364" y="7326"/>
                    </a:lnTo>
                    <a:lnTo>
                      <a:pt x="25339" y="7224"/>
                    </a:lnTo>
                    <a:lnTo>
                      <a:pt x="25300" y="7122"/>
                    </a:lnTo>
                    <a:lnTo>
                      <a:pt x="25249" y="7019"/>
                    </a:lnTo>
                    <a:lnTo>
                      <a:pt x="25198" y="6930"/>
                    </a:lnTo>
                    <a:lnTo>
                      <a:pt x="25121" y="6879"/>
                    </a:lnTo>
                    <a:lnTo>
                      <a:pt x="25032" y="6828"/>
                    </a:lnTo>
                    <a:lnTo>
                      <a:pt x="24891" y="6789"/>
                    </a:lnTo>
                    <a:lnTo>
                      <a:pt x="24738" y="6738"/>
                    </a:lnTo>
                    <a:lnTo>
                      <a:pt x="24354" y="6649"/>
                    </a:lnTo>
                    <a:lnTo>
                      <a:pt x="23933" y="6572"/>
                    </a:lnTo>
                    <a:lnTo>
                      <a:pt x="23089" y="6406"/>
                    </a:lnTo>
                    <a:lnTo>
                      <a:pt x="22731" y="6329"/>
                    </a:lnTo>
                    <a:lnTo>
                      <a:pt x="22488" y="6265"/>
                    </a:lnTo>
                    <a:lnTo>
                      <a:pt x="22283" y="6188"/>
                    </a:lnTo>
                    <a:lnTo>
                      <a:pt x="22092" y="6099"/>
                    </a:lnTo>
                    <a:lnTo>
                      <a:pt x="21913" y="6009"/>
                    </a:lnTo>
                    <a:lnTo>
                      <a:pt x="21734" y="5907"/>
                    </a:lnTo>
                    <a:lnTo>
                      <a:pt x="21567" y="5805"/>
                    </a:lnTo>
                    <a:lnTo>
                      <a:pt x="21414" y="5690"/>
                    </a:lnTo>
                    <a:lnTo>
                      <a:pt x="21261" y="5575"/>
                    </a:lnTo>
                    <a:lnTo>
                      <a:pt x="21107" y="5447"/>
                    </a:lnTo>
                    <a:lnTo>
                      <a:pt x="20839" y="5191"/>
                    </a:lnTo>
                    <a:lnTo>
                      <a:pt x="20583" y="4923"/>
                    </a:lnTo>
                    <a:lnTo>
                      <a:pt x="20353" y="4629"/>
                    </a:lnTo>
                    <a:lnTo>
                      <a:pt x="20123" y="4335"/>
                    </a:lnTo>
                    <a:lnTo>
                      <a:pt x="19906" y="4028"/>
                    </a:lnTo>
                    <a:lnTo>
                      <a:pt x="19701" y="3721"/>
                    </a:lnTo>
                    <a:lnTo>
                      <a:pt x="19279" y="3082"/>
                    </a:lnTo>
                    <a:lnTo>
                      <a:pt x="19062" y="2762"/>
                    </a:lnTo>
                    <a:lnTo>
                      <a:pt x="18832" y="2455"/>
                    </a:lnTo>
                    <a:lnTo>
                      <a:pt x="18576" y="2149"/>
                    </a:lnTo>
                    <a:lnTo>
                      <a:pt x="18320" y="1855"/>
                    </a:lnTo>
                    <a:lnTo>
                      <a:pt x="17988" y="1522"/>
                    </a:lnTo>
                    <a:lnTo>
                      <a:pt x="17656" y="1241"/>
                    </a:lnTo>
                    <a:lnTo>
                      <a:pt x="17323" y="985"/>
                    </a:lnTo>
                    <a:lnTo>
                      <a:pt x="16978" y="768"/>
                    </a:lnTo>
                    <a:lnTo>
                      <a:pt x="16620" y="576"/>
                    </a:lnTo>
                    <a:lnTo>
                      <a:pt x="16262" y="410"/>
                    </a:lnTo>
                    <a:lnTo>
                      <a:pt x="15904" y="282"/>
                    </a:lnTo>
                    <a:lnTo>
                      <a:pt x="15533" y="167"/>
                    </a:lnTo>
                    <a:lnTo>
                      <a:pt x="15150" y="90"/>
                    </a:lnTo>
                    <a:lnTo>
                      <a:pt x="14766" y="39"/>
                    </a:lnTo>
                    <a:lnTo>
                      <a:pt x="14370" y="14"/>
                    </a:lnTo>
                    <a:lnTo>
                      <a:pt x="1396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5" name="Google Shape;859;p18">
                <a:extLst>
                  <a:ext uri="{FF2B5EF4-FFF2-40B4-BE49-F238E27FC236}">
                    <a16:creationId xmlns:a16="http://schemas.microsoft.com/office/drawing/2014/main" id="{77C89FEA-1D07-EE30-4CDC-726D051B06E6}"/>
                  </a:ext>
                </a:extLst>
              </p:cNvPr>
              <p:cNvSpPr/>
              <p:nvPr/>
            </p:nvSpPr>
            <p:spPr>
              <a:xfrm>
                <a:off x="6650925" y="1091675"/>
                <a:ext cx="72575" cy="135525"/>
              </a:xfrm>
              <a:custGeom>
                <a:avLst/>
                <a:gdLst/>
                <a:ahLst/>
                <a:cxnLst/>
                <a:rect l="l" t="t" r="r" b="b"/>
                <a:pathLst>
                  <a:path w="2903" h="5421" extrusionOk="0">
                    <a:moveTo>
                      <a:pt x="1535" y="0"/>
                    </a:moveTo>
                    <a:lnTo>
                      <a:pt x="1330" y="26"/>
                    </a:lnTo>
                    <a:lnTo>
                      <a:pt x="1113" y="77"/>
                    </a:lnTo>
                    <a:lnTo>
                      <a:pt x="1" y="5229"/>
                    </a:lnTo>
                    <a:lnTo>
                      <a:pt x="116" y="5306"/>
                    </a:lnTo>
                    <a:lnTo>
                      <a:pt x="244" y="5370"/>
                    </a:lnTo>
                    <a:lnTo>
                      <a:pt x="384" y="5408"/>
                    </a:lnTo>
                    <a:lnTo>
                      <a:pt x="538" y="5421"/>
                    </a:lnTo>
                    <a:lnTo>
                      <a:pt x="704" y="5421"/>
                    </a:lnTo>
                    <a:lnTo>
                      <a:pt x="870" y="5395"/>
                    </a:lnTo>
                    <a:lnTo>
                      <a:pt x="1036" y="5357"/>
                    </a:lnTo>
                    <a:lnTo>
                      <a:pt x="1215" y="5319"/>
                    </a:lnTo>
                    <a:lnTo>
                      <a:pt x="1381" y="5255"/>
                    </a:lnTo>
                    <a:lnTo>
                      <a:pt x="1548" y="5178"/>
                    </a:lnTo>
                    <a:lnTo>
                      <a:pt x="1701" y="5101"/>
                    </a:lnTo>
                    <a:lnTo>
                      <a:pt x="1842" y="5012"/>
                    </a:lnTo>
                    <a:lnTo>
                      <a:pt x="1982" y="4922"/>
                    </a:lnTo>
                    <a:lnTo>
                      <a:pt x="2097" y="4820"/>
                    </a:lnTo>
                    <a:lnTo>
                      <a:pt x="2200" y="4718"/>
                    </a:lnTo>
                    <a:lnTo>
                      <a:pt x="2276" y="4615"/>
                    </a:lnTo>
                    <a:lnTo>
                      <a:pt x="2391" y="4475"/>
                    </a:lnTo>
                    <a:lnTo>
                      <a:pt x="2481" y="4309"/>
                    </a:lnTo>
                    <a:lnTo>
                      <a:pt x="2570" y="4142"/>
                    </a:lnTo>
                    <a:lnTo>
                      <a:pt x="2647" y="3963"/>
                    </a:lnTo>
                    <a:lnTo>
                      <a:pt x="2711" y="3772"/>
                    </a:lnTo>
                    <a:lnTo>
                      <a:pt x="2762" y="3580"/>
                    </a:lnTo>
                    <a:lnTo>
                      <a:pt x="2801" y="3388"/>
                    </a:lnTo>
                    <a:lnTo>
                      <a:pt x="2839" y="3184"/>
                    </a:lnTo>
                    <a:lnTo>
                      <a:pt x="2890" y="2775"/>
                    </a:lnTo>
                    <a:lnTo>
                      <a:pt x="2903" y="2365"/>
                    </a:lnTo>
                    <a:lnTo>
                      <a:pt x="2903" y="1969"/>
                    </a:lnTo>
                    <a:lnTo>
                      <a:pt x="2890" y="1611"/>
                    </a:lnTo>
                    <a:lnTo>
                      <a:pt x="2877" y="1381"/>
                    </a:lnTo>
                    <a:lnTo>
                      <a:pt x="2852" y="1177"/>
                    </a:lnTo>
                    <a:lnTo>
                      <a:pt x="2813" y="985"/>
                    </a:lnTo>
                    <a:lnTo>
                      <a:pt x="2762" y="806"/>
                    </a:lnTo>
                    <a:lnTo>
                      <a:pt x="2698" y="640"/>
                    </a:lnTo>
                    <a:lnTo>
                      <a:pt x="2622" y="499"/>
                    </a:lnTo>
                    <a:lnTo>
                      <a:pt x="2545" y="371"/>
                    </a:lnTo>
                    <a:lnTo>
                      <a:pt x="2443" y="269"/>
                    </a:lnTo>
                    <a:lnTo>
                      <a:pt x="2328" y="167"/>
                    </a:lnTo>
                    <a:lnTo>
                      <a:pt x="2200" y="103"/>
                    </a:lnTo>
                    <a:lnTo>
                      <a:pt x="2059" y="39"/>
                    </a:lnTo>
                    <a:lnTo>
                      <a:pt x="1906" y="13"/>
                    </a:lnTo>
                    <a:lnTo>
                      <a:pt x="1727" y="0"/>
                    </a:lnTo>
                    <a:close/>
                  </a:path>
                </a:pathLst>
              </a:custGeom>
              <a:solidFill>
                <a:srgbClr val="BF7C7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6" name="Google Shape;860;p18">
                <a:extLst>
                  <a:ext uri="{FF2B5EF4-FFF2-40B4-BE49-F238E27FC236}">
                    <a16:creationId xmlns:a16="http://schemas.microsoft.com/office/drawing/2014/main" id="{D31EEA9E-EBC4-3653-860F-FE4E1C3BE3C3}"/>
                  </a:ext>
                </a:extLst>
              </p:cNvPr>
              <p:cNvSpPr/>
              <p:nvPr/>
            </p:nvSpPr>
            <p:spPr>
              <a:xfrm>
                <a:off x="6313750" y="803700"/>
                <a:ext cx="390900" cy="898125"/>
              </a:xfrm>
              <a:custGeom>
                <a:avLst/>
                <a:gdLst/>
                <a:ahLst/>
                <a:cxnLst/>
                <a:rect l="l" t="t" r="r" b="b"/>
                <a:pathLst>
                  <a:path w="15636" h="35925" extrusionOk="0">
                    <a:moveTo>
                      <a:pt x="8847" y="1"/>
                    </a:moveTo>
                    <a:lnTo>
                      <a:pt x="8643" y="14"/>
                    </a:lnTo>
                    <a:lnTo>
                      <a:pt x="8438" y="65"/>
                    </a:lnTo>
                    <a:lnTo>
                      <a:pt x="8246" y="116"/>
                    </a:lnTo>
                    <a:lnTo>
                      <a:pt x="8055" y="193"/>
                    </a:lnTo>
                    <a:lnTo>
                      <a:pt x="7876" y="295"/>
                    </a:lnTo>
                    <a:lnTo>
                      <a:pt x="7709" y="410"/>
                    </a:lnTo>
                    <a:lnTo>
                      <a:pt x="7556" y="551"/>
                    </a:lnTo>
                    <a:lnTo>
                      <a:pt x="7403" y="717"/>
                    </a:lnTo>
                    <a:lnTo>
                      <a:pt x="7275" y="896"/>
                    </a:lnTo>
                    <a:lnTo>
                      <a:pt x="7172" y="1100"/>
                    </a:lnTo>
                    <a:lnTo>
                      <a:pt x="7070" y="1318"/>
                    </a:lnTo>
                    <a:lnTo>
                      <a:pt x="7006" y="1573"/>
                    </a:lnTo>
                    <a:lnTo>
                      <a:pt x="6955" y="1842"/>
                    </a:lnTo>
                    <a:lnTo>
                      <a:pt x="6917" y="2136"/>
                    </a:lnTo>
                    <a:lnTo>
                      <a:pt x="6738" y="2021"/>
                    </a:lnTo>
                    <a:lnTo>
                      <a:pt x="6559" y="1893"/>
                    </a:lnTo>
                    <a:lnTo>
                      <a:pt x="6175" y="1625"/>
                    </a:lnTo>
                    <a:lnTo>
                      <a:pt x="5792" y="1356"/>
                    </a:lnTo>
                    <a:lnTo>
                      <a:pt x="5600" y="1215"/>
                    </a:lnTo>
                    <a:lnTo>
                      <a:pt x="5395" y="1100"/>
                    </a:lnTo>
                    <a:lnTo>
                      <a:pt x="5191" y="985"/>
                    </a:lnTo>
                    <a:lnTo>
                      <a:pt x="4974" y="896"/>
                    </a:lnTo>
                    <a:lnTo>
                      <a:pt x="4756" y="819"/>
                    </a:lnTo>
                    <a:lnTo>
                      <a:pt x="4526" y="755"/>
                    </a:lnTo>
                    <a:lnTo>
                      <a:pt x="4296" y="730"/>
                    </a:lnTo>
                    <a:lnTo>
                      <a:pt x="4053" y="730"/>
                    </a:lnTo>
                    <a:lnTo>
                      <a:pt x="3925" y="755"/>
                    </a:lnTo>
                    <a:lnTo>
                      <a:pt x="3810" y="768"/>
                    </a:lnTo>
                    <a:lnTo>
                      <a:pt x="3682" y="806"/>
                    </a:lnTo>
                    <a:lnTo>
                      <a:pt x="3542" y="845"/>
                    </a:lnTo>
                    <a:lnTo>
                      <a:pt x="3439" y="883"/>
                    </a:lnTo>
                    <a:lnTo>
                      <a:pt x="3350" y="921"/>
                    </a:lnTo>
                    <a:lnTo>
                      <a:pt x="3261" y="973"/>
                    </a:lnTo>
                    <a:lnTo>
                      <a:pt x="3184" y="1036"/>
                    </a:lnTo>
                    <a:lnTo>
                      <a:pt x="3107" y="1100"/>
                    </a:lnTo>
                    <a:lnTo>
                      <a:pt x="3043" y="1164"/>
                    </a:lnTo>
                    <a:lnTo>
                      <a:pt x="2915" y="1318"/>
                    </a:lnTo>
                    <a:lnTo>
                      <a:pt x="2813" y="1497"/>
                    </a:lnTo>
                    <a:lnTo>
                      <a:pt x="2724" y="1676"/>
                    </a:lnTo>
                    <a:lnTo>
                      <a:pt x="2647" y="1880"/>
                    </a:lnTo>
                    <a:lnTo>
                      <a:pt x="2596" y="2085"/>
                    </a:lnTo>
                    <a:lnTo>
                      <a:pt x="2545" y="2302"/>
                    </a:lnTo>
                    <a:lnTo>
                      <a:pt x="2506" y="2519"/>
                    </a:lnTo>
                    <a:lnTo>
                      <a:pt x="2455" y="2967"/>
                    </a:lnTo>
                    <a:lnTo>
                      <a:pt x="2417" y="3402"/>
                    </a:lnTo>
                    <a:lnTo>
                      <a:pt x="2378" y="3798"/>
                    </a:lnTo>
                    <a:lnTo>
                      <a:pt x="2327" y="4066"/>
                    </a:lnTo>
                    <a:lnTo>
                      <a:pt x="2263" y="4309"/>
                    </a:lnTo>
                    <a:lnTo>
                      <a:pt x="2199" y="4527"/>
                    </a:lnTo>
                    <a:lnTo>
                      <a:pt x="2110" y="4731"/>
                    </a:lnTo>
                    <a:lnTo>
                      <a:pt x="2020" y="4910"/>
                    </a:lnTo>
                    <a:lnTo>
                      <a:pt x="1905" y="5063"/>
                    </a:lnTo>
                    <a:lnTo>
                      <a:pt x="1790" y="5204"/>
                    </a:lnTo>
                    <a:lnTo>
                      <a:pt x="1663" y="5332"/>
                    </a:lnTo>
                    <a:lnTo>
                      <a:pt x="1522" y="5434"/>
                    </a:lnTo>
                    <a:lnTo>
                      <a:pt x="1381" y="5524"/>
                    </a:lnTo>
                    <a:lnTo>
                      <a:pt x="1215" y="5613"/>
                    </a:lnTo>
                    <a:lnTo>
                      <a:pt x="1049" y="5677"/>
                    </a:lnTo>
                    <a:lnTo>
                      <a:pt x="883" y="5728"/>
                    </a:lnTo>
                    <a:lnTo>
                      <a:pt x="691" y="5767"/>
                    </a:lnTo>
                    <a:lnTo>
                      <a:pt x="512" y="5805"/>
                    </a:lnTo>
                    <a:lnTo>
                      <a:pt x="307" y="5830"/>
                    </a:lnTo>
                    <a:lnTo>
                      <a:pt x="256" y="6393"/>
                    </a:lnTo>
                    <a:lnTo>
                      <a:pt x="218" y="6943"/>
                    </a:lnTo>
                    <a:lnTo>
                      <a:pt x="192" y="7505"/>
                    </a:lnTo>
                    <a:lnTo>
                      <a:pt x="167" y="8068"/>
                    </a:lnTo>
                    <a:lnTo>
                      <a:pt x="141" y="9193"/>
                    </a:lnTo>
                    <a:lnTo>
                      <a:pt x="103" y="10305"/>
                    </a:lnTo>
                    <a:lnTo>
                      <a:pt x="52" y="11264"/>
                    </a:lnTo>
                    <a:lnTo>
                      <a:pt x="13" y="12274"/>
                    </a:lnTo>
                    <a:lnTo>
                      <a:pt x="1" y="12798"/>
                    </a:lnTo>
                    <a:lnTo>
                      <a:pt x="1" y="13322"/>
                    </a:lnTo>
                    <a:lnTo>
                      <a:pt x="1" y="13859"/>
                    </a:lnTo>
                    <a:lnTo>
                      <a:pt x="26" y="14383"/>
                    </a:lnTo>
                    <a:lnTo>
                      <a:pt x="52" y="14907"/>
                    </a:lnTo>
                    <a:lnTo>
                      <a:pt x="103" y="15431"/>
                    </a:lnTo>
                    <a:lnTo>
                      <a:pt x="180" y="15943"/>
                    </a:lnTo>
                    <a:lnTo>
                      <a:pt x="269" y="16454"/>
                    </a:lnTo>
                    <a:lnTo>
                      <a:pt x="384" y="16940"/>
                    </a:lnTo>
                    <a:lnTo>
                      <a:pt x="461" y="17170"/>
                    </a:lnTo>
                    <a:lnTo>
                      <a:pt x="525" y="17413"/>
                    </a:lnTo>
                    <a:lnTo>
                      <a:pt x="614" y="17630"/>
                    </a:lnTo>
                    <a:lnTo>
                      <a:pt x="704" y="17860"/>
                    </a:lnTo>
                    <a:lnTo>
                      <a:pt x="793" y="18078"/>
                    </a:lnTo>
                    <a:lnTo>
                      <a:pt x="908" y="18282"/>
                    </a:lnTo>
                    <a:lnTo>
                      <a:pt x="1036" y="18525"/>
                    </a:lnTo>
                    <a:lnTo>
                      <a:pt x="1177" y="18768"/>
                    </a:lnTo>
                    <a:lnTo>
                      <a:pt x="1330" y="19024"/>
                    </a:lnTo>
                    <a:lnTo>
                      <a:pt x="1496" y="19279"/>
                    </a:lnTo>
                    <a:lnTo>
                      <a:pt x="1675" y="19535"/>
                    </a:lnTo>
                    <a:lnTo>
                      <a:pt x="1867" y="19791"/>
                    </a:lnTo>
                    <a:lnTo>
                      <a:pt x="2072" y="20046"/>
                    </a:lnTo>
                    <a:lnTo>
                      <a:pt x="2289" y="20289"/>
                    </a:lnTo>
                    <a:lnTo>
                      <a:pt x="2519" y="20532"/>
                    </a:lnTo>
                    <a:lnTo>
                      <a:pt x="2749" y="20762"/>
                    </a:lnTo>
                    <a:lnTo>
                      <a:pt x="2992" y="20992"/>
                    </a:lnTo>
                    <a:lnTo>
                      <a:pt x="3248" y="21210"/>
                    </a:lnTo>
                    <a:lnTo>
                      <a:pt x="3503" y="21402"/>
                    </a:lnTo>
                    <a:lnTo>
                      <a:pt x="3759" y="21593"/>
                    </a:lnTo>
                    <a:lnTo>
                      <a:pt x="4028" y="21759"/>
                    </a:lnTo>
                    <a:lnTo>
                      <a:pt x="4296" y="21900"/>
                    </a:lnTo>
                    <a:lnTo>
                      <a:pt x="4028" y="22923"/>
                    </a:lnTo>
                    <a:lnTo>
                      <a:pt x="3887" y="23434"/>
                    </a:lnTo>
                    <a:lnTo>
                      <a:pt x="3734" y="23933"/>
                    </a:lnTo>
                    <a:lnTo>
                      <a:pt x="3567" y="24419"/>
                    </a:lnTo>
                    <a:lnTo>
                      <a:pt x="3388" y="24879"/>
                    </a:lnTo>
                    <a:lnTo>
                      <a:pt x="3286" y="25109"/>
                    </a:lnTo>
                    <a:lnTo>
                      <a:pt x="3184" y="25326"/>
                    </a:lnTo>
                    <a:lnTo>
                      <a:pt x="3069" y="25531"/>
                    </a:lnTo>
                    <a:lnTo>
                      <a:pt x="2954" y="25735"/>
                    </a:lnTo>
                    <a:lnTo>
                      <a:pt x="2851" y="25889"/>
                    </a:lnTo>
                    <a:lnTo>
                      <a:pt x="2736" y="26017"/>
                    </a:lnTo>
                    <a:lnTo>
                      <a:pt x="2621" y="26144"/>
                    </a:lnTo>
                    <a:lnTo>
                      <a:pt x="2481" y="26247"/>
                    </a:lnTo>
                    <a:lnTo>
                      <a:pt x="2340" y="26349"/>
                    </a:lnTo>
                    <a:lnTo>
                      <a:pt x="2199" y="26451"/>
                    </a:lnTo>
                    <a:lnTo>
                      <a:pt x="2033" y="26541"/>
                    </a:lnTo>
                    <a:lnTo>
                      <a:pt x="1880" y="26617"/>
                    </a:lnTo>
                    <a:lnTo>
                      <a:pt x="1535" y="26758"/>
                    </a:lnTo>
                    <a:lnTo>
                      <a:pt x="1189" y="26886"/>
                    </a:lnTo>
                    <a:lnTo>
                      <a:pt x="499" y="27129"/>
                    </a:lnTo>
                    <a:lnTo>
                      <a:pt x="1560" y="31220"/>
                    </a:lnTo>
                    <a:lnTo>
                      <a:pt x="1663" y="31501"/>
                    </a:lnTo>
                    <a:lnTo>
                      <a:pt x="1778" y="31769"/>
                    </a:lnTo>
                    <a:lnTo>
                      <a:pt x="1905" y="32051"/>
                    </a:lnTo>
                    <a:lnTo>
                      <a:pt x="2046" y="32332"/>
                    </a:lnTo>
                    <a:lnTo>
                      <a:pt x="2199" y="32600"/>
                    </a:lnTo>
                    <a:lnTo>
                      <a:pt x="2378" y="32869"/>
                    </a:lnTo>
                    <a:lnTo>
                      <a:pt x="2557" y="33137"/>
                    </a:lnTo>
                    <a:lnTo>
                      <a:pt x="2749" y="33393"/>
                    </a:lnTo>
                    <a:lnTo>
                      <a:pt x="2954" y="33649"/>
                    </a:lnTo>
                    <a:lnTo>
                      <a:pt x="3171" y="33892"/>
                    </a:lnTo>
                    <a:lnTo>
                      <a:pt x="3388" y="34122"/>
                    </a:lnTo>
                    <a:lnTo>
                      <a:pt x="3631" y="34352"/>
                    </a:lnTo>
                    <a:lnTo>
                      <a:pt x="3874" y="34556"/>
                    </a:lnTo>
                    <a:lnTo>
                      <a:pt x="4117" y="34761"/>
                    </a:lnTo>
                    <a:lnTo>
                      <a:pt x="4373" y="34953"/>
                    </a:lnTo>
                    <a:lnTo>
                      <a:pt x="4641" y="35132"/>
                    </a:lnTo>
                    <a:lnTo>
                      <a:pt x="4910" y="35298"/>
                    </a:lnTo>
                    <a:lnTo>
                      <a:pt x="5178" y="35438"/>
                    </a:lnTo>
                    <a:lnTo>
                      <a:pt x="5459" y="35566"/>
                    </a:lnTo>
                    <a:lnTo>
                      <a:pt x="5753" y="35681"/>
                    </a:lnTo>
                    <a:lnTo>
                      <a:pt x="6035" y="35771"/>
                    </a:lnTo>
                    <a:lnTo>
                      <a:pt x="6329" y="35835"/>
                    </a:lnTo>
                    <a:lnTo>
                      <a:pt x="6623" y="35886"/>
                    </a:lnTo>
                    <a:lnTo>
                      <a:pt x="6917" y="35924"/>
                    </a:lnTo>
                    <a:lnTo>
                      <a:pt x="7211" y="35924"/>
                    </a:lnTo>
                    <a:lnTo>
                      <a:pt x="7505" y="35911"/>
                    </a:lnTo>
                    <a:lnTo>
                      <a:pt x="7799" y="35860"/>
                    </a:lnTo>
                    <a:lnTo>
                      <a:pt x="8093" y="35796"/>
                    </a:lnTo>
                    <a:lnTo>
                      <a:pt x="8387" y="35694"/>
                    </a:lnTo>
                    <a:lnTo>
                      <a:pt x="8681" y="35566"/>
                    </a:lnTo>
                    <a:lnTo>
                      <a:pt x="8975" y="35413"/>
                    </a:lnTo>
                    <a:lnTo>
                      <a:pt x="9256" y="35234"/>
                    </a:lnTo>
                    <a:lnTo>
                      <a:pt x="9512" y="35055"/>
                    </a:lnTo>
                    <a:lnTo>
                      <a:pt x="9755" y="34876"/>
                    </a:lnTo>
                    <a:lnTo>
                      <a:pt x="9972" y="34671"/>
                    </a:lnTo>
                    <a:lnTo>
                      <a:pt x="10190" y="34467"/>
                    </a:lnTo>
                    <a:lnTo>
                      <a:pt x="10381" y="34250"/>
                    </a:lnTo>
                    <a:lnTo>
                      <a:pt x="10573" y="34032"/>
                    </a:lnTo>
                    <a:lnTo>
                      <a:pt x="10752" y="33802"/>
                    </a:lnTo>
                    <a:lnTo>
                      <a:pt x="10918" y="33559"/>
                    </a:lnTo>
                    <a:lnTo>
                      <a:pt x="11084" y="33304"/>
                    </a:lnTo>
                    <a:lnTo>
                      <a:pt x="11238" y="33048"/>
                    </a:lnTo>
                    <a:lnTo>
                      <a:pt x="11378" y="32779"/>
                    </a:lnTo>
                    <a:lnTo>
                      <a:pt x="11519" y="32511"/>
                    </a:lnTo>
                    <a:lnTo>
                      <a:pt x="11788" y="31961"/>
                    </a:lnTo>
                    <a:lnTo>
                      <a:pt x="12043" y="31386"/>
                    </a:lnTo>
                    <a:lnTo>
                      <a:pt x="12235" y="30951"/>
                    </a:lnTo>
                    <a:lnTo>
                      <a:pt x="12465" y="30517"/>
                    </a:lnTo>
                    <a:lnTo>
                      <a:pt x="12682" y="30056"/>
                    </a:lnTo>
                    <a:lnTo>
                      <a:pt x="12900" y="29609"/>
                    </a:lnTo>
                    <a:lnTo>
                      <a:pt x="12989" y="29379"/>
                    </a:lnTo>
                    <a:lnTo>
                      <a:pt x="13079" y="29136"/>
                    </a:lnTo>
                    <a:lnTo>
                      <a:pt x="13155" y="28906"/>
                    </a:lnTo>
                    <a:lnTo>
                      <a:pt x="13219" y="28663"/>
                    </a:lnTo>
                    <a:lnTo>
                      <a:pt x="13258" y="28433"/>
                    </a:lnTo>
                    <a:lnTo>
                      <a:pt x="13283" y="28190"/>
                    </a:lnTo>
                    <a:lnTo>
                      <a:pt x="13283" y="27947"/>
                    </a:lnTo>
                    <a:lnTo>
                      <a:pt x="13270" y="27704"/>
                    </a:lnTo>
                    <a:lnTo>
                      <a:pt x="12989" y="27602"/>
                    </a:lnTo>
                    <a:lnTo>
                      <a:pt x="12721" y="27474"/>
                    </a:lnTo>
                    <a:lnTo>
                      <a:pt x="12440" y="27333"/>
                    </a:lnTo>
                    <a:lnTo>
                      <a:pt x="12171" y="27193"/>
                    </a:lnTo>
                    <a:lnTo>
                      <a:pt x="11647" y="26873"/>
                    </a:lnTo>
                    <a:lnTo>
                      <a:pt x="11136" y="26554"/>
                    </a:lnTo>
                    <a:lnTo>
                      <a:pt x="10982" y="26464"/>
                    </a:lnTo>
                    <a:lnTo>
                      <a:pt x="10841" y="26375"/>
                    </a:lnTo>
                    <a:lnTo>
                      <a:pt x="10726" y="26285"/>
                    </a:lnTo>
                    <a:lnTo>
                      <a:pt x="10624" y="26208"/>
                    </a:lnTo>
                    <a:lnTo>
                      <a:pt x="10547" y="26119"/>
                    </a:lnTo>
                    <a:lnTo>
                      <a:pt x="10484" y="26029"/>
                    </a:lnTo>
                    <a:lnTo>
                      <a:pt x="10420" y="25940"/>
                    </a:lnTo>
                    <a:lnTo>
                      <a:pt x="10381" y="25850"/>
                    </a:lnTo>
                    <a:lnTo>
                      <a:pt x="10343" y="25748"/>
                    </a:lnTo>
                    <a:lnTo>
                      <a:pt x="10317" y="25646"/>
                    </a:lnTo>
                    <a:lnTo>
                      <a:pt x="10292" y="25416"/>
                    </a:lnTo>
                    <a:lnTo>
                      <a:pt x="10241" y="24840"/>
                    </a:lnTo>
                    <a:lnTo>
                      <a:pt x="10177" y="24265"/>
                    </a:lnTo>
                    <a:lnTo>
                      <a:pt x="10138" y="23690"/>
                    </a:lnTo>
                    <a:lnTo>
                      <a:pt x="10062" y="22514"/>
                    </a:lnTo>
                    <a:lnTo>
                      <a:pt x="10726" y="22335"/>
                    </a:lnTo>
                    <a:lnTo>
                      <a:pt x="10931" y="22271"/>
                    </a:lnTo>
                    <a:lnTo>
                      <a:pt x="11148" y="22169"/>
                    </a:lnTo>
                    <a:lnTo>
                      <a:pt x="11366" y="22054"/>
                    </a:lnTo>
                    <a:lnTo>
                      <a:pt x="11596" y="21926"/>
                    </a:lnTo>
                    <a:lnTo>
                      <a:pt x="11839" y="21772"/>
                    </a:lnTo>
                    <a:lnTo>
                      <a:pt x="12082" y="21606"/>
                    </a:lnTo>
                    <a:lnTo>
                      <a:pt x="12312" y="21427"/>
                    </a:lnTo>
                    <a:lnTo>
                      <a:pt x="12555" y="21235"/>
                    </a:lnTo>
                    <a:lnTo>
                      <a:pt x="12785" y="21031"/>
                    </a:lnTo>
                    <a:lnTo>
                      <a:pt x="13002" y="20826"/>
                    </a:lnTo>
                    <a:lnTo>
                      <a:pt x="13219" y="20622"/>
                    </a:lnTo>
                    <a:lnTo>
                      <a:pt x="13411" y="20404"/>
                    </a:lnTo>
                    <a:lnTo>
                      <a:pt x="13603" y="20187"/>
                    </a:lnTo>
                    <a:lnTo>
                      <a:pt x="13769" y="19982"/>
                    </a:lnTo>
                    <a:lnTo>
                      <a:pt x="13922" y="19778"/>
                    </a:lnTo>
                    <a:lnTo>
                      <a:pt x="14050" y="19573"/>
                    </a:lnTo>
                    <a:lnTo>
                      <a:pt x="14127" y="19407"/>
                    </a:lnTo>
                    <a:lnTo>
                      <a:pt x="14204" y="19228"/>
                    </a:lnTo>
                    <a:lnTo>
                      <a:pt x="14255" y="19036"/>
                    </a:lnTo>
                    <a:lnTo>
                      <a:pt x="14293" y="18832"/>
                    </a:lnTo>
                    <a:lnTo>
                      <a:pt x="14319" y="18627"/>
                    </a:lnTo>
                    <a:lnTo>
                      <a:pt x="14344" y="18410"/>
                    </a:lnTo>
                    <a:lnTo>
                      <a:pt x="14370" y="17975"/>
                    </a:lnTo>
                    <a:lnTo>
                      <a:pt x="14370" y="17528"/>
                    </a:lnTo>
                    <a:lnTo>
                      <a:pt x="14370" y="17093"/>
                    </a:lnTo>
                    <a:lnTo>
                      <a:pt x="14383" y="16684"/>
                    </a:lnTo>
                    <a:lnTo>
                      <a:pt x="14395" y="16492"/>
                    </a:lnTo>
                    <a:lnTo>
                      <a:pt x="14421" y="16313"/>
                    </a:lnTo>
                    <a:lnTo>
                      <a:pt x="14664" y="14639"/>
                    </a:lnTo>
                    <a:lnTo>
                      <a:pt x="14907" y="13002"/>
                    </a:lnTo>
                    <a:lnTo>
                      <a:pt x="15188" y="11238"/>
                    </a:lnTo>
                    <a:lnTo>
                      <a:pt x="15329" y="10292"/>
                    </a:lnTo>
                    <a:lnTo>
                      <a:pt x="15457" y="9295"/>
                    </a:lnTo>
                    <a:lnTo>
                      <a:pt x="15508" y="8796"/>
                    </a:lnTo>
                    <a:lnTo>
                      <a:pt x="15546" y="8285"/>
                    </a:lnTo>
                    <a:lnTo>
                      <a:pt x="15584" y="7774"/>
                    </a:lnTo>
                    <a:lnTo>
                      <a:pt x="15623" y="7262"/>
                    </a:lnTo>
                    <a:lnTo>
                      <a:pt x="15636" y="6751"/>
                    </a:lnTo>
                    <a:lnTo>
                      <a:pt x="15636" y="6252"/>
                    </a:lnTo>
                    <a:lnTo>
                      <a:pt x="15636" y="5741"/>
                    </a:lnTo>
                    <a:lnTo>
                      <a:pt x="15610" y="5242"/>
                    </a:lnTo>
                    <a:lnTo>
                      <a:pt x="15393" y="5153"/>
                    </a:lnTo>
                    <a:lnTo>
                      <a:pt x="15175" y="5089"/>
                    </a:lnTo>
                    <a:lnTo>
                      <a:pt x="14945" y="5051"/>
                    </a:lnTo>
                    <a:lnTo>
                      <a:pt x="14702" y="5012"/>
                    </a:lnTo>
                    <a:lnTo>
                      <a:pt x="14191" y="4961"/>
                    </a:lnTo>
                    <a:lnTo>
                      <a:pt x="13910" y="4936"/>
                    </a:lnTo>
                    <a:lnTo>
                      <a:pt x="13616" y="4897"/>
                    </a:lnTo>
                    <a:lnTo>
                      <a:pt x="13322" y="4859"/>
                    </a:lnTo>
                    <a:lnTo>
                      <a:pt x="13066" y="4795"/>
                    </a:lnTo>
                    <a:lnTo>
                      <a:pt x="12849" y="4731"/>
                    </a:lnTo>
                    <a:lnTo>
                      <a:pt x="12670" y="4642"/>
                    </a:lnTo>
                    <a:lnTo>
                      <a:pt x="12503" y="4539"/>
                    </a:lnTo>
                    <a:lnTo>
                      <a:pt x="12376" y="4437"/>
                    </a:lnTo>
                    <a:lnTo>
                      <a:pt x="12261" y="4296"/>
                    </a:lnTo>
                    <a:lnTo>
                      <a:pt x="12171" y="4156"/>
                    </a:lnTo>
                    <a:lnTo>
                      <a:pt x="12094" y="4002"/>
                    </a:lnTo>
                    <a:lnTo>
                      <a:pt x="12030" y="3836"/>
                    </a:lnTo>
                    <a:lnTo>
                      <a:pt x="11979" y="3644"/>
                    </a:lnTo>
                    <a:lnTo>
                      <a:pt x="11928" y="3453"/>
                    </a:lnTo>
                    <a:lnTo>
                      <a:pt x="11851" y="3005"/>
                    </a:lnTo>
                    <a:lnTo>
                      <a:pt x="11775" y="2507"/>
                    </a:lnTo>
                    <a:lnTo>
                      <a:pt x="11724" y="2238"/>
                    </a:lnTo>
                    <a:lnTo>
                      <a:pt x="11660" y="1982"/>
                    </a:lnTo>
                    <a:lnTo>
                      <a:pt x="11570" y="1752"/>
                    </a:lnTo>
                    <a:lnTo>
                      <a:pt x="11468" y="1522"/>
                    </a:lnTo>
                    <a:lnTo>
                      <a:pt x="11340" y="1318"/>
                    </a:lnTo>
                    <a:lnTo>
                      <a:pt x="11199" y="1113"/>
                    </a:lnTo>
                    <a:lnTo>
                      <a:pt x="11046" y="934"/>
                    </a:lnTo>
                    <a:lnTo>
                      <a:pt x="10893" y="768"/>
                    </a:lnTo>
                    <a:lnTo>
                      <a:pt x="10714" y="615"/>
                    </a:lnTo>
                    <a:lnTo>
                      <a:pt x="10522" y="487"/>
                    </a:lnTo>
                    <a:lnTo>
                      <a:pt x="10330" y="359"/>
                    </a:lnTo>
                    <a:lnTo>
                      <a:pt x="10126" y="257"/>
                    </a:lnTo>
                    <a:lnTo>
                      <a:pt x="9921" y="167"/>
                    </a:lnTo>
                    <a:lnTo>
                      <a:pt x="9704" y="103"/>
                    </a:lnTo>
                    <a:lnTo>
                      <a:pt x="9499" y="52"/>
                    </a:lnTo>
                    <a:lnTo>
                      <a:pt x="9282" y="14"/>
                    </a:lnTo>
                    <a:lnTo>
                      <a:pt x="9064" y="1"/>
                    </a:lnTo>
                    <a:close/>
                  </a:path>
                </a:pathLst>
              </a:custGeom>
              <a:solidFill>
                <a:srgbClr val="BF7C7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7" name="Google Shape;861;p18">
                <a:extLst>
                  <a:ext uri="{FF2B5EF4-FFF2-40B4-BE49-F238E27FC236}">
                    <a16:creationId xmlns:a16="http://schemas.microsoft.com/office/drawing/2014/main" id="{4E595431-B5CA-7ADF-F65F-1092F9B08C68}"/>
                  </a:ext>
                </a:extLst>
              </p:cNvPr>
              <p:cNvSpPr/>
              <p:nvPr/>
            </p:nvSpPr>
            <p:spPr>
              <a:xfrm>
                <a:off x="6417625" y="1260750"/>
                <a:ext cx="125950" cy="48275"/>
              </a:xfrm>
              <a:custGeom>
                <a:avLst/>
                <a:gdLst/>
                <a:ahLst/>
                <a:cxnLst/>
                <a:rect l="l" t="t" r="r" b="b"/>
                <a:pathLst>
                  <a:path w="5038" h="1931" extrusionOk="0">
                    <a:moveTo>
                      <a:pt x="0" y="0"/>
                    </a:moveTo>
                    <a:lnTo>
                      <a:pt x="77" y="166"/>
                    </a:lnTo>
                    <a:lnTo>
                      <a:pt x="167" y="320"/>
                    </a:lnTo>
                    <a:lnTo>
                      <a:pt x="282" y="460"/>
                    </a:lnTo>
                    <a:lnTo>
                      <a:pt x="397" y="601"/>
                    </a:lnTo>
                    <a:lnTo>
                      <a:pt x="525" y="729"/>
                    </a:lnTo>
                    <a:lnTo>
                      <a:pt x="665" y="844"/>
                    </a:lnTo>
                    <a:lnTo>
                      <a:pt x="806" y="959"/>
                    </a:lnTo>
                    <a:lnTo>
                      <a:pt x="946" y="1061"/>
                    </a:lnTo>
                    <a:lnTo>
                      <a:pt x="1253" y="1253"/>
                    </a:lnTo>
                    <a:lnTo>
                      <a:pt x="1573" y="1419"/>
                    </a:lnTo>
                    <a:lnTo>
                      <a:pt x="1905" y="1560"/>
                    </a:lnTo>
                    <a:lnTo>
                      <a:pt x="2250" y="1688"/>
                    </a:lnTo>
                    <a:lnTo>
                      <a:pt x="2596" y="1790"/>
                    </a:lnTo>
                    <a:lnTo>
                      <a:pt x="2954" y="1854"/>
                    </a:lnTo>
                    <a:lnTo>
                      <a:pt x="3311" y="1905"/>
                    </a:lnTo>
                    <a:lnTo>
                      <a:pt x="3490" y="1918"/>
                    </a:lnTo>
                    <a:lnTo>
                      <a:pt x="3669" y="1931"/>
                    </a:lnTo>
                    <a:lnTo>
                      <a:pt x="3848" y="1918"/>
                    </a:lnTo>
                    <a:lnTo>
                      <a:pt x="4040" y="1905"/>
                    </a:lnTo>
                    <a:lnTo>
                      <a:pt x="4219" y="1879"/>
                    </a:lnTo>
                    <a:lnTo>
                      <a:pt x="4398" y="1841"/>
                    </a:lnTo>
                    <a:lnTo>
                      <a:pt x="4564" y="1790"/>
                    </a:lnTo>
                    <a:lnTo>
                      <a:pt x="4731" y="1726"/>
                    </a:lnTo>
                    <a:lnTo>
                      <a:pt x="4897" y="1637"/>
                    </a:lnTo>
                    <a:lnTo>
                      <a:pt x="5037" y="1534"/>
                    </a:lnTo>
                    <a:lnTo>
                      <a:pt x="4871" y="1598"/>
                    </a:lnTo>
                    <a:lnTo>
                      <a:pt x="4705" y="1649"/>
                    </a:lnTo>
                    <a:lnTo>
                      <a:pt x="4539" y="1688"/>
                    </a:lnTo>
                    <a:lnTo>
                      <a:pt x="4373" y="1700"/>
                    </a:lnTo>
                    <a:lnTo>
                      <a:pt x="4194" y="1713"/>
                    </a:lnTo>
                    <a:lnTo>
                      <a:pt x="4027" y="1713"/>
                    </a:lnTo>
                    <a:lnTo>
                      <a:pt x="3682" y="1688"/>
                    </a:lnTo>
                    <a:lnTo>
                      <a:pt x="3337" y="1649"/>
                    </a:lnTo>
                    <a:lnTo>
                      <a:pt x="3005" y="1585"/>
                    </a:lnTo>
                    <a:lnTo>
                      <a:pt x="2672" y="1496"/>
                    </a:lnTo>
                    <a:lnTo>
                      <a:pt x="2340" y="1406"/>
                    </a:lnTo>
                    <a:lnTo>
                      <a:pt x="2020" y="1291"/>
                    </a:lnTo>
                    <a:lnTo>
                      <a:pt x="1688" y="1164"/>
                    </a:lnTo>
                    <a:lnTo>
                      <a:pt x="1381" y="1023"/>
                    </a:lnTo>
                    <a:lnTo>
                      <a:pt x="1074" y="870"/>
                    </a:lnTo>
                    <a:lnTo>
                      <a:pt x="780" y="691"/>
                    </a:lnTo>
                    <a:lnTo>
                      <a:pt x="627" y="601"/>
                    </a:lnTo>
                    <a:lnTo>
                      <a:pt x="499" y="499"/>
                    </a:lnTo>
                    <a:lnTo>
                      <a:pt x="358" y="384"/>
                    </a:lnTo>
                    <a:lnTo>
                      <a:pt x="231" y="269"/>
                    </a:lnTo>
                    <a:lnTo>
                      <a:pt x="115" y="1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E34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8" name="Google Shape;862;p18">
                <a:extLst>
                  <a:ext uri="{FF2B5EF4-FFF2-40B4-BE49-F238E27FC236}">
                    <a16:creationId xmlns:a16="http://schemas.microsoft.com/office/drawing/2014/main" id="{F41084CD-2853-FAF7-0390-EF51F4610DE5}"/>
                  </a:ext>
                </a:extLst>
              </p:cNvPr>
              <p:cNvSpPr/>
              <p:nvPr/>
            </p:nvSpPr>
            <p:spPr>
              <a:xfrm>
                <a:off x="6489850" y="1058125"/>
                <a:ext cx="72900" cy="155975"/>
              </a:xfrm>
              <a:custGeom>
                <a:avLst/>
                <a:gdLst/>
                <a:ahLst/>
                <a:cxnLst/>
                <a:rect l="l" t="t" r="r" b="b"/>
                <a:pathLst>
                  <a:path w="2916" h="6239" extrusionOk="0">
                    <a:moveTo>
                      <a:pt x="1292" y="0"/>
                    </a:moveTo>
                    <a:lnTo>
                      <a:pt x="1305" y="269"/>
                    </a:lnTo>
                    <a:lnTo>
                      <a:pt x="1330" y="524"/>
                    </a:lnTo>
                    <a:lnTo>
                      <a:pt x="1381" y="793"/>
                    </a:lnTo>
                    <a:lnTo>
                      <a:pt x="1458" y="1048"/>
                    </a:lnTo>
                    <a:lnTo>
                      <a:pt x="1547" y="1291"/>
                    </a:lnTo>
                    <a:lnTo>
                      <a:pt x="1650" y="1534"/>
                    </a:lnTo>
                    <a:lnTo>
                      <a:pt x="1867" y="2020"/>
                    </a:lnTo>
                    <a:lnTo>
                      <a:pt x="2097" y="2493"/>
                    </a:lnTo>
                    <a:lnTo>
                      <a:pt x="2315" y="2953"/>
                    </a:lnTo>
                    <a:lnTo>
                      <a:pt x="2353" y="3081"/>
                    </a:lnTo>
                    <a:lnTo>
                      <a:pt x="2391" y="3196"/>
                    </a:lnTo>
                    <a:lnTo>
                      <a:pt x="2468" y="3439"/>
                    </a:lnTo>
                    <a:lnTo>
                      <a:pt x="2532" y="3682"/>
                    </a:lnTo>
                    <a:lnTo>
                      <a:pt x="2583" y="3938"/>
                    </a:lnTo>
                    <a:lnTo>
                      <a:pt x="2609" y="4180"/>
                    </a:lnTo>
                    <a:lnTo>
                      <a:pt x="2621" y="4423"/>
                    </a:lnTo>
                    <a:lnTo>
                      <a:pt x="2609" y="4551"/>
                    </a:lnTo>
                    <a:lnTo>
                      <a:pt x="2596" y="4666"/>
                    </a:lnTo>
                    <a:lnTo>
                      <a:pt x="2570" y="4781"/>
                    </a:lnTo>
                    <a:lnTo>
                      <a:pt x="2545" y="4896"/>
                    </a:lnTo>
                    <a:lnTo>
                      <a:pt x="2506" y="5011"/>
                    </a:lnTo>
                    <a:lnTo>
                      <a:pt x="2455" y="5114"/>
                    </a:lnTo>
                    <a:lnTo>
                      <a:pt x="2391" y="5216"/>
                    </a:lnTo>
                    <a:lnTo>
                      <a:pt x="2315" y="5305"/>
                    </a:lnTo>
                    <a:lnTo>
                      <a:pt x="2136" y="5472"/>
                    </a:lnTo>
                    <a:lnTo>
                      <a:pt x="2046" y="5548"/>
                    </a:lnTo>
                    <a:lnTo>
                      <a:pt x="1944" y="5625"/>
                    </a:lnTo>
                    <a:lnTo>
                      <a:pt x="1726" y="5753"/>
                    </a:lnTo>
                    <a:lnTo>
                      <a:pt x="1509" y="5868"/>
                    </a:lnTo>
                    <a:lnTo>
                      <a:pt x="1266" y="5970"/>
                    </a:lnTo>
                    <a:lnTo>
                      <a:pt x="1023" y="6047"/>
                    </a:lnTo>
                    <a:lnTo>
                      <a:pt x="780" y="6111"/>
                    </a:lnTo>
                    <a:lnTo>
                      <a:pt x="525" y="6162"/>
                    </a:lnTo>
                    <a:lnTo>
                      <a:pt x="269" y="6188"/>
                    </a:lnTo>
                    <a:lnTo>
                      <a:pt x="1" y="6200"/>
                    </a:lnTo>
                    <a:lnTo>
                      <a:pt x="269" y="6239"/>
                    </a:lnTo>
                    <a:lnTo>
                      <a:pt x="525" y="6239"/>
                    </a:lnTo>
                    <a:lnTo>
                      <a:pt x="793" y="6226"/>
                    </a:lnTo>
                    <a:lnTo>
                      <a:pt x="1062" y="6188"/>
                    </a:lnTo>
                    <a:lnTo>
                      <a:pt x="1317" y="6124"/>
                    </a:lnTo>
                    <a:lnTo>
                      <a:pt x="1573" y="6047"/>
                    </a:lnTo>
                    <a:lnTo>
                      <a:pt x="1829" y="5945"/>
                    </a:lnTo>
                    <a:lnTo>
                      <a:pt x="2072" y="5817"/>
                    </a:lnTo>
                    <a:lnTo>
                      <a:pt x="2187" y="5753"/>
                    </a:lnTo>
                    <a:lnTo>
                      <a:pt x="2302" y="5663"/>
                    </a:lnTo>
                    <a:lnTo>
                      <a:pt x="2404" y="5574"/>
                    </a:lnTo>
                    <a:lnTo>
                      <a:pt x="2506" y="5484"/>
                    </a:lnTo>
                    <a:lnTo>
                      <a:pt x="2596" y="5369"/>
                    </a:lnTo>
                    <a:lnTo>
                      <a:pt x="2685" y="5254"/>
                    </a:lnTo>
                    <a:lnTo>
                      <a:pt x="2749" y="5127"/>
                    </a:lnTo>
                    <a:lnTo>
                      <a:pt x="2813" y="4986"/>
                    </a:lnTo>
                    <a:lnTo>
                      <a:pt x="2851" y="4858"/>
                    </a:lnTo>
                    <a:lnTo>
                      <a:pt x="2877" y="4717"/>
                    </a:lnTo>
                    <a:lnTo>
                      <a:pt x="2903" y="4577"/>
                    </a:lnTo>
                    <a:lnTo>
                      <a:pt x="2915" y="4436"/>
                    </a:lnTo>
                    <a:lnTo>
                      <a:pt x="2903" y="4155"/>
                    </a:lnTo>
                    <a:lnTo>
                      <a:pt x="2877" y="3886"/>
                    </a:lnTo>
                    <a:lnTo>
                      <a:pt x="2813" y="3618"/>
                    </a:lnTo>
                    <a:lnTo>
                      <a:pt x="2749" y="3362"/>
                    </a:lnTo>
                    <a:lnTo>
                      <a:pt x="2660" y="3107"/>
                    </a:lnTo>
                    <a:lnTo>
                      <a:pt x="2621" y="2979"/>
                    </a:lnTo>
                    <a:lnTo>
                      <a:pt x="2570" y="2851"/>
                    </a:lnTo>
                    <a:lnTo>
                      <a:pt x="2327" y="2378"/>
                    </a:lnTo>
                    <a:lnTo>
                      <a:pt x="2072" y="1918"/>
                    </a:lnTo>
                    <a:lnTo>
                      <a:pt x="1829" y="1457"/>
                    </a:lnTo>
                    <a:lnTo>
                      <a:pt x="1701" y="1227"/>
                    </a:lnTo>
                    <a:lnTo>
                      <a:pt x="1599" y="997"/>
                    </a:lnTo>
                    <a:lnTo>
                      <a:pt x="1496" y="754"/>
                    </a:lnTo>
                    <a:lnTo>
                      <a:pt x="1407" y="511"/>
                    </a:lnTo>
                    <a:lnTo>
                      <a:pt x="1343" y="256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5E34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9" name="Google Shape;863;p18">
                <a:extLst>
                  <a:ext uri="{FF2B5EF4-FFF2-40B4-BE49-F238E27FC236}">
                    <a16:creationId xmlns:a16="http://schemas.microsoft.com/office/drawing/2014/main" id="{438F3240-C960-D119-F57B-C778FE984186}"/>
                  </a:ext>
                </a:extLst>
              </p:cNvPr>
              <p:cNvSpPr/>
              <p:nvPr/>
            </p:nvSpPr>
            <p:spPr>
              <a:xfrm>
                <a:off x="6379275" y="936975"/>
                <a:ext cx="73850" cy="33600"/>
              </a:xfrm>
              <a:custGeom>
                <a:avLst/>
                <a:gdLst/>
                <a:ahLst/>
                <a:cxnLst/>
                <a:rect l="l" t="t" r="r" b="b"/>
                <a:pathLst>
                  <a:path w="2954" h="1344" extrusionOk="0">
                    <a:moveTo>
                      <a:pt x="1713" y="1"/>
                    </a:moveTo>
                    <a:lnTo>
                      <a:pt x="1483" y="39"/>
                    </a:lnTo>
                    <a:lnTo>
                      <a:pt x="1253" y="90"/>
                    </a:lnTo>
                    <a:lnTo>
                      <a:pt x="1023" y="167"/>
                    </a:lnTo>
                    <a:lnTo>
                      <a:pt x="818" y="269"/>
                    </a:lnTo>
                    <a:lnTo>
                      <a:pt x="614" y="384"/>
                    </a:lnTo>
                    <a:lnTo>
                      <a:pt x="435" y="538"/>
                    </a:lnTo>
                    <a:lnTo>
                      <a:pt x="345" y="615"/>
                    </a:lnTo>
                    <a:lnTo>
                      <a:pt x="269" y="704"/>
                    </a:lnTo>
                    <a:lnTo>
                      <a:pt x="192" y="794"/>
                    </a:lnTo>
                    <a:lnTo>
                      <a:pt x="128" y="896"/>
                    </a:lnTo>
                    <a:lnTo>
                      <a:pt x="77" y="1011"/>
                    </a:lnTo>
                    <a:lnTo>
                      <a:pt x="39" y="1113"/>
                    </a:lnTo>
                    <a:lnTo>
                      <a:pt x="13" y="1228"/>
                    </a:lnTo>
                    <a:lnTo>
                      <a:pt x="0" y="1343"/>
                    </a:lnTo>
                    <a:lnTo>
                      <a:pt x="77" y="1267"/>
                    </a:lnTo>
                    <a:lnTo>
                      <a:pt x="154" y="1190"/>
                    </a:lnTo>
                    <a:lnTo>
                      <a:pt x="307" y="1062"/>
                    </a:lnTo>
                    <a:lnTo>
                      <a:pt x="486" y="947"/>
                    </a:lnTo>
                    <a:lnTo>
                      <a:pt x="652" y="845"/>
                    </a:lnTo>
                    <a:lnTo>
                      <a:pt x="831" y="768"/>
                    </a:lnTo>
                    <a:lnTo>
                      <a:pt x="1010" y="691"/>
                    </a:lnTo>
                    <a:lnTo>
                      <a:pt x="1202" y="627"/>
                    </a:lnTo>
                    <a:lnTo>
                      <a:pt x="1381" y="563"/>
                    </a:lnTo>
                    <a:lnTo>
                      <a:pt x="1573" y="512"/>
                    </a:lnTo>
                    <a:lnTo>
                      <a:pt x="1765" y="474"/>
                    </a:lnTo>
                    <a:lnTo>
                      <a:pt x="1956" y="436"/>
                    </a:lnTo>
                    <a:lnTo>
                      <a:pt x="2148" y="423"/>
                    </a:lnTo>
                    <a:lnTo>
                      <a:pt x="2353" y="423"/>
                    </a:lnTo>
                    <a:lnTo>
                      <a:pt x="2544" y="436"/>
                    </a:lnTo>
                    <a:lnTo>
                      <a:pt x="2749" y="474"/>
                    </a:lnTo>
                    <a:lnTo>
                      <a:pt x="2851" y="512"/>
                    </a:lnTo>
                    <a:lnTo>
                      <a:pt x="2953" y="551"/>
                    </a:lnTo>
                    <a:lnTo>
                      <a:pt x="2890" y="448"/>
                    </a:lnTo>
                    <a:lnTo>
                      <a:pt x="2813" y="359"/>
                    </a:lnTo>
                    <a:lnTo>
                      <a:pt x="2736" y="282"/>
                    </a:lnTo>
                    <a:lnTo>
                      <a:pt x="2634" y="205"/>
                    </a:lnTo>
                    <a:lnTo>
                      <a:pt x="2532" y="154"/>
                    </a:lnTo>
                    <a:lnTo>
                      <a:pt x="2417" y="103"/>
                    </a:lnTo>
                    <a:lnTo>
                      <a:pt x="2301" y="65"/>
                    </a:lnTo>
                    <a:lnTo>
                      <a:pt x="2186" y="39"/>
                    </a:lnTo>
                    <a:lnTo>
                      <a:pt x="2071" y="14"/>
                    </a:lnTo>
                    <a:lnTo>
                      <a:pt x="1943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0" name="Google Shape;864;p18">
                <a:extLst>
                  <a:ext uri="{FF2B5EF4-FFF2-40B4-BE49-F238E27FC236}">
                    <a16:creationId xmlns:a16="http://schemas.microsoft.com/office/drawing/2014/main" id="{4B344F49-E67C-8ED0-29C8-386A24B9ED2F}"/>
                  </a:ext>
                </a:extLst>
              </p:cNvPr>
              <p:cNvSpPr/>
              <p:nvPr/>
            </p:nvSpPr>
            <p:spPr>
              <a:xfrm>
                <a:off x="6591175" y="945925"/>
                <a:ext cx="62350" cy="43175"/>
              </a:xfrm>
              <a:custGeom>
                <a:avLst/>
                <a:gdLst/>
                <a:ahLst/>
                <a:cxnLst/>
                <a:rect l="l" t="t" r="r" b="b"/>
                <a:pathLst>
                  <a:path w="2494" h="1727" extrusionOk="0">
                    <a:moveTo>
                      <a:pt x="806" y="1"/>
                    </a:moveTo>
                    <a:lnTo>
                      <a:pt x="691" y="14"/>
                    </a:lnTo>
                    <a:lnTo>
                      <a:pt x="575" y="39"/>
                    </a:lnTo>
                    <a:lnTo>
                      <a:pt x="460" y="65"/>
                    </a:lnTo>
                    <a:lnTo>
                      <a:pt x="358" y="103"/>
                    </a:lnTo>
                    <a:lnTo>
                      <a:pt x="256" y="154"/>
                    </a:lnTo>
                    <a:lnTo>
                      <a:pt x="166" y="218"/>
                    </a:lnTo>
                    <a:lnTo>
                      <a:pt x="77" y="295"/>
                    </a:lnTo>
                    <a:lnTo>
                      <a:pt x="0" y="372"/>
                    </a:lnTo>
                    <a:lnTo>
                      <a:pt x="205" y="346"/>
                    </a:lnTo>
                    <a:lnTo>
                      <a:pt x="409" y="346"/>
                    </a:lnTo>
                    <a:lnTo>
                      <a:pt x="588" y="359"/>
                    </a:lnTo>
                    <a:lnTo>
                      <a:pt x="780" y="397"/>
                    </a:lnTo>
                    <a:lnTo>
                      <a:pt x="946" y="436"/>
                    </a:lnTo>
                    <a:lnTo>
                      <a:pt x="1125" y="499"/>
                    </a:lnTo>
                    <a:lnTo>
                      <a:pt x="1279" y="563"/>
                    </a:lnTo>
                    <a:lnTo>
                      <a:pt x="1445" y="653"/>
                    </a:lnTo>
                    <a:lnTo>
                      <a:pt x="1598" y="742"/>
                    </a:lnTo>
                    <a:lnTo>
                      <a:pt x="1752" y="845"/>
                    </a:lnTo>
                    <a:lnTo>
                      <a:pt x="1892" y="960"/>
                    </a:lnTo>
                    <a:lnTo>
                      <a:pt x="2020" y="1088"/>
                    </a:lnTo>
                    <a:lnTo>
                      <a:pt x="2148" y="1215"/>
                    </a:lnTo>
                    <a:lnTo>
                      <a:pt x="2263" y="1369"/>
                    </a:lnTo>
                    <a:lnTo>
                      <a:pt x="2365" y="1535"/>
                    </a:lnTo>
                    <a:lnTo>
                      <a:pt x="2455" y="1727"/>
                    </a:lnTo>
                    <a:lnTo>
                      <a:pt x="2480" y="1624"/>
                    </a:lnTo>
                    <a:lnTo>
                      <a:pt x="2493" y="1509"/>
                    </a:lnTo>
                    <a:lnTo>
                      <a:pt x="2493" y="1394"/>
                    </a:lnTo>
                    <a:lnTo>
                      <a:pt x="2480" y="1279"/>
                    </a:lnTo>
                    <a:lnTo>
                      <a:pt x="2468" y="1177"/>
                    </a:lnTo>
                    <a:lnTo>
                      <a:pt x="2429" y="1062"/>
                    </a:lnTo>
                    <a:lnTo>
                      <a:pt x="2391" y="960"/>
                    </a:lnTo>
                    <a:lnTo>
                      <a:pt x="2340" y="857"/>
                    </a:lnTo>
                    <a:lnTo>
                      <a:pt x="2276" y="755"/>
                    </a:lnTo>
                    <a:lnTo>
                      <a:pt x="2212" y="666"/>
                    </a:lnTo>
                    <a:lnTo>
                      <a:pt x="2135" y="576"/>
                    </a:lnTo>
                    <a:lnTo>
                      <a:pt x="2058" y="487"/>
                    </a:lnTo>
                    <a:lnTo>
                      <a:pt x="1969" y="410"/>
                    </a:lnTo>
                    <a:lnTo>
                      <a:pt x="1879" y="346"/>
                    </a:lnTo>
                    <a:lnTo>
                      <a:pt x="1688" y="218"/>
                    </a:lnTo>
                    <a:lnTo>
                      <a:pt x="1483" y="116"/>
                    </a:lnTo>
                    <a:lnTo>
                      <a:pt x="1368" y="78"/>
                    </a:lnTo>
                    <a:lnTo>
                      <a:pt x="1253" y="52"/>
                    </a:lnTo>
                    <a:lnTo>
                      <a:pt x="1151" y="26"/>
                    </a:lnTo>
                    <a:lnTo>
                      <a:pt x="1036" y="14"/>
                    </a:lnTo>
                    <a:lnTo>
                      <a:pt x="921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865;p18">
                <a:extLst>
                  <a:ext uri="{FF2B5EF4-FFF2-40B4-BE49-F238E27FC236}">
                    <a16:creationId xmlns:a16="http://schemas.microsoft.com/office/drawing/2014/main" id="{FCF52D16-ACEC-A91E-81CE-7BBBF37FAEEE}"/>
                  </a:ext>
                </a:extLst>
              </p:cNvPr>
              <p:cNvSpPr/>
              <p:nvPr/>
            </p:nvSpPr>
            <p:spPr>
              <a:xfrm>
                <a:off x="6402275" y="1045975"/>
                <a:ext cx="32300" cy="5660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2264" extrusionOk="0">
                    <a:moveTo>
                      <a:pt x="589" y="0"/>
                    </a:moveTo>
                    <a:lnTo>
                      <a:pt x="525" y="13"/>
                    </a:lnTo>
                    <a:lnTo>
                      <a:pt x="461" y="51"/>
                    </a:lnTo>
                    <a:lnTo>
                      <a:pt x="397" y="90"/>
                    </a:lnTo>
                    <a:lnTo>
                      <a:pt x="346" y="128"/>
                    </a:lnTo>
                    <a:lnTo>
                      <a:pt x="295" y="192"/>
                    </a:lnTo>
                    <a:lnTo>
                      <a:pt x="244" y="256"/>
                    </a:lnTo>
                    <a:lnTo>
                      <a:pt x="193" y="333"/>
                    </a:lnTo>
                    <a:lnTo>
                      <a:pt x="116" y="499"/>
                    </a:lnTo>
                    <a:lnTo>
                      <a:pt x="52" y="691"/>
                    </a:lnTo>
                    <a:lnTo>
                      <a:pt x="14" y="908"/>
                    </a:lnTo>
                    <a:lnTo>
                      <a:pt x="1" y="1138"/>
                    </a:lnTo>
                    <a:lnTo>
                      <a:pt x="14" y="1355"/>
                    </a:lnTo>
                    <a:lnTo>
                      <a:pt x="52" y="1573"/>
                    </a:lnTo>
                    <a:lnTo>
                      <a:pt x="116" y="1764"/>
                    </a:lnTo>
                    <a:lnTo>
                      <a:pt x="193" y="1931"/>
                    </a:lnTo>
                    <a:lnTo>
                      <a:pt x="244" y="2007"/>
                    </a:lnTo>
                    <a:lnTo>
                      <a:pt x="295" y="2071"/>
                    </a:lnTo>
                    <a:lnTo>
                      <a:pt x="346" y="2135"/>
                    </a:lnTo>
                    <a:lnTo>
                      <a:pt x="397" y="2174"/>
                    </a:lnTo>
                    <a:lnTo>
                      <a:pt x="461" y="2212"/>
                    </a:lnTo>
                    <a:lnTo>
                      <a:pt x="525" y="2250"/>
                    </a:lnTo>
                    <a:lnTo>
                      <a:pt x="589" y="2263"/>
                    </a:lnTo>
                    <a:lnTo>
                      <a:pt x="717" y="2263"/>
                    </a:lnTo>
                    <a:lnTo>
                      <a:pt x="781" y="2250"/>
                    </a:lnTo>
                    <a:lnTo>
                      <a:pt x="845" y="2212"/>
                    </a:lnTo>
                    <a:lnTo>
                      <a:pt x="896" y="2174"/>
                    </a:lnTo>
                    <a:lnTo>
                      <a:pt x="960" y="2135"/>
                    </a:lnTo>
                    <a:lnTo>
                      <a:pt x="1011" y="2071"/>
                    </a:lnTo>
                    <a:lnTo>
                      <a:pt x="1062" y="2007"/>
                    </a:lnTo>
                    <a:lnTo>
                      <a:pt x="1100" y="1931"/>
                    </a:lnTo>
                    <a:lnTo>
                      <a:pt x="1177" y="1764"/>
                    </a:lnTo>
                    <a:lnTo>
                      <a:pt x="1241" y="1573"/>
                    </a:lnTo>
                    <a:lnTo>
                      <a:pt x="1279" y="1355"/>
                    </a:lnTo>
                    <a:lnTo>
                      <a:pt x="1292" y="1138"/>
                    </a:lnTo>
                    <a:lnTo>
                      <a:pt x="1279" y="908"/>
                    </a:lnTo>
                    <a:lnTo>
                      <a:pt x="1241" y="691"/>
                    </a:lnTo>
                    <a:lnTo>
                      <a:pt x="1177" y="499"/>
                    </a:lnTo>
                    <a:lnTo>
                      <a:pt x="1100" y="333"/>
                    </a:lnTo>
                    <a:lnTo>
                      <a:pt x="1062" y="256"/>
                    </a:lnTo>
                    <a:lnTo>
                      <a:pt x="1011" y="192"/>
                    </a:lnTo>
                    <a:lnTo>
                      <a:pt x="960" y="128"/>
                    </a:lnTo>
                    <a:lnTo>
                      <a:pt x="896" y="90"/>
                    </a:lnTo>
                    <a:lnTo>
                      <a:pt x="845" y="51"/>
                    </a:lnTo>
                    <a:lnTo>
                      <a:pt x="781" y="13"/>
                    </a:lnTo>
                    <a:lnTo>
                      <a:pt x="7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2" name="Google Shape;866;p18">
                <a:extLst>
                  <a:ext uri="{FF2B5EF4-FFF2-40B4-BE49-F238E27FC236}">
                    <a16:creationId xmlns:a16="http://schemas.microsoft.com/office/drawing/2014/main" id="{60DF7763-5880-D86F-B864-F261CA58CB0F}"/>
                  </a:ext>
                </a:extLst>
              </p:cNvPr>
              <p:cNvSpPr/>
              <p:nvPr/>
            </p:nvSpPr>
            <p:spPr>
              <a:xfrm>
                <a:off x="6597250" y="1058125"/>
                <a:ext cx="32300" cy="5690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2276" extrusionOk="0">
                    <a:moveTo>
                      <a:pt x="652" y="0"/>
                    </a:moveTo>
                    <a:lnTo>
                      <a:pt x="588" y="13"/>
                    </a:lnTo>
                    <a:lnTo>
                      <a:pt x="524" y="26"/>
                    </a:lnTo>
                    <a:lnTo>
                      <a:pt x="460" y="51"/>
                    </a:lnTo>
                    <a:lnTo>
                      <a:pt x="396" y="90"/>
                    </a:lnTo>
                    <a:lnTo>
                      <a:pt x="345" y="141"/>
                    </a:lnTo>
                    <a:lnTo>
                      <a:pt x="294" y="192"/>
                    </a:lnTo>
                    <a:lnTo>
                      <a:pt x="243" y="256"/>
                    </a:lnTo>
                    <a:lnTo>
                      <a:pt x="192" y="332"/>
                    </a:lnTo>
                    <a:lnTo>
                      <a:pt x="115" y="499"/>
                    </a:lnTo>
                    <a:lnTo>
                      <a:pt x="51" y="690"/>
                    </a:lnTo>
                    <a:lnTo>
                      <a:pt x="13" y="908"/>
                    </a:lnTo>
                    <a:lnTo>
                      <a:pt x="0" y="1138"/>
                    </a:lnTo>
                    <a:lnTo>
                      <a:pt x="13" y="1368"/>
                    </a:lnTo>
                    <a:lnTo>
                      <a:pt x="51" y="1585"/>
                    </a:lnTo>
                    <a:lnTo>
                      <a:pt x="115" y="1777"/>
                    </a:lnTo>
                    <a:lnTo>
                      <a:pt x="192" y="1943"/>
                    </a:lnTo>
                    <a:lnTo>
                      <a:pt x="243" y="2020"/>
                    </a:lnTo>
                    <a:lnTo>
                      <a:pt x="294" y="2084"/>
                    </a:lnTo>
                    <a:lnTo>
                      <a:pt x="345" y="2135"/>
                    </a:lnTo>
                    <a:lnTo>
                      <a:pt x="396" y="2186"/>
                    </a:lnTo>
                    <a:lnTo>
                      <a:pt x="460" y="2225"/>
                    </a:lnTo>
                    <a:lnTo>
                      <a:pt x="524" y="2250"/>
                    </a:lnTo>
                    <a:lnTo>
                      <a:pt x="588" y="2263"/>
                    </a:lnTo>
                    <a:lnTo>
                      <a:pt x="652" y="2276"/>
                    </a:lnTo>
                    <a:lnTo>
                      <a:pt x="716" y="2263"/>
                    </a:lnTo>
                    <a:lnTo>
                      <a:pt x="780" y="2250"/>
                    </a:lnTo>
                    <a:lnTo>
                      <a:pt x="844" y="2225"/>
                    </a:lnTo>
                    <a:lnTo>
                      <a:pt x="895" y="2186"/>
                    </a:lnTo>
                    <a:lnTo>
                      <a:pt x="959" y="2135"/>
                    </a:lnTo>
                    <a:lnTo>
                      <a:pt x="1010" y="2084"/>
                    </a:lnTo>
                    <a:lnTo>
                      <a:pt x="1061" y="2020"/>
                    </a:lnTo>
                    <a:lnTo>
                      <a:pt x="1100" y="1943"/>
                    </a:lnTo>
                    <a:lnTo>
                      <a:pt x="1189" y="1777"/>
                    </a:lnTo>
                    <a:lnTo>
                      <a:pt x="1240" y="1585"/>
                    </a:lnTo>
                    <a:lnTo>
                      <a:pt x="1278" y="1368"/>
                    </a:lnTo>
                    <a:lnTo>
                      <a:pt x="1291" y="1138"/>
                    </a:lnTo>
                    <a:lnTo>
                      <a:pt x="1278" y="908"/>
                    </a:lnTo>
                    <a:lnTo>
                      <a:pt x="1240" y="690"/>
                    </a:lnTo>
                    <a:lnTo>
                      <a:pt x="1189" y="499"/>
                    </a:lnTo>
                    <a:lnTo>
                      <a:pt x="1100" y="332"/>
                    </a:lnTo>
                    <a:lnTo>
                      <a:pt x="1061" y="256"/>
                    </a:lnTo>
                    <a:lnTo>
                      <a:pt x="1010" y="192"/>
                    </a:lnTo>
                    <a:lnTo>
                      <a:pt x="959" y="141"/>
                    </a:lnTo>
                    <a:lnTo>
                      <a:pt x="895" y="90"/>
                    </a:lnTo>
                    <a:lnTo>
                      <a:pt x="844" y="51"/>
                    </a:lnTo>
                    <a:lnTo>
                      <a:pt x="780" y="26"/>
                    </a:lnTo>
                    <a:lnTo>
                      <a:pt x="716" y="13"/>
                    </a:lnTo>
                    <a:lnTo>
                      <a:pt x="65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3" name="Google Shape;867;p18">
                <a:extLst>
                  <a:ext uri="{FF2B5EF4-FFF2-40B4-BE49-F238E27FC236}">
                    <a16:creationId xmlns:a16="http://schemas.microsoft.com/office/drawing/2014/main" id="{315ADE13-27A9-CC6D-08A2-D3A01D624613}"/>
                  </a:ext>
                </a:extLst>
              </p:cNvPr>
              <p:cNvSpPr/>
              <p:nvPr/>
            </p:nvSpPr>
            <p:spPr>
              <a:xfrm>
                <a:off x="6244075" y="1053950"/>
                <a:ext cx="90800" cy="138100"/>
              </a:xfrm>
              <a:custGeom>
                <a:avLst/>
                <a:gdLst/>
                <a:ahLst/>
                <a:cxnLst/>
                <a:rect l="l" t="t" r="r" b="b"/>
                <a:pathLst>
                  <a:path w="3632" h="5524" extrusionOk="0">
                    <a:moveTo>
                      <a:pt x="2596" y="1"/>
                    </a:moveTo>
                    <a:lnTo>
                      <a:pt x="2430" y="14"/>
                    </a:lnTo>
                    <a:lnTo>
                      <a:pt x="2263" y="26"/>
                    </a:lnTo>
                    <a:lnTo>
                      <a:pt x="2110" y="39"/>
                    </a:lnTo>
                    <a:lnTo>
                      <a:pt x="1957" y="78"/>
                    </a:lnTo>
                    <a:lnTo>
                      <a:pt x="1803" y="116"/>
                    </a:lnTo>
                    <a:lnTo>
                      <a:pt x="1663" y="167"/>
                    </a:lnTo>
                    <a:lnTo>
                      <a:pt x="1535" y="231"/>
                    </a:lnTo>
                    <a:lnTo>
                      <a:pt x="1394" y="308"/>
                    </a:lnTo>
                    <a:lnTo>
                      <a:pt x="1279" y="384"/>
                    </a:lnTo>
                    <a:lnTo>
                      <a:pt x="1151" y="461"/>
                    </a:lnTo>
                    <a:lnTo>
                      <a:pt x="1036" y="551"/>
                    </a:lnTo>
                    <a:lnTo>
                      <a:pt x="934" y="653"/>
                    </a:lnTo>
                    <a:lnTo>
                      <a:pt x="819" y="755"/>
                    </a:lnTo>
                    <a:lnTo>
                      <a:pt x="729" y="870"/>
                    </a:lnTo>
                    <a:lnTo>
                      <a:pt x="640" y="985"/>
                    </a:lnTo>
                    <a:lnTo>
                      <a:pt x="461" y="1228"/>
                    </a:lnTo>
                    <a:lnTo>
                      <a:pt x="320" y="1484"/>
                    </a:lnTo>
                    <a:lnTo>
                      <a:pt x="205" y="1765"/>
                    </a:lnTo>
                    <a:lnTo>
                      <a:pt x="116" y="2059"/>
                    </a:lnTo>
                    <a:lnTo>
                      <a:pt x="52" y="2353"/>
                    </a:lnTo>
                    <a:lnTo>
                      <a:pt x="13" y="2647"/>
                    </a:lnTo>
                    <a:lnTo>
                      <a:pt x="1" y="2954"/>
                    </a:lnTo>
                    <a:lnTo>
                      <a:pt x="13" y="3248"/>
                    </a:lnTo>
                    <a:lnTo>
                      <a:pt x="65" y="3542"/>
                    </a:lnTo>
                    <a:lnTo>
                      <a:pt x="90" y="3683"/>
                    </a:lnTo>
                    <a:lnTo>
                      <a:pt x="141" y="3823"/>
                    </a:lnTo>
                    <a:lnTo>
                      <a:pt x="180" y="3964"/>
                    </a:lnTo>
                    <a:lnTo>
                      <a:pt x="244" y="4105"/>
                    </a:lnTo>
                    <a:lnTo>
                      <a:pt x="307" y="4232"/>
                    </a:lnTo>
                    <a:lnTo>
                      <a:pt x="384" y="4360"/>
                    </a:lnTo>
                    <a:lnTo>
                      <a:pt x="461" y="4488"/>
                    </a:lnTo>
                    <a:lnTo>
                      <a:pt x="550" y="4603"/>
                    </a:lnTo>
                    <a:lnTo>
                      <a:pt x="653" y="4718"/>
                    </a:lnTo>
                    <a:lnTo>
                      <a:pt x="755" y="4820"/>
                    </a:lnTo>
                    <a:lnTo>
                      <a:pt x="870" y="4923"/>
                    </a:lnTo>
                    <a:lnTo>
                      <a:pt x="985" y="5025"/>
                    </a:lnTo>
                    <a:lnTo>
                      <a:pt x="1113" y="5102"/>
                    </a:lnTo>
                    <a:lnTo>
                      <a:pt x="1253" y="5191"/>
                    </a:lnTo>
                    <a:lnTo>
                      <a:pt x="1407" y="5255"/>
                    </a:lnTo>
                    <a:lnTo>
                      <a:pt x="1560" y="5332"/>
                    </a:lnTo>
                    <a:lnTo>
                      <a:pt x="1726" y="5383"/>
                    </a:lnTo>
                    <a:lnTo>
                      <a:pt x="1905" y="5434"/>
                    </a:lnTo>
                    <a:lnTo>
                      <a:pt x="2084" y="5472"/>
                    </a:lnTo>
                    <a:lnTo>
                      <a:pt x="2276" y="5498"/>
                    </a:lnTo>
                    <a:lnTo>
                      <a:pt x="2481" y="5524"/>
                    </a:lnTo>
                    <a:lnTo>
                      <a:pt x="2915" y="5524"/>
                    </a:lnTo>
                    <a:lnTo>
                      <a:pt x="3146" y="5511"/>
                    </a:lnTo>
                    <a:lnTo>
                      <a:pt x="3376" y="5485"/>
                    </a:lnTo>
                    <a:lnTo>
                      <a:pt x="3631" y="5447"/>
                    </a:lnTo>
                    <a:lnTo>
                      <a:pt x="3491" y="167"/>
                    </a:lnTo>
                    <a:lnTo>
                      <a:pt x="3299" y="116"/>
                    </a:lnTo>
                    <a:lnTo>
                      <a:pt x="3120" y="65"/>
                    </a:lnTo>
                    <a:lnTo>
                      <a:pt x="2941" y="39"/>
                    </a:lnTo>
                    <a:lnTo>
                      <a:pt x="2762" y="14"/>
                    </a:lnTo>
                    <a:lnTo>
                      <a:pt x="2596" y="1"/>
                    </a:lnTo>
                    <a:close/>
                  </a:path>
                </a:pathLst>
              </a:custGeom>
              <a:solidFill>
                <a:srgbClr val="BF7C7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4" name="Google Shape;868;p18">
                <a:extLst>
                  <a:ext uri="{FF2B5EF4-FFF2-40B4-BE49-F238E27FC236}">
                    <a16:creationId xmlns:a16="http://schemas.microsoft.com/office/drawing/2014/main" id="{05D5FD33-59CD-8D8F-686D-443200EC82FF}"/>
                  </a:ext>
                </a:extLst>
              </p:cNvPr>
              <p:cNvSpPr/>
              <p:nvPr/>
            </p:nvSpPr>
            <p:spPr>
              <a:xfrm>
                <a:off x="5514425" y="1789050"/>
                <a:ext cx="474000" cy="799975"/>
              </a:xfrm>
              <a:custGeom>
                <a:avLst/>
                <a:gdLst/>
                <a:ahLst/>
                <a:cxnLst/>
                <a:rect l="l" t="t" r="r" b="b"/>
                <a:pathLst>
                  <a:path w="18960" h="31999" extrusionOk="0">
                    <a:moveTo>
                      <a:pt x="12414" y="0"/>
                    </a:moveTo>
                    <a:lnTo>
                      <a:pt x="12209" y="141"/>
                    </a:lnTo>
                    <a:lnTo>
                      <a:pt x="11954" y="333"/>
                    </a:lnTo>
                    <a:lnTo>
                      <a:pt x="11647" y="588"/>
                    </a:lnTo>
                    <a:lnTo>
                      <a:pt x="11302" y="882"/>
                    </a:lnTo>
                    <a:lnTo>
                      <a:pt x="10496" y="1611"/>
                    </a:lnTo>
                    <a:lnTo>
                      <a:pt x="9550" y="2493"/>
                    </a:lnTo>
                    <a:lnTo>
                      <a:pt x="8528" y="3490"/>
                    </a:lnTo>
                    <a:lnTo>
                      <a:pt x="7428" y="4577"/>
                    </a:lnTo>
                    <a:lnTo>
                      <a:pt x="6303" y="5728"/>
                    </a:lnTo>
                    <a:lnTo>
                      <a:pt x="5178" y="6929"/>
                    </a:lnTo>
                    <a:lnTo>
                      <a:pt x="4628" y="7530"/>
                    </a:lnTo>
                    <a:lnTo>
                      <a:pt x="4091" y="8131"/>
                    </a:lnTo>
                    <a:lnTo>
                      <a:pt x="3567" y="8719"/>
                    </a:lnTo>
                    <a:lnTo>
                      <a:pt x="3069" y="9307"/>
                    </a:lnTo>
                    <a:lnTo>
                      <a:pt x="2583" y="9882"/>
                    </a:lnTo>
                    <a:lnTo>
                      <a:pt x="2136" y="10445"/>
                    </a:lnTo>
                    <a:lnTo>
                      <a:pt x="1714" y="10982"/>
                    </a:lnTo>
                    <a:lnTo>
                      <a:pt x="1330" y="11493"/>
                    </a:lnTo>
                    <a:lnTo>
                      <a:pt x="985" y="11992"/>
                    </a:lnTo>
                    <a:lnTo>
                      <a:pt x="691" y="12452"/>
                    </a:lnTo>
                    <a:lnTo>
                      <a:pt x="435" y="12874"/>
                    </a:lnTo>
                    <a:lnTo>
                      <a:pt x="333" y="13078"/>
                    </a:lnTo>
                    <a:lnTo>
                      <a:pt x="243" y="13270"/>
                    </a:lnTo>
                    <a:lnTo>
                      <a:pt x="167" y="13449"/>
                    </a:lnTo>
                    <a:lnTo>
                      <a:pt x="103" y="13628"/>
                    </a:lnTo>
                    <a:lnTo>
                      <a:pt x="52" y="13782"/>
                    </a:lnTo>
                    <a:lnTo>
                      <a:pt x="13" y="13935"/>
                    </a:lnTo>
                    <a:lnTo>
                      <a:pt x="1" y="14076"/>
                    </a:lnTo>
                    <a:lnTo>
                      <a:pt x="1" y="14191"/>
                    </a:lnTo>
                    <a:lnTo>
                      <a:pt x="13" y="14306"/>
                    </a:lnTo>
                    <a:lnTo>
                      <a:pt x="39" y="14408"/>
                    </a:lnTo>
                    <a:lnTo>
                      <a:pt x="231" y="14779"/>
                    </a:lnTo>
                    <a:lnTo>
                      <a:pt x="448" y="15149"/>
                    </a:lnTo>
                    <a:lnTo>
                      <a:pt x="665" y="15507"/>
                    </a:lnTo>
                    <a:lnTo>
                      <a:pt x="895" y="15840"/>
                    </a:lnTo>
                    <a:lnTo>
                      <a:pt x="1151" y="16185"/>
                    </a:lnTo>
                    <a:lnTo>
                      <a:pt x="1394" y="16505"/>
                    </a:lnTo>
                    <a:lnTo>
                      <a:pt x="1662" y="16837"/>
                    </a:lnTo>
                    <a:lnTo>
                      <a:pt x="1931" y="17144"/>
                    </a:lnTo>
                    <a:lnTo>
                      <a:pt x="2468" y="17770"/>
                    </a:lnTo>
                    <a:lnTo>
                      <a:pt x="3018" y="18384"/>
                    </a:lnTo>
                    <a:lnTo>
                      <a:pt x="3542" y="19010"/>
                    </a:lnTo>
                    <a:lnTo>
                      <a:pt x="3810" y="19330"/>
                    </a:lnTo>
                    <a:lnTo>
                      <a:pt x="4053" y="19649"/>
                    </a:lnTo>
                    <a:lnTo>
                      <a:pt x="4577" y="20314"/>
                    </a:lnTo>
                    <a:lnTo>
                      <a:pt x="5268" y="21171"/>
                    </a:lnTo>
                    <a:lnTo>
                      <a:pt x="6111" y="22168"/>
                    </a:lnTo>
                    <a:lnTo>
                      <a:pt x="7070" y="23280"/>
                    </a:lnTo>
                    <a:lnTo>
                      <a:pt x="8118" y="24456"/>
                    </a:lnTo>
                    <a:lnTo>
                      <a:pt x="8668" y="25057"/>
                    </a:lnTo>
                    <a:lnTo>
                      <a:pt x="9243" y="25671"/>
                    </a:lnTo>
                    <a:lnTo>
                      <a:pt x="9819" y="26272"/>
                    </a:lnTo>
                    <a:lnTo>
                      <a:pt x="10407" y="26872"/>
                    </a:lnTo>
                    <a:lnTo>
                      <a:pt x="11008" y="27461"/>
                    </a:lnTo>
                    <a:lnTo>
                      <a:pt x="11596" y="28036"/>
                    </a:lnTo>
                    <a:lnTo>
                      <a:pt x="12197" y="28586"/>
                    </a:lnTo>
                    <a:lnTo>
                      <a:pt x="12785" y="29122"/>
                    </a:lnTo>
                    <a:lnTo>
                      <a:pt x="13373" y="29621"/>
                    </a:lnTo>
                    <a:lnTo>
                      <a:pt x="13948" y="30081"/>
                    </a:lnTo>
                    <a:lnTo>
                      <a:pt x="14511" y="30503"/>
                    </a:lnTo>
                    <a:lnTo>
                      <a:pt x="15060" y="30887"/>
                    </a:lnTo>
                    <a:lnTo>
                      <a:pt x="15329" y="31066"/>
                    </a:lnTo>
                    <a:lnTo>
                      <a:pt x="15584" y="31219"/>
                    </a:lnTo>
                    <a:lnTo>
                      <a:pt x="15840" y="31372"/>
                    </a:lnTo>
                    <a:lnTo>
                      <a:pt x="16083" y="31500"/>
                    </a:lnTo>
                    <a:lnTo>
                      <a:pt x="16326" y="31628"/>
                    </a:lnTo>
                    <a:lnTo>
                      <a:pt x="16569" y="31730"/>
                    </a:lnTo>
                    <a:lnTo>
                      <a:pt x="16799" y="31820"/>
                    </a:lnTo>
                    <a:lnTo>
                      <a:pt x="17016" y="31884"/>
                    </a:lnTo>
                    <a:lnTo>
                      <a:pt x="17234" y="31948"/>
                    </a:lnTo>
                    <a:lnTo>
                      <a:pt x="17438" y="31986"/>
                    </a:lnTo>
                    <a:lnTo>
                      <a:pt x="17630" y="31999"/>
                    </a:lnTo>
                    <a:lnTo>
                      <a:pt x="17822" y="31999"/>
                    </a:lnTo>
                    <a:lnTo>
                      <a:pt x="18001" y="31986"/>
                    </a:lnTo>
                    <a:lnTo>
                      <a:pt x="18167" y="31948"/>
                    </a:lnTo>
                    <a:lnTo>
                      <a:pt x="18333" y="31884"/>
                    </a:lnTo>
                    <a:lnTo>
                      <a:pt x="18474" y="31807"/>
                    </a:lnTo>
                    <a:lnTo>
                      <a:pt x="18614" y="31705"/>
                    </a:lnTo>
                    <a:lnTo>
                      <a:pt x="18742" y="31590"/>
                    </a:lnTo>
                    <a:lnTo>
                      <a:pt x="18857" y="31436"/>
                    </a:lnTo>
                    <a:lnTo>
                      <a:pt x="18959" y="31270"/>
                    </a:lnTo>
                    <a:lnTo>
                      <a:pt x="17489" y="28982"/>
                    </a:lnTo>
                    <a:lnTo>
                      <a:pt x="16364" y="27192"/>
                    </a:lnTo>
                    <a:lnTo>
                      <a:pt x="15917" y="26463"/>
                    </a:lnTo>
                    <a:lnTo>
                      <a:pt x="15597" y="25952"/>
                    </a:lnTo>
                    <a:lnTo>
                      <a:pt x="14753" y="24622"/>
                    </a:lnTo>
                    <a:lnTo>
                      <a:pt x="13948" y="23331"/>
                    </a:lnTo>
                    <a:lnTo>
                      <a:pt x="13552" y="22679"/>
                    </a:lnTo>
                    <a:lnTo>
                      <a:pt x="13155" y="22040"/>
                    </a:lnTo>
                    <a:lnTo>
                      <a:pt x="12785" y="21375"/>
                    </a:lnTo>
                    <a:lnTo>
                      <a:pt x="12414" y="20711"/>
                    </a:lnTo>
                    <a:lnTo>
                      <a:pt x="12069" y="20097"/>
                    </a:lnTo>
                    <a:lnTo>
                      <a:pt x="11724" y="19509"/>
                    </a:lnTo>
                    <a:lnTo>
                      <a:pt x="11020" y="18333"/>
                    </a:lnTo>
                    <a:lnTo>
                      <a:pt x="10317" y="17169"/>
                    </a:lnTo>
                    <a:lnTo>
                      <a:pt x="9959" y="16568"/>
                    </a:lnTo>
                    <a:lnTo>
                      <a:pt x="9627" y="15955"/>
                    </a:lnTo>
                    <a:lnTo>
                      <a:pt x="9320" y="15367"/>
                    </a:lnTo>
                    <a:lnTo>
                      <a:pt x="9180" y="15086"/>
                    </a:lnTo>
                    <a:lnTo>
                      <a:pt x="9128" y="14945"/>
                    </a:lnTo>
                    <a:lnTo>
                      <a:pt x="9077" y="14804"/>
                    </a:lnTo>
                    <a:lnTo>
                      <a:pt x="9039" y="14664"/>
                    </a:lnTo>
                    <a:lnTo>
                      <a:pt x="9026" y="14523"/>
                    </a:lnTo>
                    <a:lnTo>
                      <a:pt x="9013" y="14370"/>
                    </a:lnTo>
                    <a:lnTo>
                      <a:pt x="9013" y="14216"/>
                    </a:lnTo>
                    <a:lnTo>
                      <a:pt x="9039" y="14076"/>
                    </a:lnTo>
                    <a:lnTo>
                      <a:pt x="9077" y="13909"/>
                    </a:lnTo>
                    <a:lnTo>
                      <a:pt x="9128" y="13756"/>
                    </a:lnTo>
                    <a:lnTo>
                      <a:pt x="9218" y="13590"/>
                    </a:lnTo>
                    <a:lnTo>
                      <a:pt x="9269" y="13488"/>
                    </a:lnTo>
                    <a:lnTo>
                      <a:pt x="9359" y="13360"/>
                    </a:lnTo>
                    <a:lnTo>
                      <a:pt x="9614" y="13014"/>
                    </a:lnTo>
                    <a:lnTo>
                      <a:pt x="9985" y="12593"/>
                    </a:lnTo>
                    <a:lnTo>
                      <a:pt x="10432" y="12081"/>
                    </a:lnTo>
                    <a:lnTo>
                      <a:pt x="11519" y="10880"/>
                    </a:lnTo>
                    <a:lnTo>
                      <a:pt x="12746" y="9550"/>
                    </a:lnTo>
                    <a:lnTo>
                      <a:pt x="13974" y="8220"/>
                    </a:lnTo>
                    <a:lnTo>
                      <a:pt x="14549" y="7594"/>
                    </a:lnTo>
                    <a:lnTo>
                      <a:pt x="15073" y="7006"/>
                    </a:lnTo>
                    <a:lnTo>
                      <a:pt x="15533" y="6469"/>
                    </a:lnTo>
                    <a:lnTo>
                      <a:pt x="15904" y="6022"/>
                    </a:lnTo>
                    <a:lnTo>
                      <a:pt x="16185" y="5651"/>
                    </a:lnTo>
                    <a:lnTo>
                      <a:pt x="16275" y="5510"/>
                    </a:lnTo>
                    <a:lnTo>
                      <a:pt x="16339" y="5395"/>
                    </a:lnTo>
                    <a:lnTo>
                      <a:pt x="12414" y="0"/>
                    </a:lnTo>
                    <a:close/>
                  </a:path>
                </a:pathLst>
              </a:custGeom>
              <a:solidFill>
                <a:srgbClr val="BF7C7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5" name="Google Shape;869;p18">
                <a:extLst>
                  <a:ext uri="{FF2B5EF4-FFF2-40B4-BE49-F238E27FC236}">
                    <a16:creationId xmlns:a16="http://schemas.microsoft.com/office/drawing/2014/main" id="{0BFC8063-D5E7-FF87-96F5-86E3FC670B22}"/>
                  </a:ext>
                </a:extLst>
              </p:cNvPr>
              <p:cNvSpPr/>
              <p:nvPr/>
            </p:nvSpPr>
            <p:spPr>
              <a:xfrm>
                <a:off x="6907900" y="1789050"/>
                <a:ext cx="473975" cy="799975"/>
              </a:xfrm>
              <a:custGeom>
                <a:avLst/>
                <a:gdLst/>
                <a:ahLst/>
                <a:cxnLst/>
                <a:rect l="l" t="t" r="r" b="b"/>
                <a:pathLst>
                  <a:path w="18959" h="31999" extrusionOk="0">
                    <a:moveTo>
                      <a:pt x="6546" y="0"/>
                    </a:moveTo>
                    <a:lnTo>
                      <a:pt x="2608" y="5395"/>
                    </a:lnTo>
                    <a:lnTo>
                      <a:pt x="2672" y="5510"/>
                    </a:lnTo>
                    <a:lnTo>
                      <a:pt x="2774" y="5651"/>
                    </a:lnTo>
                    <a:lnTo>
                      <a:pt x="3043" y="6022"/>
                    </a:lnTo>
                    <a:lnTo>
                      <a:pt x="3414" y="6469"/>
                    </a:lnTo>
                    <a:lnTo>
                      <a:pt x="3874" y="7006"/>
                    </a:lnTo>
                    <a:lnTo>
                      <a:pt x="4398" y="7594"/>
                    </a:lnTo>
                    <a:lnTo>
                      <a:pt x="4973" y="8220"/>
                    </a:lnTo>
                    <a:lnTo>
                      <a:pt x="6200" y="9550"/>
                    </a:lnTo>
                    <a:lnTo>
                      <a:pt x="7428" y="10880"/>
                    </a:lnTo>
                    <a:lnTo>
                      <a:pt x="8527" y="12081"/>
                    </a:lnTo>
                    <a:lnTo>
                      <a:pt x="8975" y="12593"/>
                    </a:lnTo>
                    <a:lnTo>
                      <a:pt x="9333" y="13014"/>
                    </a:lnTo>
                    <a:lnTo>
                      <a:pt x="9601" y="13360"/>
                    </a:lnTo>
                    <a:lnTo>
                      <a:pt x="9678" y="13488"/>
                    </a:lnTo>
                    <a:lnTo>
                      <a:pt x="9742" y="13590"/>
                    </a:lnTo>
                    <a:lnTo>
                      <a:pt x="9818" y="13756"/>
                    </a:lnTo>
                    <a:lnTo>
                      <a:pt x="9882" y="13909"/>
                    </a:lnTo>
                    <a:lnTo>
                      <a:pt x="9921" y="14076"/>
                    </a:lnTo>
                    <a:lnTo>
                      <a:pt x="9933" y="14216"/>
                    </a:lnTo>
                    <a:lnTo>
                      <a:pt x="9946" y="14370"/>
                    </a:lnTo>
                    <a:lnTo>
                      <a:pt x="9933" y="14523"/>
                    </a:lnTo>
                    <a:lnTo>
                      <a:pt x="9908" y="14664"/>
                    </a:lnTo>
                    <a:lnTo>
                      <a:pt x="9870" y="14804"/>
                    </a:lnTo>
                    <a:lnTo>
                      <a:pt x="9818" y="14945"/>
                    </a:lnTo>
                    <a:lnTo>
                      <a:pt x="9767" y="15086"/>
                    </a:lnTo>
                    <a:lnTo>
                      <a:pt x="9639" y="15367"/>
                    </a:lnTo>
                    <a:lnTo>
                      <a:pt x="9333" y="15955"/>
                    </a:lnTo>
                    <a:lnTo>
                      <a:pt x="8987" y="16568"/>
                    </a:lnTo>
                    <a:lnTo>
                      <a:pt x="8642" y="17169"/>
                    </a:lnTo>
                    <a:lnTo>
                      <a:pt x="7939" y="18333"/>
                    </a:lnTo>
                    <a:lnTo>
                      <a:pt x="7236" y="19509"/>
                    </a:lnTo>
                    <a:lnTo>
                      <a:pt x="6891" y="20097"/>
                    </a:lnTo>
                    <a:lnTo>
                      <a:pt x="6546" y="20711"/>
                    </a:lnTo>
                    <a:lnTo>
                      <a:pt x="6175" y="21375"/>
                    </a:lnTo>
                    <a:lnTo>
                      <a:pt x="5791" y="22040"/>
                    </a:lnTo>
                    <a:lnTo>
                      <a:pt x="5408" y="22679"/>
                    </a:lnTo>
                    <a:lnTo>
                      <a:pt x="5012" y="23331"/>
                    </a:lnTo>
                    <a:lnTo>
                      <a:pt x="4193" y="24622"/>
                    </a:lnTo>
                    <a:lnTo>
                      <a:pt x="3350" y="25952"/>
                    </a:lnTo>
                    <a:lnTo>
                      <a:pt x="3043" y="26463"/>
                    </a:lnTo>
                    <a:lnTo>
                      <a:pt x="2583" y="27192"/>
                    </a:lnTo>
                    <a:lnTo>
                      <a:pt x="1458" y="28982"/>
                    </a:lnTo>
                    <a:lnTo>
                      <a:pt x="0" y="31270"/>
                    </a:lnTo>
                    <a:lnTo>
                      <a:pt x="102" y="31436"/>
                    </a:lnTo>
                    <a:lnTo>
                      <a:pt x="205" y="31590"/>
                    </a:lnTo>
                    <a:lnTo>
                      <a:pt x="333" y="31705"/>
                    </a:lnTo>
                    <a:lnTo>
                      <a:pt x="473" y="31807"/>
                    </a:lnTo>
                    <a:lnTo>
                      <a:pt x="627" y="31884"/>
                    </a:lnTo>
                    <a:lnTo>
                      <a:pt x="780" y="31948"/>
                    </a:lnTo>
                    <a:lnTo>
                      <a:pt x="946" y="31986"/>
                    </a:lnTo>
                    <a:lnTo>
                      <a:pt x="1125" y="31999"/>
                    </a:lnTo>
                    <a:lnTo>
                      <a:pt x="1317" y="31999"/>
                    </a:lnTo>
                    <a:lnTo>
                      <a:pt x="1509" y="31986"/>
                    </a:lnTo>
                    <a:lnTo>
                      <a:pt x="1713" y="31948"/>
                    </a:lnTo>
                    <a:lnTo>
                      <a:pt x="1931" y="31884"/>
                    </a:lnTo>
                    <a:lnTo>
                      <a:pt x="2161" y="31820"/>
                    </a:lnTo>
                    <a:lnTo>
                      <a:pt x="2391" y="31730"/>
                    </a:lnTo>
                    <a:lnTo>
                      <a:pt x="2621" y="31628"/>
                    </a:lnTo>
                    <a:lnTo>
                      <a:pt x="2864" y="31500"/>
                    </a:lnTo>
                    <a:lnTo>
                      <a:pt x="3120" y="31372"/>
                    </a:lnTo>
                    <a:lnTo>
                      <a:pt x="3375" y="31219"/>
                    </a:lnTo>
                    <a:lnTo>
                      <a:pt x="3631" y="31066"/>
                    </a:lnTo>
                    <a:lnTo>
                      <a:pt x="3899" y="30887"/>
                    </a:lnTo>
                    <a:lnTo>
                      <a:pt x="4436" y="30503"/>
                    </a:lnTo>
                    <a:lnTo>
                      <a:pt x="4999" y="30081"/>
                    </a:lnTo>
                    <a:lnTo>
                      <a:pt x="5574" y="29621"/>
                    </a:lnTo>
                    <a:lnTo>
                      <a:pt x="6162" y="29122"/>
                    </a:lnTo>
                    <a:lnTo>
                      <a:pt x="6763" y="28586"/>
                    </a:lnTo>
                    <a:lnTo>
                      <a:pt x="7351" y="28036"/>
                    </a:lnTo>
                    <a:lnTo>
                      <a:pt x="7952" y="27461"/>
                    </a:lnTo>
                    <a:lnTo>
                      <a:pt x="8540" y="26872"/>
                    </a:lnTo>
                    <a:lnTo>
                      <a:pt x="9128" y="26272"/>
                    </a:lnTo>
                    <a:lnTo>
                      <a:pt x="9716" y="25671"/>
                    </a:lnTo>
                    <a:lnTo>
                      <a:pt x="10279" y="25057"/>
                    </a:lnTo>
                    <a:lnTo>
                      <a:pt x="10841" y="24456"/>
                    </a:lnTo>
                    <a:lnTo>
                      <a:pt x="11889" y="23280"/>
                    </a:lnTo>
                    <a:lnTo>
                      <a:pt x="12848" y="22168"/>
                    </a:lnTo>
                    <a:lnTo>
                      <a:pt x="13679" y="21171"/>
                    </a:lnTo>
                    <a:lnTo>
                      <a:pt x="14370" y="20314"/>
                    </a:lnTo>
                    <a:lnTo>
                      <a:pt x="14894" y="19649"/>
                    </a:lnTo>
                    <a:lnTo>
                      <a:pt x="15149" y="19330"/>
                    </a:lnTo>
                    <a:lnTo>
                      <a:pt x="15405" y="19010"/>
                    </a:lnTo>
                    <a:lnTo>
                      <a:pt x="15942" y="18384"/>
                    </a:lnTo>
                    <a:lnTo>
                      <a:pt x="16479" y="17770"/>
                    </a:lnTo>
                    <a:lnTo>
                      <a:pt x="17029" y="17144"/>
                    </a:lnTo>
                    <a:lnTo>
                      <a:pt x="17297" y="16837"/>
                    </a:lnTo>
                    <a:lnTo>
                      <a:pt x="17553" y="16505"/>
                    </a:lnTo>
                    <a:lnTo>
                      <a:pt x="17808" y="16185"/>
                    </a:lnTo>
                    <a:lnTo>
                      <a:pt x="18051" y="15840"/>
                    </a:lnTo>
                    <a:lnTo>
                      <a:pt x="18281" y="15507"/>
                    </a:lnTo>
                    <a:lnTo>
                      <a:pt x="18512" y="15149"/>
                    </a:lnTo>
                    <a:lnTo>
                      <a:pt x="18716" y="14779"/>
                    </a:lnTo>
                    <a:lnTo>
                      <a:pt x="18908" y="14408"/>
                    </a:lnTo>
                    <a:lnTo>
                      <a:pt x="18946" y="14306"/>
                    </a:lnTo>
                    <a:lnTo>
                      <a:pt x="18959" y="14191"/>
                    </a:lnTo>
                    <a:lnTo>
                      <a:pt x="18959" y="14076"/>
                    </a:lnTo>
                    <a:lnTo>
                      <a:pt x="18933" y="13935"/>
                    </a:lnTo>
                    <a:lnTo>
                      <a:pt x="18908" y="13782"/>
                    </a:lnTo>
                    <a:lnTo>
                      <a:pt x="18857" y="13628"/>
                    </a:lnTo>
                    <a:lnTo>
                      <a:pt x="18793" y="13449"/>
                    </a:lnTo>
                    <a:lnTo>
                      <a:pt x="18716" y="13270"/>
                    </a:lnTo>
                    <a:lnTo>
                      <a:pt x="18627" y="13078"/>
                    </a:lnTo>
                    <a:lnTo>
                      <a:pt x="18512" y="12874"/>
                    </a:lnTo>
                    <a:lnTo>
                      <a:pt x="18269" y="12452"/>
                    </a:lnTo>
                    <a:lnTo>
                      <a:pt x="17962" y="11992"/>
                    </a:lnTo>
                    <a:lnTo>
                      <a:pt x="17617" y="11493"/>
                    </a:lnTo>
                    <a:lnTo>
                      <a:pt x="17233" y="10982"/>
                    </a:lnTo>
                    <a:lnTo>
                      <a:pt x="16824" y="10445"/>
                    </a:lnTo>
                    <a:lnTo>
                      <a:pt x="16364" y="9882"/>
                    </a:lnTo>
                    <a:lnTo>
                      <a:pt x="15891" y="9307"/>
                    </a:lnTo>
                    <a:lnTo>
                      <a:pt x="15379" y="8719"/>
                    </a:lnTo>
                    <a:lnTo>
                      <a:pt x="14868" y="8131"/>
                    </a:lnTo>
                    <a:lnTo>
                      <a:pt x="14318" y="7530"/>
                    </a:lnTo>
                    <a:lnTo>
                      <a:pt x="13769" y="6929"/>
                    </a:lnTo>
                    <a:lnTo>
                      <a:pt x="12644" y="5728"/>
                    </a:lnTo>
                    <a:lnTo>
                      <a:pt x="11519" y="4577"/>
                    </a:lnTo>
                    <a:lnTo>
                      <a:pt x="10432" y="3490"/>
                    </a:lnTo>
                    <a:lnTo>
                      <a:pt x="9397" y="2493"/>
                    </a:lnTo>
                    <a:lnTo>
                      <a:pt x="8463" y="1611"/>
                    </a:lnTo>
                    <a:lnTo>
                      <a:pt x="7658" y="882"/>
                    </a:lnTo>
                    <a:lnTo>
                      <a:pt x="7313" y="588"/>
                    </a:lnTo>
                    <a:lnTo>
                      <a:pt x="7006" y="333"/>
                    </a:lnTo>
                    <a:lnTo>
                      <a:pt x="6750" y="141"/>
                    </a:lnTo>
                    <a:lnTo>
                      <a:pt x="6546" y="0"/>
                    </a:lnTo>
                    <a:close/>
                  </a:path>
                </a:pathLst>
              </a:custGeom>
              <a:solidFill>
                <a:srgbClr val="BF7C7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870;p18">
                <a:extLst>
                  <a:ext uri="{FF2B5EF4-FFF2-40B4-BE49-F238E27FC236}">
                    <a16:creationId xmlns:a16="http://schemas.microsoft.com/office/drawing/2014/main" id="{CD7E6DE6-1BBA-B23E-63BC-5A9D5D34A9B3}"/>
                  </a:ext>
                </a:extLst>
              </p:cNvPr>
              <p:cNvSpPr/>
              <p:nvPr/>
            </p:nvSpPr>
            <p:spPr>
              <a:xfrm>
                <a:off x="5730475" y="1804375"/>
                <a:ext cx="210650" cy="203625"/>
              </a:xfrm>
              <a:custGeom>
                <a:avLst/>
                <a:gdLst/>
                <a:ahLst/>
                <a:cxnLst/>
                <a:rect l="l" t="t" r="r" b="b"/>
                <a:pathLst>
                  <a:path w="8426" h="8145" extrusionOk="0">
                    <a:moveTo>
                      <a:pt x="1381" y="1"/>
                    </a:moveTo>
                    <a:lnTo>
                      <a:pt x="499" y="768"/>
                    </a:lnTo>
                    <a:lnTo>
                      <a:pt x="192" y="1024"/>
                    </a:lnTo>
                    <a:lnTo>
                      <a:pt x="1" y="1177"/>
                    </a:lnTo>
                    <a:lnTo>
                      <a:pt x="1611" y="3120"/>
                    </a:lnTo>
                    <a:lnTo>
                      <a:pt x="2020" y="3606"/>
                    </a:lnTo>
                    <a:lnTo>
                      <a:pt x="2442" y="4092"/>
                    </a:lnTo>
                    <a:lnTo>
                      <a:pt x="2864" y="4565"/>
                    </a:lnTo>
                    <a:lnTo>
                      <a:pt x="3312" y="5038"/>
                    </a:lnTo>
                    <a:lnTo>
                      <a:pt x="3746" y="5485"/>
                    </a:lnTo>
                    <a:lnTo>
                      <a:pt x="4207" y="5933"/>
                    </a:lnTo>
                    <a:lnTo>
                      <a:pt x="4680" y="6355"/>
                    </a:lnTo>
                    <a:lnTo>
                      <a:pt x="5165" y="6751"/>
                    </a:lnTo>
                    <a:lnTo>
                      <a:pt x="5677" y="7134"/>
                    </a:lnTo>
                    <a:lnTo>
                      <a:pt x="5932" y="7326"/>
                    </a:lnTo>
                    <a:lnTo>
                      <a:pt x="6188" y="7505"/>
                    </a:lnTo>
                    <a:lnTo>
                      <a:pt x="6457" y="7671"/>
                    </a:lnTo>
                    <a:lnTo>
                      <a:pt x="6725" y="7838"/>
                    </a:lnTo>
                    <a:lnTo>
                      <a:pt x="7006" y="7991"/>
                    </a:lnTo>
                    <a:lnTo>
                      <a:pt x="7288" y="8144"/>
                    </a:lnTo>
                    <a:lnTo>
                      <a:pt x="8425" y="6777"/>
                    </a:lnTo>
                    <a:lnTo>
                      <a:pt x="7888" y="6406"/>
                    </a:lnTo>
                    <a:lnTo>
                      <a:pt x="7364" y="6022"/>
                    </a:lnTo>
                    <a:lnTo>
                      <a:pt x="6866" y="5613"/>
                    </a:lnTo>
                    <a:lnTo>
                      <a:pt x="6380" y="5191"/>
                    </a:lnTo>
                    <a:lnTo>
                      <a:pt x="5894" y="4757"/>
                    </a:lnTo>
                    <a:lnTo>
                      <a:pt x="5421" y="4309"/>
                    </a:lnTo>
                    <a:lnTo>
                      <a:pt x="4935" y="3836"/>
                    </a:lnTo>
                    <a:lnTo>
                      <a:pt x="4462" y="3363"/>
                    </a:lnTo>
                    <a:lnTo>
                      <a:pt x="3708" y="2571"/>
                    </a:lnTo>
                    <a:lnTo>
                      <a:pt x="2915" y="1752"/>
                    </a:lnTo>
                    <a:lnTo>
                      <a:pt x="2519" y="1318"/>
                    </a:lnTo>
                    <a:lnTo>
                      <a:pt x="2136" y="883"/>
                    </a:lnTo>
                    <a:lnTo>
                      <a:pt x="1752" y="448"/>
                    </a:lnTo>
                    <a:lnTo>
                      <a:pt x="1381" y="1"/>
                    </a:lnTo>
                    <a:close/>
                  </a:path>
                </a:pathLst>
              </a:custGeom>
              <a:solidFill>
                <a:srgbClr val="CC942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7" name="Google Shape;871;p18">
                <a:extLst>
                  <a:ext uri="{FF2B5EF4-FFF2-40B4-BE49-F238E27FC236}">
                    <a16:creationId xmlns:a16="http://schemas.microsoft.com/office/drawing/2014/main" id="{3E31F311-C87E-26A4-B4E3-A14470AF7900}"/>
                  </a:ext>
                </a:extLst>
              </p:cNvPr>
              <p:cNvSpPr/>
              <p:nvPr/>
            </p:nvSpPr>
            <p:spPr>
              <a:xfrm>
                <a:off x="6957750" y="1803100"/>
                <a:ext cx="208075" cy="204900"/>
              </a:xfrm>
              <a:custGeom>
                <a:avLst/>
                <a:gdLst/>
                <a:ahLst/>
                <a:cxnLst/>
                <a:rect l="l" t="t" r="r" b="b"/>
                <a:pathLst>
                  <a:path w="8323" h="8196" extrusionOk="0">
                    <a:moveTo>
                      <a:pt x="6878" y="1"/>
                    </a:moveTo>
                    <a:lnTo>
                      <a:pt x="6546" y="397"/>
                    </a:lnTo>
                    <a:lnTo>
                      <a:pt x="6201" y="781"/>
                    </a:lnTo>
                    <a:lnTo>
                      <a:pt x="5856" y="1164"/>
                    </a:lnTo>
                    <a:lnTo>
                      <a:pt x="5498" y="1548"/>
                    </a:lnTo>
                    <a:lnTo>
                      <a:pt x="4795" y="2289"/>
                    </a:lnTo>
                    <a:lnTo>
                      <a:pt x="4437" y="2660"/>
                    </a:lnTo>
                    <a:lnTo>
                      <a:pt x="4104" y="3043"/>
                    </a:lnTo>
                    <a:lnTo>
                      <a:pt x="3197" y="4015"/>
                    </a:lnTo>
                    <a:lnTo>
                      <a:pt x="2711" y="4526"/>
                    </a:lnTo>
                    <a:lnTo>
                      <a:pt x="2212" y="5051"/>
                    </a:lnTo>
                    <a:lnTo>
                      <a:pt x="1675" y="5549"/>
                    </a:lnTo>
                    <a:lnTo>
                      <a:pt x="1138" y="6048"/>
                    </a:lnTo>
                    <a:lnTo>
                      <a:pt x="857" y="6291"/>
                    </a:lnTo>
                    <a:lnTo>
                      <a:pt x="576" y="6521"/>
                    </a:lnTo>
                    <a:lnTo>
                      <a:pt x="282" y="6738"/>
                    </a:lnTo>
                    <a:lnTo>
                      <a:pt x="1" y="6955"/>
                    </a:lnTo>
                    <a:lnTo>
                      <a:pt x="1036" y="8195"/>
                    </a:lnTo>
                    <a:lnTo>
                      <a:pt x="1317" y="8042"/>
                    </a:lnTo>
                    <a:lnTo>
                      <a:pt x="1586" y="7889"/>
                    </a:lnTo>
                    <a:lnTo>
                      <a:pt x="1854" y="7722"/>
                    </a:lnTo>
                    <a:lnTo>
                      <a:pt x="2123" y="7556"/>
                    </a:lnTo>
                    <a:lnTo>
                      <a:pt x="2391" y="7377"/>
                    </a:lnTo>
                    <a:lnTo>
                      <a:pt x="2647" y="7185"/>
                    </a:lnTo>
                    <a:lnTo>
                      <a:pt x="3145" y="6802"/>
                    </a:lnTo>
                    <a:lnTo>
                      <a:pt x="3631" y="6406"/>
                    </a:lnTo>
                    <a:lnTo>
                      <a:pt x="4104" y="5984"/>
                    </a:lnTo>
                    <a:lnTo>
                      <a:pt x="4564" y="5536"/>
                    </a:lnTo>
                    <a:lnTo>
                      <a:pt x="5012" y="5089"/>
                    </a:lnTo>
                    <a:lnTo>
                      <a:pt x="5447" y="4616"/>
                    </a:lnTo>
                    <a:lnTo>
                      <a:pt x="5881" y="4143"/>
                    </a:lnTo>
                    <a:lnTo>
                      <a:pt x="6290" y="3657"/>
                    </a:lnTo>
                    <a:lnTo>
                      <a:pt x="6712" y="3171"/>
                    </a:lnTo>
                    <a:lnTo>
                      <a:pt x="8323" y="1228"/>
                    </a:lnTo>
                    <a:lnTo>
                      <a:pt x="8118" y="1075"/>
                    </a:lnTo>
                    <a:lnTo>
                      <a:pt x="7799" y="806"/>
                    </a:lnTo>
                    <a:lnTo>
                      <a:pt x="6878" y="1"/>
                    </a:lnTo>
                    <a:close/>
                  </a:path>
                </a:pathLst>
              </a:custGeom>
              <a:solidFill>
                <a:srgbClr val="CC942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872;p18">
                <a:extLst>
                  <a:ext uri="{FF2B5EF4-FFF2-40B4-BE49-F238E27FC236}">
                    <a16:creationId xmlns:a16="http://schemas.microsoft.com/office/drawing/2014/main" id="{05BFF36E-E132-9AD8-804E-B6AF6D884FCC}"/>
                  </a:ext>
                </a:extLst>
              </p:cNvPr>
              <p:cNvSpPr/>
              <p:nvPr/>
            </p:nvSpPr>
            <p:spPr>
              <a:xfrm>
                <a:off x="5765000" y="1478700"/>
                <a:ext cx="1364725" cy="1389025"/>
              </a:xfrm>
              <a:custGeom>
                <a:avLst/>
                <a:gdLst/>
                <a:ahLst/>
                <a:cxnLst/>
                <a:rect l="l" t="t" r="r" b="b"/>
                <a:pathLst>
                  <a:path w="54589" h="55561" extrusionOk="0">
                    <a:moveTo>
                      <a:pt x="22564" y="1"/>
                    </a:moveTo>
                    <a:lnTo>
                      <a:pt x="21375" y="90"/>
                    </a:lnTo>
                    <a:lnTo>
                      <a:pt x="20199" y="193"/>
                    </a:lnTo>
                    <a:lnTo>
                      <a:pt x="19023" y="308"/>
                    </a:lnTo>
                    <a:lnTo>
                      <a:pt x="17860" y="448"/>
                    </a:lnTo>
                    <a:lnTo>
                      <a:pt x="17540" y="500"/>
                    </a:lnTo>
                    <a:lnTo>
                      <a:pt x="17220" y="525"/>
                    </a:lnTo>
                    <a:lnTo>
                      <a:pt x="16914" y="538"/>
                    </a:lnTo>
                    <a:lnTo>
                      <a:pt x="16594" y="551"/>
                    </a:lnTo>
                    <a:lnTo>
                      <a:pt x="15980" y="563"/>
                    </a:lnTo>
                    <a:lnTo>
                      <a:pt x="15367" y="563"/>
                    </a:lnTo>
                    <a:lnTo>
                      <a:pt x="14753" y="589"/>
                    </a:lnTo>
                    <a:lnTo>
                      <a:pt x="14434" y="602"/>
                    </a:lnTo>
                    <a:lnTo>
                      <a:pt x="14127" y="627"/>
                    </a:lnTo>
                    <a:lnTo>
                      <a:pt x="13820" y="666"/>
                    </a:lnTo>
                    <a:lnTo>
                      <a:pt x="13500" y="717"/>
                    </a:lnTo>
                    <a:lnTo>
                      <a:pt x="13181" y="781"/>
                    </a:lnTo>
                    <a:lnTo>
                      <a:pt x="12861" y="870"/>
                    </a:lnTo>
                    <a:lnTo>
                      <a:pt x="12478" y="998"/>
                    </a:lnTo>
                    <a:lnTo>
                      <a:pt x="12120" y="1139"/>
                    </a:lnTo>
                    <a:lnTo>
                      <a:pt x="11800" y="1305"/>
                    </a:lnTo>
                    <a:lnTo>
                      <a:pt x="11493" y="1484"/>
                    </a:lnTo>
                    <a:lnTo>
                      <a:pt x="11199" y="1676"/>
                    </a:lnTo>
                    <a:lnTo>
                      <a:pt x="10931" y="1880"/>
                    </a:lnTo>
                    <a:lnTo>
                      <a:pt x="10675" y="2110"/>
                    </a:lnTo>
                    <a:lnTo>
                      <a:pt x="10445" y="2340"/>
                    </a:lnTo>
                    <a:lnTo>
                      <a:pt x="10215" y="2583"/>
                    </a:lnTo>
                    <a:lnTo>
                      <a:pt x="9985" y="2839"/>
                    </a:lnTo>
                    <a:lnTo>
                      <a:pt x="9767" y="3095"/>
                    </a:lnTo>
                    <a:lnTo>
                      <a:pt x="9563" y="3376"/>
                    </a:lnTo>
                    <a:lnTo>
                      <a:pt x="9128" y="3951"/>
                    </a:lnTo>
                    <a:lnTo>
                      <a:pt x="8693" y="4552"/>
                    </a:lnTo>
                    <a:lnTo>
                      <a:pt x="8451" y="4859"/>
                    </a:lnTo>
                    <a:lnTo>
                      <a:pt x="8131" y="5242"/>
                    </a:lnTo>
                    <a:lnTo>
                      <a:pt x="7722" y="5690"/>
                    </a:lnTo>
                    <a:lnTo>
                      <a:pt x="7262" y="6176"/>
                    </a:lnTo>
                    <a:lnTo>
                      <a:pt x="6738" y="6713"/>
                    </a:lnTo>
                    <a:lnTo>
                      <a:pt x="6162" y="7288"/>
                    </a:lnTo>
                    <a:lnTo>
                      <a:pt x="4922" y="8490"/>
                    </a:lnTo>
                    <a:lnTo>
                      <a:pt x="3605" y="9742"/>
                    </a:lnTo>
                    <a:lnTo>
                      <a:pt x="2301" y="10957"/>
                    </a:lnTo>
                    <a:lnTo>
                      <a:pt x="1074" y="12069"/>
                    </a:lnTo>
                    <a:lnTo>
                      <a:pt x="0" y="13028"/>
                    </a:lnTo>
                    <a:lnTo>
                      <a:pt x="371" y="13475"/>
                    </a:lnTo>
                    <a:lnTo>
                      <a:pt x="755" y="13910"/>
                    </a:lnTo>
                    <a:lnTo>
                      <a:pt x="1138" y="14345"/>
                    </a:lnTo>
                    <a:lnTo>
                      <a:pt x="1534" y="14779"/>
                    </a:lnTo>
                    <a:lnTo>
                      <a:pt x="2327" y="15598"/>
                    </a:lnTo>
                    <a:lnTo>
                      <a:pt x="3081" y="16390"/>
                    </a:lnTo>
                    <a:lnTo>
                      <a:pt x="3554" y="16863"/>
                    </a:lnTo>
                    <a:lnTo>
                      <a:pt x="4040" y="17336"/>
                    </a:lnTo>
                    <a:lnTo>
                      <a:pt x="4513" y="17784"/>
                    </a:lnTo>
                    <a:lnTo>
                      <a:pt x="4999" y="18218"/>
                    </a:lnTo>
                    <a:lnTo>
                      <a:pt x="5485" y="18640"/>
                    </a:lnTo>
                    <a:lnTo>
                      <a:pt x="5983" y="19049"/>
                    </a:lnTo>
                    <a:lnTo>
                      <a:pt x="6507" y="19433"/>
                    </a:lnTo>
                    <a:lnTo>
                      <a:pt x="7044" y="19804"/>
                    </a:lnTo>
                    <a:lnTo>
                      <a:pt x="8361" y="18205"/>
                    </a:lnTo>
                    <a:lnTo>
                      <a:pt x="9039" y="17413"/>
                    </a:lnTo>
                    <a:lnTo>
                      <a:pt x="9716" y="16620"/>
                    </a:lnTo>
                    <a:lnTo>
                      <a:pt x="10407" y="15828"/>
                    </a:lnTo>
                    <a:lnTo>
                      <a:pt x="11097" y="15061"/>
                    </a:lnTo>
                    <a:lnTo>
                      <a:pt x="11813" y="14294"/>
                    </a:lnTo>
                    <a:lnTo>
                      <a:pt x="12541" y="13552"/>
                    </a:lnTo>
                    <a:lnTo>
                      <a:pt x="12720" y="18116"/>
                    </a:lnTo>
                    <a:lnTo>
                      <a:pt x="12797" y="20404"/>
                    </a:lnTo>
                    <a:lnTo>
                      <a:pt x="12861" y="22693"/>
                    </a:lnTo>
                    <a:lnTo>
                      <a:pt x="12899" y="24994"/>
                    </a:lnTo>
                    <a:lnTo>
                      <a:pt x="12912" y="27295"/>
                    </a:lnTo>
                    <a:lnTo>
                      <a:pt x="12912" y="28446"/>
                    </a:lnTo>
                    <a:lnTo>
                      <a:pt x="12912" y="29596"/>
                    </a:lnTo>
                    <a:lnTo>
                      <a:pt x="12887" y="30747"/>
                    </a:lnTo>
                    <a:lnTo>
                      <a:pt x="12861" y="31897"/>
                    </a:lnTo>
                    <a:lnTo>
                      <a:pt x="12810" y="33725"/>
                    </a:lnTo>
                    <a:lnTo>
                      <a:pt x="12759" y="35541"/>
                    </a:lnTo>
                    <a:lnTo>
                      <a:pt x="12720" y="37356"/>
                    </a:lnTo>
                    <a:lnTo>
                      <a:pt x="12708" y="39184"/>
                    </a:lnTo>
                    <a:lnTo>
                      <a:pt x="12695" y="40053"/>
                    </a:lnTo>
                    <a:lnTo>
                      <a:pt x="12682" y="40948"/>
                    </a:lnTo>
                    <a:lnTo>
                      <a:pt x="12657" y="41409"/>
                    </a:lnTo>
                    <a:lnTo>
                      <a:pt x="12631" y="41869"/>
                    </a:lnTo>
                    <a:lnTo>
                      <a:pt x="12593" y="42329"/>
                    </a:lnTo>
                    <a:lnTo>
                      <a:pt x="12541" y="42789"/>
                    </a:lnTo>
                    <a:lnTo>
                      <a:pt x="12490" y="43096"/>
                    </a:lnTo>
                    <a:lnTo>
                      <a:pt x="12439" y="43403"/>
                    </a:lnTo>
                    <a:lnTo>
                      <a:pt x="12363" y="43710"/>
                    </a:lnTo>
                    <a:lnTo>
                      <a:pt x="12286" y="44029"/>
                    </a:lnTo>
                    <a:lnTo>
                      <a:pt x="12107" y="44669"/>
                    </a:lnTo>
                    <a:lnTo>
                      <a:pt x="12030" y="44988"/>
                    </a:lnTo>
                    <a:lnTo>
                      <a:pt x="11966" y="45321"/>
                    </a:lnTo>
                    <a:lnTo>
                      <a:pt x="11941" y="45487"/>
                    </a:lnTo>
                    <a:lnTo>
                      <a:pt x="11928" y="45666"/>
                    </a:lnTo>
                    <a:lnTo>
                      <a:pt x="11928" y="45832"/>
                    </a:lnTo>
                    <a:lnTo>
                      <a:pt x="11941" y="45998"/>
                    </a:lnTo>
                    <a:lnTo>
                      <a:pt x="11966" y="46343"/>
                    </a:lnTo>
                    <a:lnTo>
                      <a:pt x="12030" y="46676"/>
                    </a:lnTo>
                    <a:lnTo>
                      <a:pt x="12145" y="47353"/>
                    </a:lnTo>
                    <a:lnTo>
                      <a:pt x="12196" y="47686"/>
                    </a:lnTo>
                    <a:lnTo>
                      <a:pt x="12209" y="47852"/>
                    </a:lnTo>
                    <a:lnTo>
                      <a:pt x="12209" y="48031"/>
                    </a:lnTo>
                    <a:lnTo>
                      <a:pt x="12209" y="48197"/>
                    </a:lnTo>
                    <a:lnTo>
                      <a:pt x="12184" y="48350"/>
                    </a:lnTo>
                    <a:lnTo>
                      <a:pt x="12145" y="48504"/>
                    </a:lnTo>
                    <a:lnTo>
                      <a:pt x="12107" y="48657"/>
                    </a:lnTo>
                    <a:lnTo>
                      <a:pt x="12056" y="48811"/>
                    </a:lnTo>
                    <a:lnTo>
                      <a:pt x="11992" y="48951"/>
                    </a:lnTo>
                    <a:lnTo>
                      <a:pt x="11851" y="49245"/>
                    </a:lnTo>
                    <a:lnTo>
                      <a:pt x="11557" y="49808"/>
                    </a:lnTo>
                    <a:lnTo>
                      <a:pt x="11416" y="50102"/>
                    </a:lnTo>
                    <a:lnTo>
                      <a:pt x="11365" y="50242"/>
                    </a:lnTo>
                    <a:lnTo>
                      <a:pt x="11314" y="50396"/>
                    </a:lnTo>
                    <a:lnTo>
                      <a:pt x="11289" y="50588"/>
                    </a:lnTo>
                    <a:lnTo>
                      <a:pt x="11276" y="50767"/>
                    </a:lnTo>
                    <a:lnTo>
                      <a:pt x="11276" y="50958"/>
                    </a:lnTo>
                    <a:lnTo>
                      <a:pt x="11276" y="51150"/>
                    </a:lnTo>
                    <a:lnTo>
                      <a:pt x="11301" y="51534"/>
                    </a:lnTo>
                    <a:lnTo>
                      <a:pt x="11340" y="51930"/>
                    </a:lnTo>
                    <a:lnTo>
                      <a:pt x="11378" y="52313"/>
                    </a:lnTo>
                    <a:lnTo>
                      <a:pt x="11391" y="52710"/>
                    </a:lnTo>
                    <a:lnTo>
                      <a:pt x="11391" y="52914"/>
                    </a:lnTo>
                    <a:lnTo>
                      <a:pt x="11378" y="53119"/>
                    </a:lnTo>
                    <a:lnTo>
                      <a:pt x="11353" y="53311"/>
                    </a:lnTo>
                    <a:lnTo>
                      <a:pt x="11314" y="53515"/>
                    </a:lnTo>
                    <a:lnTo>
                      <a:pt x="11225" y="54001"/>
                    </a:lnTo>
                    <a:lnTo>
                      <a:pt x="12631" y="54193"/>
                    </a:lnTo>
                    <a:lnTo>
                      <a:pt x="13743" y="54346"/>
                    </a:lnTo>
                    <a:lnTo>
                      <a:pt x="14229" y="54423"/>
                    </a:lnTo>
                    <a:lnTo>
                      <a:pt x="14587" y="54500"/>
                    </a:lnTo>
                    <a:lnTo>
                      <a:pt x="15149" y="54627"/>
                    </a:lnTo>
                    <a:lnTo>
                      <a:pt x="15725" y="54755"/>
                    </a:lnTo>
                    <a:lnTo>
                      <a:pt x="16313" y="54857"/>
                    </a:lnTo>
                    <a:lnTo>
                      <a:pt x="16914" y="54947"/>
                    </a:lnTo>
                    <a:lnTo>
                      <a:pt x="17527" y="55024"/>
                    </a:lnTo>
                    <a:lnTo>
                      <a:pt x="18141" y="55100"/>
                    </a:lnTo>
                    <a:lnTo>
                      <a:pt x="19419" y="55228"/>
                    </a:lnTo>
                    <a:lnTo>
                      <a:pt x="20097" y="55318"/>
                    </a:lnTo>
                    <a:lnTo>
                      <a:pt x="20762" y="55369"/>
                    </a:lnTo>
                    <a:lnTo>
                      <a:pt x="21439" y="55420"/>
                    </a:lnTo>
                    <a:lnTo>
                      <a:pt x="22117" y="55458"/>
                    </a:lnTo>
                    <a:lnTo>
                      <a:pt x="23472" y="55509"/>
                    </a:lnTo>
                    <a:lnTo>
                      <a:pt x="24814" y="55561"/>
                    </a:lnTo>
                    <a:lnTo>
                      <a:pt x="29826" y="55561"/>
                    </a:lnTo>
                    <a:lnTo>
                      <a:pt x="31181" y="55509"/>
                    </a:lnTo>
                    <a:lnTo>
                      <a:pt x="32523" y="55458"/>
                    </a:lnTo>
                    <a:lnTo>
                      <a:pt x="33201" y="55420"/>
                    </a:lnTo>
                    <a:lnTo>
                      <a:pt x="33878" y="55369"/>
                    </a:lnTo>
                    <a:lnTo>
                      <a:pt x="34556" y="55318"/>
                    </a:lnTo>
                    <a:lnTo>
                      <a:pt x="35233" y="55228"/>
                    </a:lnTo>
                    <a:lnTo>
                      <a:pt x="36499" y="55100"/>
                    </a:lnTo>
                    <a:lnTo>
                      <a:pt x="37125" y="55024"/>
                    </a:lnTo>
                    <a:lnTo>
                      <a:pt x="37739" y="54947"/>
                    </a:lnTo>
                    <a:lnTo>
                      <a:pt x="38340" y="54857"/>
                    </a:lnTo>
                    <a:lnTo>
                      <a:pt x="38928" y="54755"/>
                    </a:lnTo>
                    <a:lnTo>
                      <a:pt x="39503" y="54627"/>
                    </a:lnTo>
                    <a:lnTo>
                      <a:pt x="40066" y="54500"/>
                    </a:lnTo>
                    <a:lnTo>
                      <a:pt x="40424" y="54423"/>
                    </a:lnTo>
                    <a:lnTo>
                      <a:pt x="40897" y="54346"/>
                    </a:lnTo>
                    <a:lnTo>
                      <a:pt x="42022" y="54193"/>
                    </a:lnTo>
                    <a:lnTo>
                      <a:pt x="43415" y="54001"/>
                    </a:lnTo>
                    <a:lnTo>
                      <a:pt x="43338" y="53515"/>
                    </a:lnTo>
                    <a:lnTo>
                      <a:pt x="43300" y="53311"/>
                    </a:lnTo>
                    <a:lnTo>
                      <a:pt x="43274" y="53119"/>
                    </a:lnTo>
                    <a:lnTo>
                      <a:pt x="43262" y="52914"/>
                    </a:lnTo>
                    <a:lnTo>
                      <a:pt x="43262" y="52710"/>
                    </a:lnTo>
                    <a:lnTo>
                      <a:pt x="43274" y="52313"/>
                    </a:lnTo>
                    <a:lnTo>
                      <a:pt x="43300" y="51930"/>
                    </a:lnTo>
                    <a:lnTo>
                      <a:pt x="43338" y="51534"/>
                    </a:lnTo>
                    <a:lnTo>
                      <a:pt x="43377" y="51150"/>
                    </a:lnTo>
                    <a:lnTo>
                      <a:pt x="43377" y="50958"/>
                    </a:lnTo>
                    <a:lnTo>
                      <a:pt x="43377" y="50767"/>
                    </a:lnTo>
                    <a:lnTo>
                      <a:pt x="43364" y="50588"/>
                    </a:lnTo>
                    <a:lnTo>
                      <a:pt x="43338" y="50396"/>
                    </a:lnTo>
                    <a:lnTo>
                      <a:pt x="43287" y="50242"/>
                    </a:lnTo>
                    <a:lnTo>
                      <a:pt x="43223" y="50102"/>
                    </a:lnTo>
                    <a:lnTo>
                      <a:pt x="43095" y="49808"/>
                    </a:lnTo>
                    <a:lnTo>
                      <a:pt x="42789" y="49245"/>
                    </a:lnTo>
                    <a:lnTo>
                      <a:pt x="42661" y="48951"/>
                    </a:lnTo>
                    <a:lnTo>
                      <a:pt x="42597" y="48811"/>
                    </a:lnTo>
                    <a:lnTo>
                      <a:pt x="42546" y="48657"/>
                    </a:lnTo>
                    <a:lnTo>
                      <a:pt x="42495" y="48504"/>
                    </a:lnTo>
                    <a:lnTo>
                      <a:pt x="42469" y="48350"/>
                    </a:lnTo>
                    <a:lnTo>
                      <a:pt x="42443" y="48197"/>
                    </a:lnTo>
                    <a:lnTo>
                      <a:pt x="42431" y="48031"/>
                    </a:lnTo>
                    <a:lnTo>
                      <a:pt x="42443" y="47852"/>
                    </a:lnTo>
                    <a:lnTo>
                      <a:pt x="42456" y="47686"/>
                    </a:lnTo>
                    <a:lnTo>
                      <a:pt x="42495" y="47353"/>
                    </a:lnTo>
                    <a:lnTo>
                      <a:pt x="42622" y="46676"/>
                    </a:lnTo>
                    <a:lnTo>
                      <a:pt x="42674" y="46343"/>
                    </a:lnTo>
                    <a:lnTo>
                      <a:pt x="42712" y="45998"/>
                    </a:lnTo>
                    <a:lnTo>
                      <a:pt x="42725" y="45832"/>
                    </a:lnTo>
                    <a:lnTo>
                      <a:pt x="42712" y="45666"/>
                    </a:lnTo>
                    <a:lnTo>
                      <a:pt x="42712" y="45487"/>
                    </a:lnTo>
                    <a:lnTo>
                      <a:pt x="42686" y="45321"/>
                    </a:lnTo>
                    <a:lnTo>
                      <a:pt x="42610" y="44988"/>
                    </a:lnTo>
                    <a:lnTo>
                      <a:pt x="42533" y="44669"/>
                    </a:lnTo>
                    <a:lnTo>
                      <a:pt x="42367" y="44029"/>
                    </a:lnTo>
                    <a:lnTo>
                      <a:pt x="42277" y="43710"/>
                    </a:lnTo>
                    <a:lnTo>
                      <a:pt x="42213" y="43403"/>
                    </a:lnTo>
                    <a:lnTo>
                      <a:pt x="42149" y="43096"/>
                    </a:lnTo>
                    <a:lnTo>
                      <a:pt x="42111" y="42789"/>
                    </a:lnTo>
                    <a:lnTo>
                      <a:pt x="42060" y="42329"/>
                    </a:lnTo>
                    <a:lnTo>
                      <a:pt x="42009" y="41869"/>
                    </a:lnTo>
                    <a:lnTo>
                      <a:pt x="41983" y="41409"/>
                    </a:lnTo>
                    <a:lnTo>
                      <a:pt x="41970" y="40948"/>
                    </a:lnTo>
                    <a:lnTo>
                      <a:pt x="41945" y="40053"/>
                    </a:lnTo>
                    <a:lnTo>
                      <a:pt x="41945" y="39184"/>
                    </a:lnTo>
                    <a:lnTo>
                      <a:pt x="41932" y="37356"/>
                    </a:lnTo>
                    <a:lnTo>
                      <a:pt x="41894" y="35541"/>
                    </a:lnTo>
                    <a:lnTo>
                      <a:pt x="41843" y="33725"/>
                    </a:lnTo>
                    <a:lnTo>
                      <a:pt x="41779" y="31897"/>
                    </a:lnTo>
                    <a:lnTo>
                      <a:pt x="41753" y="30747"/>
                    </a:lnTo>
                    <a:lnTo>
                      <a:pt x="41740" y="29596"/>
                    </a:lnTo>
                    <a:lnTo>
                      <a:pt x="41728" y="28446"/>
                    </a:lnTo>
                    <a:lnTo>
                      <a:pt x="41728" y="27295"/>
                    </a:lnTo>
                    <a:lnTo>
                      <a:pt x="41753" y="24994"/>
                    </a:lnTo>
                    <a:lnTo>
                      <a:pt x="41791" y="22693"/>
                    </a:lnTo>
                    <a:lnTo>
                      <a:pt x="41855" y="20404"/>
                    </a:lnTo>
                    <a:lnTo>
                      <a:pt x="41932" y="18116"/>
                    </a:lnTo>
                    <a:lnTo>
                      <a:pt x="42111" y="13552"/>
                    </a:lnTo>
                    <a:lnTo>
                      <a:pt x="42853" y="14306"/>
                    </a:lnTo>
                    <a:lnTo>
                      <a:pt x="43568" y="15086"/>
                    </a:lnTo>
                    <a:lnTo>
                      <a:pt x="44284" y="15879"/>
                    </a:lnTo>
                    <a:lnTo>
                      <a:pt x="44988" y="16684"/>
                    </a:lnTo>
                    <a:lnTo>
                      <a:pt x="45678" y="17490"/>
                    </a:lnTo>
                    <a:lnTo>
                      <a:pt x="46355" y="18308"/>
                    </a:lnTo>
                    <a:lnTo>
                      <a:pt x="47711" y="19931"/>
                    </a:lnTo>
                    <a:lnTo>
                      <a:pt x="47992" y="19714"/>
                    </a:lnTo>
                    <a:lnTo>
                      <a:pt x="48286" y="19497"/>
                    </a:lnTo>
                    <a:lnTo>
                      <a:pt x="48567" y="19267"/>
                    </a:lnTo>
                    <a:lnTo>
                      <a:pt x="48848" y="19024"/>
                    </a:lnTo>
                    <a:lnTo>
                      <a:pt x="49385" y="18525"/>
                    </a:lnTo>
                    <a:lnTo>
                      <a:pt x="49922" y="18027"/>
                    </a:lnTo>
                    <a:lnTo>
                      <a:pt x="50421" y="17502"/>
                    </a:lnTo>
                    <a:lnTo>
                      <a:pt x="50907" y="16991"/>
                    </a:lnTo>
                    <a:lnTo>
                      <a:pt x="51814" y="16019"/>
                    </a:lnTo>
                    <a:lnTo>
                      <a:pt x="52147" y="15636"/>
                    </a:lnTo>
                    <a:lnTo>
                      <a:pt x="52505" y="15265"/>
                    </a:lnTo>
                    <a:lnTo>
                      <a:pt x="53208" y="14524"/>
                    </a:lnTo>
                    <a:lnTo>
                      <a:pt x="53566" y="14140"/>
                    </a:lnTo>
                    <a:lnTo>
                      <a:pt x="53911" y="13757"/>
                    </a:lnTo>
                    <a:lnTo>
                      <a:pt x="54256" y="13373"/>
                    </a:lnTo>
                    <a:lnTo>
                      <a:pt x="54588" y="12977"/>
                    </a:lnTo>
                    <a:lnTo>
                      <a:pt x="53515" y="12018"/>
                    </a:lnTo>
                    <a:lnTo>
                      <a:pt x="52300" y="10906"/>
                    </a:lnTo>
                    <a:lnTo>
                      <a:pt x="50996" y="9691"/>
                    </a:lnTo>
                    <a:lnTo>
                      <a:pt x="49692" y="8451"/>
                    </a:lnTo>
                    <a:lnTo>
                      <a:pt x="48452" y="7262"/>
                    </a:lnTo>
                    <a:lnTo>
                      <a:pt x="47890" y="6700"/>
                    </a:lnTo>
                    <a:lnTo>
                      <a:pt x="47378" y="6163"/>
                    </a:lnTo>
                    <a:lnTo>
                      <a:pt x="46918" y="5677"/>
                    </a:lnTo>
                    <a:lnTo>
                      <a:pt x="46509" y="5242"/>
                    </a:lnTo>
                    <a:lnTo>
                      <a:pt x="46189" y="4859"/>
                    </a:lnTo>
                    <a:lnTo>
                      <a:pt x="45959" y="4552"/>
                    </a:lnTo>
                    <a:lnTo>
                      <a:pt x="45512" y="3951"/>
                    </a:lnTo>
                    <a:lnTo>
                      <a:pt x="45090" y="3376"/>
                    </a:lnTo>
                    <a:lnTo>
                      <a:pt x="44872" y="3095"/>
                    </a:lnTo>
                    <a:lnTo>
                      <a:pt x="44655" y="2839"/>
                    </a:lnTo>
                    <a:lnTo>
                      <a:pt x="44438" y="2583"/>
                    </a:lnTo>
                    <a:lnTo>
                      <a:pt x="44208" y="2340"/>
                    </a:lnTo>
                    <a:lnTo>
                      <a:pt x="43965" y="2110"/>
                    </a:lnTo>
                    <a:lnTo>
                      <a:pt x="43709" y="1880"/>
                    </a:lnTo>
                    <a:lnTo>
                      <a:pt x="43441" y="1676"/>
                    </a:lnTo>
                    <a:lnTo>
                      <a:pt x="43159" y="1484"/>
                    </a:lnTo>
                    <a:lnTo>
                      <a:pt x="42853" y="1305"/>
                    </a:lnTo>
                    <a:lnTo>
                      <a:pt x="42520" y="1139"/>
                    </a:lnTo>
                    <a:lnTo>
                      <a:pt x="42162" y="998"/>
                    </a:lnTo>
                    <a:lnTo>
                      <a:pt x="41779" y="870"/>
                    </a:lnTo>
                    <a:lnTo>
                      <a:pt x="41459" y="781"/>
                    </a:lnTo>
                    <a:lnTo>
                      <a:pt x="41140" y="717"/>
                    </a:lnTo>
                    <a:lnTo>
                      <a:pt x="40833" y="666"/>
                    </a:lnTo>
                    <a:lnTo>
                      <a:pt x="40513" y="627"/>
                    </a:lnTo>
                    <a:lnTo>
                      <a:pt x="40206" y="602"/>
                    </a:lnTo>
                    <a:lnTo>
                      <a:pt x="39899" y="589"/>
                    </a:lnTo>
                    <a:lnTo>
                      <a:pt x="39286" y="563"/>
                    </a:lnTo>
                    <a:lnTo>
                      <a:pt x="38672" y="563"/>
                    </a:lnTo>
                    <a:lnTo>
                      <a:pt x="38046" y="551"/>
                    </a:lnTo>
                    <a:lnTo>
                      <a:pt x="37739" y="538"/>
                    </a:lnTo>
                    <a:lnTo>
                      <a:pt x="37419" y="525"/>
                    </a:lnTo>
                    <a:lnTo>
                      <a:pt x="37113" y="500"/>
                    </a:lnTo>
                    <a:lnTo>
                      <a:pt x="36780" y="448"/>
                    </a:lnTo>
                    <a:lnTo>
                      <a:pt x="35860" y="346"/>
                    </a:lnTo>
                    <a:lnTo>
                      <a:pt x="34926" y="244"/>
                    </a:lnTo>
                    <a:lnTo>
                      <a:pt x="33290" y="3875"/>
                    </a:lnTo>
                    <a:lnTo>
                      <a:pt x="28138" y="9397"/>
                    </a:lnTo>
                    <a:lnTo>
                      <a:pt x="24328" y="4054"/>
                    </a:lnTo>
                    <a:lnTo>
                      <a:pt x="2256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873;p18">
                <a:extLst>
                  <a:ext uri="{FF2B5EF4-FFF2-40B4-BE49-F238E27FC236}">
                    <a16:creationId xmlns:a16="http://schemas.microsoft.com/office/drawing/2014/main" id="{D129B8AD-B7B7-11E2-6843-D2FAB7750766}"/>
                  </a:ext>
                </a:extLst>
              </p:cNvPr>
              <p:cNvSpPr/>
              <p:nvPr/>
            </p:nvSpPr>
            <p:spPr>
              <a:xfrm>
                <a:off x="6218500" y="1446100"/>
                <a:ext cx="531225" cy="400175"/>
              </a:xfrm>
              <a:custGeom>
                <a:avLst/>
                <a:gdLst/>
                <a:ahLst/>
                <a:cxnLst/>
                <a:rect l="l" t="t" r="r" b="b"/>
                <a:pathLst>
                  <a:path w="21249" h="16007" extrusionOk="0">
                    <a:moveTo>
                      <a:pt x="4015" y="1"/>
                    </a:moveTo>
                    <a:lnTo>
                      <a:pt x="1" y="576"/>
                    </a:lnTo>
                    <a:lnTo>
                      <a:pt x="576" y="10804"/>
                    </a:lnTo>
                    <a:lnTo>
                      <a:pt x="8157" y="8886"/>
                    </a:lnTo>
                    <a:lnTo>
                      <a:pt x="8732" y="16007"/>
                    </a:lnTo>
                    <a:lnTo>
                      <a:pt x="12044" y="16007"/>
                    </a:lnTo>
                    <a:lnTo>
                      <a:pt x="12286" y="8796"/>
                    </a:lnTo>
                    <a:lnTo>
                      <a:pt x="19126" y="11750"/>
                    </a:lnTo>
                    <a:lnTo>
                      <a:pt x="21248" y="1024"/>
                    </a:lnTo>
                    <a:lnTo>
                      <a:pt x="16953" y="167"/>
                    </a:lnTo>
                    <a:lnTo>
                      <a:pt x="10203" y="9295"/>
                    </a:lnTo>
                    <a:lnTo>
                      <a:pt x="4015" y="1"/>
                    </a:lnTo>
                    <a:close/>
                  </a:path>
                </a:pathLst>
              </a:custGeom>
              <a:solidFill>
                <a:srgbClr val="CC942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874;p18">
                <a:extLst>
                  <a:ext uri="{FF2B5EF4-FFF2-40B4-BE49-F238E27FC236}">
                    <a16:creationId xmlns:a16="http://schemas.microsoft.com/office/drawing/2014/main" id="{05780FA1-B895-096D-CED0-EB0AEE8E99C7}"/>
                  </a:ext>
                </a:extLst>
              </p:cNvPr>
              <p:cNvSpPr/>
              <p:nvPr/>
            </p:nvSpPr>
            <p:spPr>
              <a:xfrm>
                <a:off x="6557600" y="2465950"/>
                <a:ext cx="482000" cy="267875"/>
              </a:xfrm>
              <a:custGeom>
                <a:avLst/>
                <a:gdLst/>
                <a:ahLst/>
                <a:cxnLst/>
                <a:rect l="l" t="t" r="r" b="b"/>
                <a:pathLst>
                  <a:path w="19280" h="10715" extrusionOk="0">
                    <a:moveTo>
                      <a:pt x="16722" y="1"/>
                    </a:moveTo>
                    <a:lnTo>
                      <a:pt x="16518" y="372"/>
                    </a:lnTo>
                    <a:lnTo>
                      <a:pt x="16313" y="717"/>
                    </a:lnTo>
                    <a:lnTo>
                      <a:pt x="16109" y="1037"/>
                    </a:lnTo>
                    <a:lnTo>
                      <a:pt x="15904" y="1331"/>
                    </a:lnTo>
                    <a:lnTo>
                      <a:pt x="15687" y="1612"/>
                    </a:lnTo>
                    <a:lnTo>
                      <a:pt x="15470" y="1855"/>
                    </a:lnTo>
                    <a:lnTo>
                      <a:pt x="15239" y="2085"/>
                    </a:lnTo>
                    <a:lnTo>
                      <a:pt x="15009" y="2289"/>
                    </a:lnTo>
                    <a:lnTo>
                      <a:pt x="14779" y="2468"/>
                    </a:lnTo>
                    <a:lnTo>
                      <a:pt x="14536" y="2635"/>
                    </a:lnTo>
                    <a:lnTo>
                      <a:pt x="14281" y="2762"/>
                    </a:lnTo>
                    <a:lnTo>
                      <a:pt x="14025" y="2865"/>
                    </a:lnTo>
                    <a:lnTo>
                      <a:pt x="13744" y="2954"/>
                    </a:lnTo>
                    <a:lnTo>
                      <a:pt x="13462" y="3005"/>
                    </a:lnTo>
                    <a:lnTo>
                      <a:pt x="13168" y="3044"/>
                    </a:lnTo>
                    <a:lnTo>
                      <a:pt x="12874" y="3044"/>
                    </a:lnTo>
                    <a:lnTo>
                      <a:pt x="12427" y="3018"/>
                    </a:lnTo>
                    <a:lnTo>
                      <a:pt x="11967" y="2980"/>
                    </a:lnTo>
                    <a:lnTo>
                      <a:pt x="11519" y="2916"/>
                    </a:lnTo>
                    <a:lnTo>
                      <a:pt x="11046" y="2826"/>
                    </a:lnTo>
                    <a:lnTo>
                      <a:pt x="10586" y="2737"/>
                    </a:lnTo>
                    <a:lnTo>
                      <a:pt x="10126" y="2635"/>
                    </a:lnTo>
                    <a:lnTo>
                      <a:pt x="9193" y="2430"/>
                    </a:lnTo>
                    <a:lnTo>
                      <a:pt x="8720" y="2328"/>
                    </a:lnTo>
                    <a:lnTo>
                      <a:pt x="8259" y="2225"/>
                    </a:lnTo>
                    <a:lnTo>
                      <a:pt x="7799" y="2149"/>
                    </a:lnTo>
                    <a:lnTo>
                      <a:pt x="7352" y="2072"/>
                    </a:lnTo>
                    <a:lnTo>
                      <a:pt x="6904" y="2034"/>
                    </a:lnTo>
                    <a:lnTo>
                      <a:pt x="6470" y="2008"/>
                    </a:lnTo>
                    <a:lnTo>
                      <a:pt x="6035" y="2008"/>
                    </a:lnTo>
                    <a:lnTo>
                      <a:pt x="5830" y="2021"/>
                    </a:lnTo>
                    <a:lnTo>
                      <a:pt x="5613" y="2034"/>
                    </a:lnTo>
                    <a:lnTo>
                      <a:pt x="5076" y="2098"/>
                    </a:lnTo>
                    <a:lnTo>
                      <a:pt x="4309" y="2213"/>
                    </a:lnTo>
                    <a:lnTo>
                      <a:pt x="3874" y="2289"/>
                    </a:lnTo>
                    <a:lnTo>
                      <a:pt x="3414" y="2379"/>
                    </a:lnTo>
                    <a:lnTo>
                      <a:pt x="2928" y="2481"/>
                    </a:lnTo>
                    <a:lnTo>
                      <a:pt x="2455" y="2596"/>
                    </a:lnTo>
                    <a:lnTo>
                      <a:pt x="1995" y="2737"/>
                    </a:lnTo>
                    <a:lnTo>
                      <a:pt x="1548" y="2890"/>
                    </a:lnTo>
                    <a:lnTo>
                      <a:pt x="1343" y="2980"/>
                    </a:lnTo>
                    <a:lnTo>
                      <a:pt x="1139" y="3069"/>
                    </a:lnTo>
                    <a:lnTo>
                      <a:pt x="947" y="3159"/>
                    </a:lnTo>
                    <a:lnTo>
                      <a:pt x="768" y="3261"/>
                    </a:lnTo>
                    <a:lnTo>
                      <a:pt x="614" y="3363"/>
                    </a:lnTo>
                    <a:lnTo>
                      <a:pt x="461" y="3478"/>
                    </a:lnTo>
                    <a:lnTo>
                      <a:pt x="333" y="3593"/>
                    </a:lnTo>
                    <a:lnTo>
                      <a:pt x="231" y="3708"/>
                    </a:lnTo>
                    <a:lnTo>
                      <a:pt x="141" y="3836"/>
                    </a:lnTo>
                    <a:lnTo>
                      <a:pt x="65" y="3977"/>
                    </a:lnTo>
                    <a:lnTo>
                      <a:pt x="26" y="4105"/>
                    </a:lnTo>
                    <a:lnTo>
                      <a:pt x="1" y="4258"/>
                    </a:lnTo>
                    <a:lnTo>
                      <a:pt x="1" y="4322"/>
                    </a:lnTo>
                    <a:lnTo>
                      <a:pt x="14" y="4386"/>
                    </a:lnTo>
                    <a:lnTo>
                      <a:pt x="26" y="4437"/>
                    </a:lnTo>
                    <a:lnTo>
                      <a:pt x="52" y="4488"/>
                    </a:lnTo>
                    <a:lnTo>
                      <a:pt x="78" y="4539"/>
                    </a:lnTo>
                    <a:lnTo>
                      <a:pt x="116" y="4578"/>
                    </a:lnTo>
                    <a:lnTo>
                      <a:pt x="205" y="4642"/>
                    </a:lnTo>
                    <a:lnTo>
                      <a:pt x="333" y="4706"/>
                    </a:lnTo>
                    <a:lnTo>
                      <a:pt x="474" y="4744"/>
                    </a:lnTo>
                    <a:lnTo>
                      <a:pt x="640" y="4757"/>
                    </a:lnTo>
                    <a:lnTo>
                      <a:pt x="819" y="4769"/>
                    </a:lnTo>
                    <a:lnTo>
                      <a:pt x="1024" y="4769"/>
                    </a:lnTo>
                    <a:lnTo>
                      <a:pt x="1241" y="4757"/>
                    </a:lnTo>
                    <a:lnTo>
                      <a:pt x="1471" y="4731"/>
                    </a:lnTo>
                    <a:lnTo>
                      <a:pt x="1714" y="4706"/>
                    </a:lnTo>
                    <a:lnTo>
                      <a:pt x="2238" y="4603"/>
                    </a:lnTo>
                    <a:lnTo>
                      <a:pt x="2788" y="4488"/>
                    </a:lnTo>
                    <a:lnTo>
                      <a:pt x="3337" y="4360"/>
                    </a:lnTo>
                    <a:lnTo>
                      <a:pt x="3900" y="4220"/>
                    </a:lnTo>
                    <a:lnTo>
                      <a:pt x="4936" y="3938"/>
                    </a:lnTo>
                    <a:lnTo>
                      <a:pt x="5396" y="3811"/>
                    </a:lnTo>
                    <a:lnTo>
                      <a:pt x="5792" y="3721"/>
                    </a:lnTo>
                    <a:lnTo>
                      <a:pt x="6112" y="3657"/>
                    </a:lnTo>
                    <a:lnTo>
                      <a:pt x="6239" y="3644"/>
                    </a:lnTo>
                    <a:lnTo>
                      <a:pt x="6342" y="3632"/>
                    </a:lnTo>
                    <a:lnTo>
                      <a:pt x="5894" y="4028"/>
                    </a:lnTo>
                    <a:lnTo>
                      <a:pt x="5421" y="4412"/>
                    </a:lnTo>
                    <a:lnTo>
                      <a:pt x="4450" y="5217"/>
                    </a:lnTo>
                    <a:lnTo>
                      <a:pt x="3977" y="5626"/>
                    </a:lnTo>
                    <a:lnTo>
                      <a:pt x="3747" y="5831"/>
                    </a:lnTo>
                    <a:lnTo>
                      <a:pt x="3529" y="6048"/>
                    </a:lnTo>
                    <a:lnTo>
                      <a:pt x="3312" y="6265"/>
                    </a:lnTo>
                    <a:lnTo>
                      <a:pt x="3107" y="6495"/>
                    </a:lnTo>
                    <a:lnTo>
                      <a:pt x="2903" y="6713"/>
                    </a:lnTo>
                    <a:lnTo>
                      <a:pt x="2724" y="6956"/>
                    </a:lnTo>
                    <a:lnTo>
                      <a:pt x="2609" y="7109"/>
                    </a:lnTo>
                    <a:lnTo>
                      <a:pt x="2481" y="7288"/>
                    </a:lnTo>
                    <a:lnTo>
                      <a:pt x="2353" y="7492"/>
                    </a:lnTo>
                    <a:lnTo>
                      <a:pt x="2238" y="7723"/>
                    </a:lnTo>
                    <a:lnTo>
                      <a:pt x="2136" y="7953"/>
                    </a:lnTo>
                    <a:lnTo>
                      <a:pt x="2046" y="8183"/>
                    </a:lnTo>
                    <a:lnTo>
                      <a:pt x="1970" y="8413"/>
                    </a:lnTo>
                    <a:lnTo>
                      <a:pt x="1931" y="8617"/>
                    </a:lnTo>
                    <a:lnTo>
                      <a:pt x="1918" y="8720"/>
                    </a:lnTo>
                    <a:lnTo>
                      <a:pt x="1918" y="8809"/>
                    </a:lnTo>
                    <a:lnTo>
                      <a:pt x="1918" y="8899"/>
                    </a:lnTo>
                    <a:lnTo>
                      <a:pt x="1944" y="8988"/>
                    </a:lnTo>
                    <a:lnTo>
                      <a:pt x="1970" y="9052"/>
                    </a:lnTo>
                    <a:lnTo>
                      <a:pt x="2008" y="9116"/>
                    </a:lnTo>
                    <a:lnTo>
                      <a:pt x="2059" y="9167"/>
                    </a:lnTo>
                    <a:lnTo>
                      <a:pt x="2123" y="9206"/>
                    </a:lnTo>
                    <a:lnTo>
                      <a:pt x="2200" y="9244"/>
                    </a:lnTo>
                    <a:lnTo>
                      <a:pt x="2289" y="9257"/>
                    </a:lnTo>
                    <a:lnTo>
                      <a:pt x="2391" y="9257"/>
                    </a:lnTo>
                    <a:lnTo>
                      <a:pt x="2519" y="9244"/>
                    </a:lnTo>
                    <a:lnTo>
                      <a:pt x="2647" y="9218"/>
                    </a:lnTo>
                    <a:lnTo>
                      <a:pt x="2801" y="9167"/>
                    </a:lnTo>
                    <a:lnTo>
                      <a:pt x="2967" y="9116"/>
                    </a:lnTo>
                    <a:lnTo>
                      <a:pt x="3159" y="9027"/>
                    </a:lnTo>
                    <a:lnTo>
                      <a:pt x="3171" y="9244"/>
                    </a:lnTo>
                    <a:lnTo>
                      <a:pt x="3197" y="9423"/>
                    </a:lnTo>
                    <a:lnTo>
                      <a:pt x="3235" y="9602"/>
                    </a:lnTo>
                    <a:lnTo>
                      <a:pt x="3299" y="9742"/>
                    </a:lnTo>
                    <a:lnTo>
                      <a:pt x="3376" y="9870"/>
                    </a:lnTo>
                    <a:lnTo>
                      <a:pt x="3478" y="9985"/>
                    </a:lnTo>
                    <a:lnTo>
                      <a:pt x="3580" y="10075"/>
                    </a:lnTo>
                    <a:lnTo>
                      <a:pt x="3695" y="10139"/>
                    </a:lnTo>
                    <a:lnTo>
                      <a:pt x="3823" y="10177"/>
                    </a:lnTo>
                    <a:lnTo>
                      <a:pt x="3964" y="10190"/>
                    </a:lnTo>
                    <a:lnTo>
                      <a:pt x="4105" y="10190"/>
                    </a:lnTo>
                    <a:lnTo>
                      <a:pt x="4258" y="10152"/>
                    </a:lnTo>
                    <a:lnTo>
                      <a:pt x="4424" y="10100"/>
                    </a:lnTo>
                    <a:lnTo>
                      <a:pt x="4590" y="10011"/>
                    </a:lnTo>
                    <a:lnTo>
                      <a:pt x="4757" y="9896"/>
                    </a:lnTo>
                    <a:lnTo>
                      <a:pt x="4936" y="9755"/>
                    </a:lnTo>
                    <a:lnTo>
                      <a:pt x="4936" y="9896"/>
                    </a:lnTo>
                    <a:lnTo>
                      <a:pt x="4948" y="10024"/>
                    </a:lnTo>
                    <a:lnTo>
                      <a:pt x="4974" y="10152"/>
                    </a:lnTo>
                    <a:lnTo>
                      <a:pt x="4999" y="10254"/>
                    </a:lnTo>
                    <a:lnTo>
                      <a:pt x="5038" y="10343"/>
                    </a:lnTo>
                    <a:lnTo>
                      <a:pt x="5076" y="10433"/>
                    </a:lnTo>
                    <a:lnTo>
                      <a:pt x="5127" y="10497"/>
                    </a:lnTo>
                    <a:lnTo>
                      <a:pt x="5178" y="10561"/>
                    </a:lnTo>
                    <a:lnTo>
                      <a:pt x="5242" y="10612"/>
                    </a:lnTo>
                    <a:lnTo>
                      <a:pt x="5306" y="10650"/>
                    </a:lnTo>
                    <a:lnTo>
                      <a:pt x="5383" y="10676"/>
                    </a:lnTo>
                    <a:lnTo>
                      <a:pt x="5460" y="10701"/>
                    </a:lnTo>
                    <a:lnTo>
                      <a:pt x="5549" y="10714"/>
                    </a:lnTo>
                    <a:lnTo>
                      <a:pt x="5639" y="10714"/>
                    </a:lnTo>
                    <a:lnTo>
                      <a:pt x="5728" y="10701"/>
                    </a:lnTo>
                    <a:lnTo>
                      <a:pt x="5830" y="10688"/>
                    </a:lnTo>
                    <a:lnTo>
                      <a:pt x="6048" y="10637"/>
                    </a:lnTo>
                    <a:lnTo>
                      <a:pt x="6265" y="10548"/>
                    </a:lnTo>
                    <a:lnTo>
                      <a:pt x="6508" y="10433"/>
                    </a:lnTo>
                    <a:lnTo>
                      <a:pt x="6764" y="10305"/>
                    </a:lnTo>
                    <a:lnTo>
                      <a:pt x="7032" y="10152"/>
                    </a:lnTo>
                    <a:lnTo>
                      <a:pt x="7301" y="9973"/>
                    </a:lnTo>
                    <a:lnTo>
                      <a:pt x="7582" y="9794"/>
                    </a:lnTo>
                    <a:lnTo>
                      <a:pt x="7863" y="9589"/>
                    </a:lnTo>
                    <a:lnTo>
                      <a:pt x="8438" y="9167"/>
                    </a:lnTo>
                    <a:lnTo>
                      <a:pt x="9001" y="8733"/>
                    </a:lnTo>
                    <a:lnTo>
                      <a:pt x="10062" y="7889"/>
                    </a:lnTo>
                    <a:lnTo>
                      <a:pt x="10535" y="7544"/>
                    </a:lnTo>
                    <a:lnTo>
                      <a:pt x="10931" y="7262"/>
                    </a:lnTo>
                    <a:lnTo>
                      <a:pt x="11110" y="7147"/>
                    </a:lnTo>
                    <a:lnTo>
                      <a:pt x="11251" y="7071"/>
                    </a:lnTo>
                    <a:lnTo>
                      <a:pt x="11379" y="7019"/>
                    </a:lnTo>
                    <a:lnTo>
                      <a:pt x="11481" y="7007"/>
                    </a:lnTo>
                    <a:lnTo>
                      <a:pt x="11596" y="7019"/>
                    </a:lnTo>
                    <a:lnTo>
                      <a:pt x="11711" y="7032"/>
                    </a:lnTo>
                    <a:lnTo>
                      <a:pt x="11839" y="7071"/>
                    </a:lnTo>
                    <a:lnTo>
                      <a:pt x="11954" y="7122"/>
                    </a:lnTo>
                    <a:lnTo>
                      <a:pt x="12197" y="7237"/>
                    </a:lnTo>
                    <a:lnTo>
                      <a:pt x="12440" y="7377"/>
                    </a:lnTo>
                    <a:lnTo>
                      <a:pt x="12683" y="7518"/>
                    </a:lnTo>
                    <a:lnTo>
                      <a:pt x="12938" y="7659"/>
                    </a:lnTo>
                    <a:lnTo>
                      <a:pt x="13066" y="7710"/>
                    </a:lnTo>
                    <a:lnTo>
                      <a:pt x="13194" y="7761"/>
                    </a:lnTo>
                    <a:lnTo>
                      <a:pt x="13335" y="7799"/>
                    </a:lnTo>
                    <a:lnTo>
                      <a:pt x="13462" y="7825"/>
                    </a:lnTo>
                    <a:lnTo>
                      <a:pt x="13654" y="7838"/>
                    </a:lnTo>
                    <a:lnTo>
                      <a:pt x="13846" y="7838"/>
                    </a:lnTo>
                    <a:lnTo>
                      <a:pt x="14025" y="7825"/>
                    </a:lnTo>
                    <a:lnTo>
                      <a:pt x="14191" y="7799"/>
                    </a:lnTo>
                    <a:lnTo>
                      <a:pt x="14357" y="7761"/>
                    </a:lnTo>
                    <a:lnTo>
                      <a:pt x="14524" y="7710"/>
                    </a:lnTo>
                    <a:lnTo>
                      <a:pt x="14677" y="7646"/>
                    </a:lnTo>
                    <a:lnTo>
                      <a:pt x="14830" y="7569"/>
                    </a:lnTo>
                    <a:lnTo>
                      <a:pt x="14984" y="7492"/>
                    </a:lnTo>
                    <a:lnTo>
                      <a:pt x="15124" y="7416"/>
                    </a:lnTo>
                    <a:lnTo>
                      <a:pt x="15418" y="7211"/>
                    </a:lnTo>
                    <a:lnTo>
                      <a:pt x="15687" y="7007"/>
                    </a:lnTo>
                    <a:lnTo>
                      <a:pt x="15968" y="6777"/>
                    </a:lnTo>
                    <a:lnTo>
                      <a:pt x="16416" y="6291"/>
                    </a:lnTo>
                    <a:lnTo>
                      <a:pt x="16863" y="5792"/>
                    </a:lnTo>
                    <a:lnTo>
                      <a:pt x="17285" y="5294"/>
                    </a:lnTo>
                    <a:lnTo>
                      <a:pt x="17694" y="4769"/>
                    </a:lnTo>
                    <a:lnTo>
                      <a:pt x="18103" y="4245"/>
                    </a:lnTo>
                    <a:lnTo>
                      <a:pt x="18499" y="3721"/>
                    </a:lnTo>
                    <a:lnTo>
                      <a:pt x="19279" y="2686"/>
                    </a:lnTo>
                    <a:lnTo>
                      <a:pt x="16722" y="1"/>
                    </a:lnTo>
                    <a:close/>
                  </a:path>
                </a:pathLst>
              </a:custGeom>
              <a:solidFill>
                <a:srgbClr val="BF7C7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875;p18">
                <a:extLst>
                  <a:ext uri="{FF2B5EF4-FFF2-40B4-BE49-F238E27FC236}">
                    <a16:creationId xmlns:a16="http://schemas.microsoft.com/office/drawing/2014/main" id="{141CC5A5-C127-E8BF-ECDE-A04BDFDED739}"/>
                  </a:ext>
                </a:extLst>
              </p:cNvPr>
              <p:cNvSpPr/>
              <p:nvPr/>
            </p:nvSpPr>
            <p:spPr>
              <a:xfrm>
                <a:off x="6680975" y="2616500"/>
                <a:ext cx="117950" cy="107400"/>
              </a:xfrm>
              <a:custGeom>
                <a:avLst/>
                <a:gdLst/>
                <a:ahLst/>
                <a:cxnLst/>
                <a:rect l="l" t="t" r="r" b="b"/>
                <a:pathLst>
                  <a:path w="4718" h="4296" extrusionOk="0">
                    <a:moveTo>
                      <a:pt x="4718" y="0"/>
                    </a:moveTo>
                    <a:lnTo>
                      <a:pt x="4539" y="26"/>
                    </a:lnTo>
                    <a:lnTo>
                      <a:pt x="4373" y="77"/>
                    </a:lnTo>
                    <a:lnTo>
                      <a:pt x="4206" y="141"/>
                    </a:lnTo>
                    <a:lnTo>
                      <a:pt x="4053" y="218"/>
                    </a:lnTo>
                    <a:lnTo>
                      <a:pt x="3733" y="371"/>
                    </a:lnTo>
                    <a:lnTo>
                      <a:pt x="3427" y="524"/>
                    </a:lnTo>
                    <a:lnTo>
                      <a:pt x="2851" y="857"/>
                    </a:lnTo>
                    <a:lnTo>
                      <a:pt x="2570" y="1023"/>
                    </a:lnTo>
                    <a:lnTo>
                      <a:pt x="2289" y="1215"/>
                    </a:lnTo>
                    <a:lnTo>
                      <a:pt x="2008" y="1407"/>
                    </a:lnTo>
                    <a:lnTo>
                      <a:pt x="1752" y="1611"/>
                    </a:lnTo>
                    <a:lnTo>
                      <a:pt x="1496" y="1803"/>
                    </a:lnTo>
                    <a:lnTo>
                      <a:pt x="1228" y="2020"/>
                    </a:lnTo>
                    <a:lnTo>
                      <a:pt x="985" y="2238"/>
                    </a:lnTo>
                    <a:lnTo>
                      <a:pt x="742" y="2480"/>
                    </a:lnTo>
                    <a:lnTo>
                      <a:pt x="512" y="2723"/>
                    </a:lnTo>
                    <a:lnTo>
                      <a:pt x="410" y="2864"/>
                    </a:lnTo>
                    <a:lnTo>
                      <a:pt x="320" y="3005"/>
                    </a:lnTo>
                    <a:lnTo>
                      <a:pt x="231" y="3145"/>
                    </a:lnTo>
                    <a:lnTo>
                      <a:pt x="154" y="3299"/>
                    </a:lnTo>
                    <a:lnTo>
                      <a:pt x="90" y="3465"/>
                    </a:lnTo>
                    <a:lnTo>
                      <a:pt x="39" y="3631"/>
                    </a:lnTo>
                    <a:lnTo>
                      <a:pt x="13" y="3797"/>
                    </a:lnTo>
                    <a:lnTo>
                      <a:pt x="1" y="3963"/>
                    </a:lnTo>
                    <a:lnTo>
                      <a:pt x="13" y="4130"/>
                    </a:lnTo>
                    <a:lnTo>
                      <a:pt x="64" y="4296"/>
                    </a:lnTo>
                    <a:lnTo>
                      <a:pt x="52" y="4130"/>
                    </a:lnTo>
                    <a:lnTo>
                      <a:pt x="64" y="3963"/>
                    </a:lnTo>
                    <a:lnTo>
                      <a:pt x="103" y="3810"/>
                    </a:lnTo>
                    <a:lnTo>
                      <a:pt x="154" y="3657"/>
                    </a:lnTo>
                    <a:lnTo>
                      <a:pt x="218" y="3516"/>
                    </a:lnTo>
                    <a:lnTo>
                      <a:pt x="295" y="3375"/>
                    </a:lnTo>
                    <a:lnTo>
                      <a:pt x="371" y="3247"/>
                    </a:lnTo>
                    <a:lnTo>
                      <a:pt x="474" y="3120"/>
                    </a:lnTo>
                    <a:lnTo>
                      <a:pt x="691" y="2877"/>
                    </a:lnTo>
                    <a:lnTo>
                      <a:pt x="908" y="2659"/>
                    </a:lnTo>
                    <a:lnTo>
                      <a:pt x="1164" y="2442"/>
                    </a:lnTo>
                    <a:lnTo>
                      <a:pt x="1407" y="2238"/>
                    </a:lnTo>
                    <a:lnTo>
                      <a:pt x="1931" y="1841"/>
                    </a:lnTo>
                    <a:lnTo>
                      <a:pt x="2187" y="1637"/>
                    </a:lnTo>
                    <a:lnTo>
                      <a:pt x="2455" y="1445"/>
                    </a:lnTo>
                    <a:lnTo>
                      <a:pt x="2992" y="1074"/>
                    </a:lnTo>
                    <a:lnTo>
                      <a:pt x="3529" y="703"/>
                    </a:lnTo>
                    <a:lnTo>
                      <a:pt x="3529" y="716"/>
                    </a:lnTo>
                    <a:lnTo>
                      <a:pt x="3682" y="614"/>
                    </a:lnTo>
                    <a:lnTo>
                      <a:pt x="3823" y="524"/>
                    </a:lnTo>
                    <a:lnTo>
                      <a:pt x="4117" y="333"/>
                    </a:lnTo>
                    <a:lnTo>
                      <a:pt x="4398" y="141"/>
                    </a:lnTo>
                    <a:lnTo>
                      <a:pt x="4552" y="64"/>
                    </a:lnTo>
                    <a:lnTo>
                      <a:pt x="4718" y="0"/>
                    </a:lnTo>
                    <a:close/>
                  </a:path>
                </a:pathLst>
              </a:custGeom>
              <a:solidFill>
                <a:srgbClr val="5E34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2" name="Google Shape;876;p18">
                <a:extLst>
                  <a:ext uri="{FF2B5EF4-FFF2-40B4-BE49-F238E27FC236}">
                    <a16:creationId xmlns:a16="http://schemas.microsoft.com/office/drawing/2014/main" id="{9C53CA5D-16E2-4509-80F7-BDE200D9E094}"/>
                  </a:ext>
                </a:extLst>
              </p:cNvPr>
              <p:cNvSpPr/>
              <p:nvPr/>
            </p:nvSpPr>
            <p:spPr>
              <a:xfrm>
                <a:off x="6636875" y="2577825"/>
                <a:ext cx="128175" cy="133925"/>
              </a:xfrm>
              <a:custGeom>
                <a:avLst/>
                <a:gdLst/>
                <a:ahLst/>
                <a:cxnLst/>
                <a:rect l="l" t="t" r="r" b="b"/>
                <a:pathLst>
                  <a:path w="5127" h="5357" extrusionOk="0">
                    <a:moveTo>
                      <a:pt x="5127" y="0"/>
                    </a:moveTo>
                    <a:lnTo>
                      <a:pt x="5012" y="26"/>
                    </a:lnTo>
                    <a:lnTo>
                      <a:pt x="4884" y="52"/>
                    </a:lnTo>
                    <a:lnTo>
                      <a:pt x="4654" y="141"/>
                    </a:lnTo>
                    <a:lnTo>
                      <a:pt x="4436" y="243"/>
                    </a:lnTo>
                    <a:lnTo>
                      <a:pt x="4219" y="358"/>
                    </a:lnTo>
                    <a:lnTo>
                      <a:pt x="4015" y="486"/>
                    </a:lnTo>
                    <a:lnTo>
                      <a:pt x="3810" y="627"/>
                    </a:lnTo>
                    <a:lnTo>
                      <a:pt x="3414" y="908"/>
                    </a:lnTo>
                    <a:lnTo>
                      <a:pt x="2634" y="1496"/>
                    </a:lnTo>
                    <a:lnTo>
                      <a:pt x="2250" y="1790"/>
                    </a:lnTo>
                    <a:lnTo>
                      <a:pt x="1867" y="2097"/>
                    </a:lnTo>
                    <a:lnTo>
                      <a:pt x="1688" y="2250"/>
                    </a:lnTo>
                    <a:lnTo>
                      <a:pt x="1496" y="2417"/>
                    </a:lnTo>
                    <a:lnTo>
                      <a:pt x="1317" y="2583"/>
                    </a:lnTo>
                    <a:lnTo>
                      <a:pt x="1151" y="2762"/>
                    </a:lnTo>
                    <a:lnTo>
                      <a:pt x="818" y="3133"/>
                    </a:lnTo>
                    <a:lnTo>
                      <a:pt x="665" y="3324"/>
                    </a:lnTo>
                    <a:lnTo>
                      <a:pt x="524" y="3516"/>
                    </a:lnTo>
                    <a:lnTo>
                      <a:pt x="384" y="3733"/>
                    </a:lnTo>
                    <a:lnTo>
                      <a:pt x="256" y="3938"/>
                    </a:lnTo>
                    <a:lnTo>
                      <a:pt x="154" y="4168"/>
                    </a:lnTo>
                    <a:lnTo>
                      <a:pt x="64" y="4411"/>
                    </a:lnTo>
                    <a:lnTo>
                      <a:pt x="26" y="4526"/>
                    </a:lnTo>
                    <a:lnTo>
                      <a:pt x="13" y="4654"/>
                    </a:lnTo>
                    <a:lnTo>
                      <a:pt x="0" y="4782"/>
                    </a:lnTo>
                    <a:lnTo>
                      <a:pt x="0" y="4910"/>
                    </a:lnTo>
                    <a:lnTo>
                      <a:pt x="26" y="5025"/>
                    </a:lnTo>
                    <a:lnTo>
                      <a:pt x="64" y="5152"/>
                    </a:lnTo>
                    <a:lnTo>
                      <a:pt x="115" y="5255"/>
                    </a:lnTo>
                    <a:lnTo>
                      <a:pt x="192" y="5357"/>
                    </a:lnTo>
                    <a:lnTo>
                      <a:pt x="141" y="5255"/>
                    </a:lnTo>
                    <a:lnTo>
                      <a:pt x="103" y="5140"/>
                    </a:lnTo>
                    <a:lnTo>
                      <a:pt x="90" y="5025"/>
                    </a:lnTo>
                    <a:lnTo>
                      <a:pt x="90" y="4910"/>
                    </a:lnTo>
                    <a:lnTo>
                      <a:pt x="103" y="4794"/>
                    </a:lnTo>
                    <a:lnTo>
                      <a:pt x="128" y="4679"/>
                    </a:lnTo>
                    <a:lnTo>
                      <a:pt x="154" y="4564"/>
                    </a:lnTo>
                    <a:lnTo>
                      <a:pt x="205" y="4449"/>
                    </a:lnTo>
                    <a:lnTo>
                      <a:pt x="307" y="4245"/>
                    </a:lnTo>
                    <a:lnTo>
                      <a:pt x="422" y="4040"/>
                    </a:lnTo>
                    <a:lnTo>
                      <a:pt x="563" y="3848"/>
                    </a:lnTo>
                    <a:lnTo>
                      <a:pt x="703" y="3657"/>
                    </a:lnTo>
                    <a:lnTo>
                      <a:pt x="1010" y="3299"/>
                    </a:lnTo>
                    <a:lnTo>
                      <a:pt x="1343" y="2966"/>
                    </a:lnTo>
                    <a:lnTo>
                      <a:pt x="1701" y="2634"/>
                    </a:lnTo>
                    <a:lnTo>
                      <a:pt x="2059" y="2327"/>
                    </a:lnTo>
                    <a:lnTo>
                      <a:pt x="2429" y="2020"/>
                    </a:lnTo>
                    <a:lnTo>
                      <a:pt x="2813" y="1713"/>
                    </a:lnTo>
                    <a:lnTo>
                      <a:pt x="3184" y="1407"/>
                    </a:lnTo>
                    <a:lnTo>
                      <a:pt x="3554" y="1100"/>
                    </a:lnTo>
                    <a:lnTo>
                      <a:pt x="3925" y="780"/>
                    </a:lnTo>
                    <a:lnTo>
                      <a:pt x="4117" y="627"/>
                    </a:lnTo>
                    <a:lnTo>
                      <a:pt x="4296" y="486"/>
                    </a:lnTo>
                    <a:lnTo>
                      <a:pt x="4500" y="346"/>
                    </a:lnTo>
                    <a:lnTo>
                      <a:pt x="4692" y="205"/>
                    </a:lnTo>
                    <a:lnTo>
                      <a:pt x="4909" y="90"/>
                    </a:lnTo>
                    <a:lnTo>
                      <a:pt x="5127" y="0"/>
                    </a:lnTo>
                    <a:close/>
                  </a:path>
                </a:pathLst>
              </a:custGeom>
              <a:solidFill>
                <a:srgbClr val="5E34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3" name="Google Shape;877;p18">
                <a:extLst>
                  <a:ext uri="{FF2B5EF4-FFF2-40B4-BE49-F238E27FC236}">
                    <a16:creationId xmlns:a16="http://schemas.microsoft.com/office/drawing/2014/main" id="{C34E1156-AE1D-A60F-F1D3-274BE8893FB0}"/>
                  </a:ext>
                </a:extLst>
              </p:cNvPr>
              <p:cNvSpPr/>
              <p:nvPr/>
            </p:nvSpPr>
            <p:spPr>
              <a:xfrm>
                <a:off x="5852250" y="2465950"/>
                <a:ext cx="481975" cy="267875"/>
              </a:xfrm>
              <a:custGeom>
                <a:avLst/>
                <a:gdLst/>
                <a:ahLst/>
                <a:cxnLst/>
                <a:rect l="l" t="t" r="r" b="b"/>
                <a:pathLst>
                  <a:path w="19279" h="10715" extrusionOk="0">
                    <a:moveTo>
                      <a:pt x="2557" y="1"/>
                    </a:moveTo>
                    <a:lnTo>
                      <a:pt x="0" y="2686"/>
                    </a:lnTo>
                    <a:lnTo>
                      <a:pt x="780" y="3721"/>
                    </a:lnTo>
                    <a:lnTo>
                      <a:pt x="1176" y="4245"/>
                    </a:lnTo>
                    <a:lnTo>
                      <a:pt x="1586" y="4769"/>
                    </a:lnTo>
                    <a:lnTo>
                      <a:pt x="1995" y="5294"/>
                    </a:lnTo>
                    <a:lnTo>
                      <a:pt x="2417" y="5792"/>
                    </a:lnTo>
                    <a:lnTo>
                      <a:pt x="2864" y="6291"/>
                    </a:lnTo>
                    <a:lnTo>
                      <a:pt x="3311" y="6777"/>
                    </a:lnTo>
                    <a:lnTo>
                      <a:pt x="3593" y="7007"/>
                    </a:lnTo>
                    <a:lnTo>
                      <a:pt x="3861" y="7211"/>
                    </a:lnTo>
                    <a:lnTo>
                      <a:pt x="4155" y="7416"/>
                    </a:lnTo>
                    <a:lnTo>
                      <a:pt x="4296" y="7492"/>
                    </a:lnTo>
                    <a:lnTo>
                      <a:pt x="4449" y="7569"/>
                    </a:lnTo>
                    <a:lnTo>
                      <a:pt x="4603" y="7646"/>
                    </a:lnTo>
                    <a:lnTo>
                      <a:pt x="4756" y="7710"/>
                    </a:lnTo>
                    <a:lnTo>
                      <a:pt x="4922" y="7761"/>
                    </a:lnTo>
                    <a:lnTo>
                      <a:pt x="5088" y="7799"/>
                    </a:lnTo>
                    <a:lnTo>
                      <a:pt x="5255" y="7825"/>
                    </a:lnTo>
                    <a:lnTo>
                      <a:pt x="5434" y="7838"/>
                    </a:lnTo>
                    <a:lnTo>
                      <a:pt x="5625" y="7838"/>
                    </a:lnTo>
                    <a:lnTo>
                      <a:pt x="5817" y="7825"/>
                    </a:lnTo>
                    <a:lnTo>
                      <a:pt x="5945" y="7799"/>
                    </a:lnTo>
                    <a:lnTo>
                      <a:pt x="6086" y="7761"/>
                    </a:lnTo>
                    <a:lnTo>
                      <a:pt x="6213" y="7710"/>
                    </a:lnTo>
                    <a:lnTo>
                      <a:pt x="6341" y="7659"/>
                    </a:lnTo>
                    <a:lnTo>
                      <a:pt x="6597" y="7518"/>
                    </a:lnTo>
                    <a:lnTo>
                      <a:pt x="6840" y="7377"/>
                    </a:lnTo>
                    <a:lnTo>
                      <a:pt x="7083" y="7237"/>
                    </a:lnTo>
                    <a:lnTo>
                      <a:pt x="7326" y="7122"/>
                    </a:lnTo>
                    <a:lnTo>
                      <a:pt x="7441" y="7071"/>
                    </a:lnTo>
                    <a:lnTo>
                      <a:pt x="7569" y="7032"/>
                    </a:lnTo>
                    <a:lnTo>
                      <a:pt x="7684" y="7019"/>
                    </a:lnTo>
                    <a:lnTo>
                      <a:pt x="7799" y="7007"/>
                    </a:lnTo>
                    <a:lnTo>
                      <a:pt x="7901" y="7019"/>
                    </a:lnTo>
                    <a:lnTo>
                      <a:pt x="8029" y="7071"/>
                    </a:lnTo>
                    <a:lnTo>
                      <a:pt x="8182" y="7147"/>
                    </a:lnTo>
                    <a:lnTo>
                      <a:pt x="8348" y="7262"/>
                    </a:lnTo>
                    <a:lnTo>
                      <a:pt x="8745" y="7544"/>
                    </a:lnTo>
                    <a:lnTo>
                      <a:pt x="9218" y="7889"/>
                    </a:lnTo>
                    <a:lnTo>
                      <a:pt x="10279" y="8733"/>
                    </a:lnTo>
                    <a:lnTo>
                      <a:pt x="10841" y="9167"/>
                    </a:lnTo>
                    <a:lnTo>
                      <a:pt x="11417" y="9589"/>
                    </a:lnTo>
                    <a:lnTo>
                      <a:pt x="11698" y="9794"/>
                    </a:lnTo>
                    <a:lnTo>
                      <a:pt x="11979" y="9973"/>
                    </a:lnTo>
                    <a:lnTo>
                      <a:pt x="12248" y="10152"/>
                    </a:lnTo>
                    <a:lnTo>
                      <a:pt x="12516" y="10305"/>
                    </a:lnTo>
                    <a:lnTo>
                      <a:pt x="12772" y="10433"/>
                    </a:lnTo>
                    <a:lnTo>
                      <a:pt x="13015" y="10548"/>
                    </a:lnTo>
                    <a:lnTo>
                      <a:pt x="13245" y="10637"/>
                    </a:lnTo>
                    <a:lnTo>
                      <a:pt x="13449" y="10688"/>
                    </a:lnTo>
                    <a:lnTo>
                      <a:pt x="13551" y="10701"/>
                    </a:lnTo>
                    <a:lnTo>
                      <a:pt x="13641" y="10714"/>
                    </a:lnTo>
                    <a:lnTo>
                      <a:pt x="13730" y="10714"/>
                    </a:lnTo>
                    <a:lnTo>
                      <a:pt x="13820" y="10701"/>
                    </a:lnTo>
                    <a:lnTo>
                      <a:pt x="13897" y="10676"/>
                    </a:lnTo>
                    <a:lnTo>
                      <a:pt x="13973" y="10650"/>
                    </a:lnTo>
                    <a:lnTo>
                      <a:pt x="14037" y="10612"/>
                    </a:lnTo>
                    <a:lnTo>
                      <a:pt x="14101" y="10561"/>
                    </a:lnTo>
                    <a:lnTo>
                      <a:pt x="14152" y="10497"/>
                    </a:lnTo>
                    <a:lnTo>
                      <a:pt x="14203" y="10433"/>
                    </a:lnTo>
                    <a:lnTo>
                      <a:pt x="14242" y="10343"/>
                    </a:lnTo>
                    <a:lnTo>
                      <a:pt x="14280" y="10254"/>
                    </a:lnTo>
                    <a:lnTo>
                      <a:pt x="14306" y="10152"/>
                    </a:lnTo>
                    <a:lnTo>
                      <a:pt x="14331" y="10024"/>
                    </a:lnTo>
                    <a:lnTo>
                      <a:pt x="14344" y="9896"/>
                    </a:lnTo>
                    <a:lnTo>
                      <a:pt x="14344" y="9755"/>
                    </a:lnTo>
                    <a:lnTo>
                      <a:pt x="14523" y="9896"/>
                    </a:lnTo>
                    <a:lnTo>
                      <a:pt x="14689" y="10011"/>
                    </a:lnTo>
                    <a:lnTo>
                      <a:pt x="14855" y="10100"/>
                    </a:lnTo>
                    <a:lnTo>
                      <a:pt x="15022" y="10152"/>
                    </a:lnTo>
                    <a:lnTo>
                      <a:pt x="15175" y="10190"/>
                    </a:lnTo>
                    <a:lnTo>
                      <a:pt x="15316" y="10190"/>
                    </a:lnTo>
                    <a:lnTo>
                      <a:pt x="15456" y="10177"/>
                    </a:lnTo>
                    <a:lnTo>
                      <a:pt x="15584" y="10139"/>
                    </a:lnTo>
                    <a:lnTo>
                      <a:pt x="15699" y="10075"/>
                    </a:lnTo>
                    <a:lnTo>
                      <a:pt x="15801" y="9985"/>
                    </a:lnTo>
                    <a:lnTo>
                      <a:pt x="15904" y="9870"/>
                    </a:lnTo>
                    <a:lnTo>
                      <a:pt x="15980" y="9742"/>
                    </a:lnTo>
                    <a:lnTo>
                      <a:pt x="16044" y="9602"/>
                    </a:lnTo>
                    <a:lnTo>
                      <a:pt x="16083" y="9423"/>
                    </a:lnTo>
                    <a:lnTo>
                      <a:pt x="16108" y="9244"/>
                    </a:lnTo>
                    <a:lnTo>
                      <a:pt x="16121" y="9027"/>
                    </a:lnTo>
                    <a:lnTo>
                      <a:pt x="16313" y="9116"/>
                    </a:lnTo>
                    <a:lnTo>
                      <a:pt x="16479" y="9167"/>
                    </a:lnTo>
                    <a:lnTo>
                      <a:pt x="16632" y="9218"/>
                    </a:lnTo>
                    <a:lnTo>
                      <a:pt x="16760" y="9244"/>
                    </a:lnTo>
                    <a:lnTo>
                      <a:pt x="16888" y="9257"/>
                    </a:lnTo>
                    <a:lnTo>
                      <a:pt x="16990" y="9257"/>
                    </a:lnTo>
                    <a:lnTo>
                      <a:pt x="17080" y="9244"/>
                    </a:lnTo>
                    <a:lnTo>
                      <a:pt x="17157" y="9206"/>
                    </a:lnTo>
                    <a:lnTo>
                      <a:pt x="17221" y="9167"/>
                    </a:lnTo>
                    <a:lnTo>
                      <a:pt x="17272" y="9116"/>
                    </a:lnTo>
                    <a:lnTo>
                      <a:pt x="17310" y="9052"/>
                    </a:lnTo>
                    <a:lnTo>
                      <a:pt x="17336" y="8988"/>
                    </a:lnTo>
                    <a:lnTo>
                      <a:pt x="17361" y="8899"/>
                    </a:lnTo>
                    <a:lnTo>
                      <a:pt x="17361" y="8809"/>
                    </a:lnTo>
                    <a:lnTo>
                      <a:pt x="17361" y="8720"/>
                    </a:lnTo>
                    <a:lnTo>
                      <a:pt x="17348" y="8617"/>
                    </a:lnTo>
                    <a:lnTo>
                      <a:pt x="17310" y="8413"/>
                    </a:lnTo>
                    <a:lnTo>
                      <a:pt x="17233" y="8183"/>
                    </a:lnTo>
                    <a:lnTo>
                      <a:pt x="17144" y="7953"/>
                    </a:lnTo>
                    <a:lnTo>
                      <a:pt x="17042" y="7723"/>
                    </a:lnTo>
                    <a:lnTo>
                      <a:pt x="16926" y="7492"/>
                    </a:lnTo>
                    <a:lnTo>
                      <a:pt x="16799" y="7288"/>
                    </a:lnTo>
                    <a:lnTo>
                      <a:pt x="16671" y="7109"/>
                    </a:lnTo>
                    <a:lnTo>
                      <a:pt x="16556" y="6956"/>
                    </a:lnTo>
                    <a:lnTo>
                      <a:pt x="16377" y="6713"/>
                    </a:lnTo>
                    <a:lnTo>
                      <a:pt x="16172" y="6495"/>
                    </a:lnTo>
                    <a:lnTo>
                      <a:pt x="15968" y="6265"/>
                    </a:lnTo>
                    <a:lnTo>
                      <a:pt x="15763" y="6048"/>
                    </a:lnTo>
                    <a:lnTo>
                      <a:pt x="15533" y="5831"/>
                    </a:lnTo>
                    <a:lnTo>
                      <a:pt x="15303" y="5626"/>
                    </a:lnTo>
                    <a:lnTo>
                      <a:pt x="14830" y="5217"/>
                    </a:lnTo>
                    <a:lnTo>
                      <a:pt x="13858" y="4412"/>
                    </a:lnTo>
                    <a:lnTo>
                      <a:pt x="13385" y="4028"/>
                    </a:lnTo>
                    <a:lnTo>
                      <a:pt x="12938" y="3632"/>
                    </a:lnTo>
                    <a:lnTo>
                      <a:pt x="13040" y="3644"/>
                    </a:lnTo>
                    <a:lnTo>
                      <a:pt x="13168" y="3657"/>
                    </a:lnTo>
                    <a:lnTo>
                      <a:pt x="13488" y="3721"/>
                    </a:lnTo>
                    <a:lnTo>
                      <a:pt x="13884" y="3811"/>
                    </a:lnTo>
                    <a:lnTo>
                      <a:pt x="14344" y="3938"/>
                    </a:lnTo>
                    <a:lnTo>
                      <a:pt x="15380" y="4220"/>
                    </a:lnTo>
                    <a:lnTo>
                      <a:pt x="15942" y="4360"/>
                    </a:lnTo>
                    <a:lnTo>
                      <a:pt x="16505" y="4488"/>
                    </a:lnTo>
                    <a:lnTo>
                      <a:pt x="17042" y="4603"/>
                    </a:lnTo>
                    <a:lnTo>
                      <a:pt x="17566" y="4706"/>
                    </a:lnTo>
                    <a:lnTo>
                      <a:pt x="17809" y="4731"/>
                    </a:lnTo>
                    <a:lnTo>
                      <a:pt x="18039" y="4757"/>
                    </a:lnTo>
                    <a:lnTo>
                      <a:pt x="18256" y="4769"/>
                    </a:lnTo>
                    <a:lnTo>
                      <a:pt x="18461" y="4769"/>
                    </a:lnTo>
                    <a:lnTo>
                      <a:pt x="18640" y="4757"/>
                    </a:lnTo>
                    <a:lnTo>
                      <a:pt x="18806" y="4744"/>
                    </a:lnTo>
                    <a:lnTo>
                      <a:pt x="18959" y="4706"/>
                    </a:lnTo>
                    <a:lnTo>
                      <a:pt x="19074" y="4642"/>
                    </a:lnTo>
                    <a:lnTo>
                      <a:pt x="19164" y="4578"/>
                    </a:lnTo>
                    <a:lnTo>
                      <a:pt x="19202" y="4539"/>
                    </a:lnTo>
                    <a:lnTo>
                      <a:pt x="19228" y="4488"/>
                    </a:lnTo>
                    <a:lnTo>
                      <a:pt x="19253" y="4437"/>
                    </a:lnTo>
                    <a:lnTo>
                      <a:pt x="19266" y="4386"/>
                    </a:lnTo>
                    <a:lnTo>
                      <a:pt x="19279" y="4322"/>
                    </a:lnTo>
                    <a:lnTo>
                      <a:pt x="19279" y="4258"/>
                    </a:lnTo>
                    <a:lnTo>
                      <a:pt x="19253" y="4105"/>
                    </a:lnTo>
                    <a:lnTo>
                      <a:pt x="19215" y="3977"/>
                    </a:lnTo>
                    <a:lnTo>
                      <a:pt x="19138" y="3836"/>
                    </a:lnTo>
                    <a:lnTo>
                      <a:pt x="19049" y="3708"/>
                    </a:lnTo>
                    <a:lnTo>
                      <a:pt x="18946" y="3593"/>
                    </a:lnTo>
                    <a:lnTo>
                      <a:pt x="18819" y="3478"/>
                    </a:lnTo>
                    <a:lnTo>
                      <a:pt x="18665" y="3363"/>
                    </a:lnTo>
                    <a:lnTo>
                      <a:pt x="18512" y="3261"/>
                    </a:lnTo>
                    <a:lnTo>
                      <a:pt x="18333" y="3159"/>
                    </a:lnTo>
                    <a:lnTo>
                      <a:pt x="18141" y="3069"/>
                    </a:lnTo>
                    <a:lnTo>
                      <a:pt x="17949" y="2980"/>
                    </a:lnTo>
                    <a:lnTo>
                      <a:pt x="17732" y="2890"/>
                    </a:lnTo>
                    <a:lnTo>
                      <a:pt x="17284" y="2737"/>
                    </a:lnTo>
                    <a:lnTo>
                      <a:pt x="16824" y="2596"/>
                    </a:lnTo>
                    <a:lnTo>
                      <a:pt x="16351" y="2481"/>
                    </a:lnTo>
                    <a:lnTo>
                      <a:pt x="15865" y="2379"/>
                    </a:lnTo>
                    <a:lnTo>
                      <a:pt x="15405" y="2289"/>
                    </a:lnTo>
                    <a:lnTo>
                      <a:pt x="14971" y="2213"/>
                    </a:lnTo>
                    <a:lnTo>
                      <a:pt x="14203" y="2098"/>
                    </a:lnTo>
                    <a:lnTo>
                      <a:pt x="13667" y="2034"/>
                    </a:lnTo>
                    <a:lnTo>
                      <a:pt x="13449" y="2021"/>
                    </a:lnTo>
                    <a:lnTo>
                      <a:pt x="13245" y="2008"/>
                    </a:lnTo>
                    <a:lnTo>
                      <a:pt x="12810" y="2008"/>
                    </a:lnTo>
                    <a:lnTo>
                      <a:pt x="12375" y="2034"/>
                    </a:lnTo>
                    <a:lnTo>
                      <a:pt x="11928" y="2072"/>
                    </a:lnTo>
                    <a:lnTo>
                      <a:pt x="11480" y="2149"/>
                    </a:lnTo>
                    <a:lnTo>
                      <a:pt x="11020" y="2225"/>
                    </a:lnTo>
                    <a:lnTo>
                      <a:pt x="10560" y="2328"/>
                    </a:lnTo>
                    <a:lnTo>
                      <a:pt x="10087" y="2430"/>
                    </a:lnTo>
                    <a:lnTo>
                      <a:pt x="9154" y="2635"/>
                    </a:lnTo>
                    <a:lnTo>
                      <a:pt x="8694" y="2737"/>
                    </a:lnTo>
                    <a:lnTo>
                      <a:pt x="8233" y="2826"/>
                    </a:lnTo>
                    <a:lnTo>
                      <a:pt x="7760" y="2916"/>
                    </a:lnTo>
                    <a:lnTo>
                      <a:pt x="7313" y="2980"/>
                    </a:lnTo>
                    <a:lnTo>
                      <a:pt x="6853" y="3018"/>
                    </a:lnTo>
                    <a:lnTo>
                      <a:pt x="6405" y="3044"/>
                    </a:lnTo>
                    <a:lnTo>
                      <a:pt x="6111" y="3044"/>
                    </a:lnTo>
                    <a:lnTo>
                      <a:pt x="5817" y="3005"/>
                    </a:lnTo>
                    <a:lnTo>
                      <a:pt x="5536" y="2954"/>
                    </a:lnTo>
                    <a:lnTo>
                      <a:pt x="5255" y="2865"/>
                    </a:lnTo>
                    <a:lnTo>
                      <a:pt x="4999" y="2762"/>
                    </a:lnTo>
                    <a:lnTo>
                      <a:pt x="4743" y="2635"/>
                    </a:lnTo>
                    <a:lnTo>
                      <a:pt x="4500" y="2468"/>
                    </a:lnTo>
                    <a:lnTo>
                      <a:pt x="4270" y="2289"/>
                    </a:lnTo>
                    <a:lnTo>
                      <a:pt x="4040" y="2085"/>
                    </a:lnTo>
                    <a:lnTo>
                      <a:pt x="3810" y="1855"/>
                    </a:lnTo>
                    <a:lnTo>
                      <a:pt x="3593" y="1612"/>
                    </a:lnTo>
                    <a:lnTo>
                      <a:pt x="3375" y="1331"/>
                    </a:lnTo>
                    <a:lnTo>
                      <a:pt x="3171" y="1037"/>
                    </a:lnTo>
                    <a:lnTo>
                      <a:pt x="2966" y="717"/>
                    </a:lnTo>
                    <a:lnTo>
                      <a:pt x="2762" y="372"/>
                    </a:lnTo>
                    <a:lnTo>
                      <a:pt x="2557" y="1"/>
                    </a:lnTo>
                    <a:close/>
                  </a:path>
                </a:pathLst>
              </a:custGeom>
              <a:solidFill>
                <a:srgbClr val="BF7C7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4" name="Google Shape;878;p18">
                <a:extLst>
                  <a:ext uri="{FF2B5EF4-FFF2-40B4-BE49-F238E27FC236}">
                    <a16:creationId xmlns:a16="http://schemas.microsoft.com/office/drawing/2014/main" id="{9A6A2F9C-E1AE-94E8-E1F1-7E4C98D7DFC4}"/>
                  </a:ext>
                </a:extLst>
              </p:cNvPr>
              <p:cNvSpPr/>
              <p:nvPr/>
            </p:nvSpPr>
            <p:spPr>
              <a:xfrm>
                <a:off x="6092900" y="2616500"/>
                <a:ext cx="117975" cy="107400"/>
              </a:xfrm>
              <a:custGeom>
                <a:avLst/>
                <a:gdLst/>
                <a:ahLst/>
                <a:cxnLst/>
                <a:rect l="l" t="t" r="r" b="b"/>
                <a:pathLst>
                  <a:path w="4719" h="4296" extrusionOk="0">
                    <a:moveTo>
                      <a:pt x="1" y="0"/>
                    </a:moveTo>
                    <a:lnTo>
                      <a:pt x="167" y="64"/>
                    </a:lnTo>
                    <a:lnTo>
                      <a:pt x="320" y="141"/>
                    </a:lnTo>
                    <a:lnTo>
                      <a:pt x="602" y="333"/>
                    </a:lnTo>
                    <a:lnTo>
                      <a:pt x="896" y="524"/>
                    </a:lnTo>
                    <a:lnTo>
                      <a:pt x="1036" y="614"/>
                    </a:lnTo>
                    <a:lnTo>
                      <a:pt x="1190" y="716"/>
                    </a:lnTo>
                    <a:lnTo>
                      <a:pt x="1190" y="703"/>
                    </a:lnTo>
                    <a:lnTo>
                      <a:pt x="1727" y="1074"/>
                    </a:lnTo>
                    <a:lnTo>
                      <a:pt x="2264" y="1445"/>
                    </a:lnTo>
                    <a:lnTo>
                      <a:pt x="2532" y="1637"/>
                    </a:lnTo>
                    <a:lnTo>
                      <a:pt x="2788" y="1841"/>
                    </a:lnTo>
                    <a:lnTo>
                      <a:pt x="3312" y="2238"/>
                    </a:lnTo>
                    <a:lnTo>
                      <a:pt x="3568" y="2442"/>
                    </a:lnTo>
                    <a:lnTo>
                      <a:pt x="3810" y="2659"/>
                    </a:lnTo>
                    <a:lnTo>
                      <a:pt x="4041" y="2877"/>
                    </a:lnTo>
                    <a:lnTo>
                      <a:pt x="4245" y="3120"/>
                    </a:lnTo>
                    <a:lnTo>
                      <a:pt x="4347" y="3247"/>
                    </a:lnTo>
                    <a:lnTo>
                      <a:pt x="4424" y="3375"/>
                    </a:lnTo>
                    <a:lnTo>
                      <a:pt x="4501" y="3516"/>
                    </a:lnTo>
                    <a:lnTo>
                      <a:pt x="4565" y="3657"/>
                    </a:lnTo>
                    <a:lnTo>
                      <a:pt x="4616" y="3810"/>
                    </a:lnTo>
                    <a:lnTo>
                      <a:pt x="4654" y="3963"/>
                    </a:lnTo>
                    <a:lnTo>
                      <a:pt x="4667" y="4130"/>
                    </a:lnTo>
                    <a:lnTo>
                      <a:pt x="4654" y="4296"/>
                    </a:lnTo>
                    <a:lnTo>
                      <a:pt x="4705" y="4130"/>
                    </a:lnTo>
                    <a:lnTo>
                      <a:pt x="4718" y="3963"/>
                    </a:lnTo>
                    <a:lnTo>
                      <a:pt x="4705" y="3797"/>
                    </a:lnTo>
                    <a:lnTo>
                      <a:pt x="4680" y="3631"/>
                    </a:lnTo>
                    <a:lnTo>
                      <a:pt x="4629" y="3465"/>
                    </a:lnTo>
                    <a:lnTo>
                      <a:pt x="4565" y="3299"/>
                    </a:lnTo>
                    <a:lnTo>
                      <a:pt x="4488" y="3145"/>
                    </a:lnTo>
                    <a:lnTo>
                      <a:pt x="4411" y="3005"/>
                    </a:lnTo>
                    <a:lnTo>
                      <a:pt x="4309" y="2864"/>
                    </a:lnTo>
                    <a:lnTo>
                      <a:pt x="4207" y="2723"/>
                    </a:lnTo>
                    <a:lnTo>
                      <a:pt x="3977" y="2480"/>
                    </a:lnTo>
                    <a:lnTo>
                      <a:pt x="3734" y="2238"/>
                    </a:lnTo>
                    <a:lnTo>
                      <a:pt x="3491" y="2020"/>
                    </a:lnTo>
                    <a:lnTo>
                      <a:pt x="3235" y="1803"/>
                    </a:lnTo>
                    <a:lnTo>
                      <a:pt x="2967" y="1611"/>
                    </a:lnTo>
                    <a:lnTo>
                      <a:pt x="2711" y="1407"/>
                    </a:lnTo>
                    <a:lnTo>
                      <a:pt x="2430" y="1215"/>
                    </a:lnTo>
                    <a:lnTo>
                      <a:pt x="2148" y="1023"/>
                    </a:lnTo>
                    <a:lnTo>
                      <a:pt x="1867" y="857"/>
                    </a:lnTo>
                    <a:lnTo>
                      <a:pt x="1292" y="524"/>
                    </a:lnTo>
                    <a:lnTo>
                      <a:pt x="985" y="371"/>
                    </a:lnTo>
                    <a:lnTo>
                      <a:pt x="666" y="218"/>
                    </a:lnTo>
                    <a:lnTo>
                      <a:pt x="512" y="141"/>
                    </a:lnTo>
                    <a:lnTo>
                      <a:pt x="346" y="77"/>
                    </a:lnTo>
                    <a:lnTo>
                      <a:pt x="180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E34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5" name="Google Shape;879;p18">
                <a:extLst>
                  <a:ext uri="{FF2B5EF4-FFF2-40B4-BE49-F238E27FC236}">
                    <a16:creationId xmlns:a16="http://schemas.microsoft.com/office/drawing/2014/main" id="{9BEB2648-C61B-DB8D-2350-C0EEC6F268D7}"/>
                  </a:ext>
                </a:extLst>
              </p:cNvPr>
              <p:cNvSpPr/>
              <p:nvPr/>
            </p:nvSpPr>
            <p:spPr>
              <a:xfrm>
                <a:off x="6126775" y="2577825"/>
                <a:ext cx="128200" cy="133925"/>
              </a:xfrm>
              <a:custGeom>
                <a:avLst/>
                <a:gdLst/>
                <a:ahLst/>
                <a:cxnLst/>
                <a:rect l="l" t="t" r="r" b="b"/>
                <a:pathLst>
                  <a:path w="5128" h="5357" extrusionOk="0">
                    <a:moveTo>
                      <a:pt x="1" y="0"/>
                    </a:moveTo>
                    <a:lnTo>
                      <a:pt x="218" y="90"/>
                    </a:lnTo>
                    <a:lnTo>
                      <a:pt x="436" y="205"/>
                    </a:lnTo>
                    <a:lnTo>
                      <a:pt x="640" y="346"/>
                    </a:lnTo>
                    <a:lnTo>
                      <a:pt x="832" y="486"/>
                    </a:lnTo>
                    <a:lnTo>
                      <a:pt x="1011" y="627"/>
                    </a:lnTo>
                    <a:lnTo>
                      <a:pt x="1203" y="780"/>
                    </a:lnTo>
                    <a:lnTo>
                      <a:pt x="1573" y="1100"/>
                    </a:lnTo>
                    <a:lnTo>
                      <a:pt x="1944" y="1407"/>
                    </a:lnTo>
                    <a:lnTo>
                      <a:pt x="2315" y="1713"/>
                    </a:lnTo>
                    <a:lnTo>
                      <a:pt x="2698" y="2020"/>
                    </a:lnTo>
                    <a:lnTo>
                      <a:pt x="3069" y="2327"/>
                    </a:lnTo>
                    <a:lnTo>
                      <a:pt x="3427" y="2634"/>
                    </a:lnTo>
                    <a:lnTo>
                      <a:pt x="3785" y="2966"/>
                    </a:lnTo>
                    <a:lnTo>
                      <a:pt x="4117" y="3299"/>
                    </a:lnTo>
                    <a:lnTo>
                      <a:pt x="4424" y="3657"/>
                    </a:lnTo>
                    <a:lnTo>
                      <a:pt x="4565" y="3848"/>
                    </a:lnTo>
                    <a:lnTo>
                      <a:pt x="4705" y="4040"/>
                    </a:lnTo>
                    <a:lnTo>
                      <a:pt x="4833" y="4245"/>
                    </a:lnTo>
                    <a:lnTo>
                      <a:pt x="4936" y="4449"/>
                    </a:lnTo>
                    <a:lnTo>
                      <a:pt x="4974" y="4564"/>
                    </a:lnTo>
                    <a:lnTo>
                      <a:pt x="4999" y="4679"/>
                    </a:lnTo>
                    <a:lnTo>
                      <a:pt x="5025" y="4794"/>
                    </a:lnTo>
                    <a:lnTo>
                      <a:pt x="5038" y="4910"/>
                    </a:lnTo>
                    <a:lnTo>
                      <a:pt x="5038" y="5025"/>
                    </a:lnTo>
                    <a:lnTo>
                      <a:pt x="5025" y="5140"/>
                    </a:lnTo>
                    <a:lnTo>
                      <a:pt x="4987" y="5255"/>
                    </a:lnTo>
                    <a:lnTo>
                      <a:pt x="4936" y="5357"/>
                    </a:lnTo>
                    <a:lnTo>
                      <a:pt x="5012" y="5255"/>
                    </a:lnTo>
                    <a:lnTo>
                      <a:pt x="5063" y="5152"/>
                    </a:lnTo>
                    <a:lnTo>
                      <a:pt x="5102" y="5025"/>
                    </a:lnTo>
                    <a:lnTo>
                      <a:pt x="5127" y="4910"/>
                    </a:lnTo>
                    <a:lnTo>
                      <a:pt x="5127" y="4782"/>
                    </a:lnTo>
                    <a:lnTo>
                      <a:pt x="5115" y="4654"/>
                    </a:lnTo>
                    <a:lnTo>
                      <a:pt x="5102" y="4526"/>
                    </a:lnTo>
                    <a:lnTo>
                      <a:pt x="5063" y="4411"/>
                    </a:lnTo>
                    <a:lnTo>
                      <a:pt x="4974" y="4168"/>
                    </a:lnTo>
                    <a:lnTo>
                      <a:pt x="4872" y="3951"/>
                    </a:lnTo>
                    <a:lnTo>
                      <a:pt x="4744" y="3733"/>
                    </a:lnTo>
                    <a:lnTo>
                      <a:pt x="4616" y="3516"/>
                    </a:lnTo>
                    <a:lnTo>
                      <a:pt x="4463" y="3324"/>
                    </a:lnTo>
                    <a:lnTo>
                      <a:pt x="4309" y="3133"/>
                    </a:lnTo>
                    <a:lnTo>
                      <a:pt x="3977" y="2762"/>
                    </a:lnTo>
                    <a:lnTo>
                      <a:pt x="3811" y="2583"/>
                    </a:lnTo>
                    <a:lnTo>
                      <a:pt x="3632" y="2417"/>
                    </a:lnTo>
                    <a:lnTo>
                      <a:pt x="3440" y="2250"/>
                    </a:lnTo>
                    <a:lnTo>
                      <a:pt x="3261" y="2097"/>
                    </a:lnTo>
                    <a:lnTo>
                      <a:pt x="2877" y="1790"/>
                    </a:lnTo>
                    <a:lnTo>
                      <a:pt x="2494" y="1496"/>
                    </a:lnTo>
                    <a:lnTo>
                      <a:pt x="1714" y="908"/>
                    </a:lnTo>
                    <a:lnTo>
                      <a:pt x="1318" y="627"/>
                    </a:lnTo>
                    <a:lnTo>
                      <a:pt x="1113" y="486"/>
                    </a:lnTo>
                    <a:lnTo>
                      <a:pt x="909" y="358"/>
                    </a:lnTo>
                    <a:lnTo>
                      <a:pt x="691" y="243"/>
                    </a:lnTo>
                    <a:lnTo>
                      <a:pt x="474" y="141"/>
                    </a:lnTo>
                    <a:lnTo>
                      <a:pt x="244" y="52"/>
                    </a:lnTo>
                    <a:lnTo>
                      <a:pt x="116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E34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6" name="Google Shape;880;p18">
                <a:extLst>
                  <a:ext uri="{FF2B5EF4-FFF2-40B4-BE49-F238E27FC236}">
                    <a16:creationId xmlns:a16="http://schemas.microsoft.com/office/drawing/2014/main" id="{05C35758-2BFE-C776-B284-BE0C2471971E}"/>
                  </a:ext>
                </a:extLst>
              </p:cNvPr>
              <p:cNvSpPr/>
              <p:nvPr/>
            </p:nvSpPr>
            <p:spPr>
              <a:xfrm>
                <a:off x="3459375" y="837600"/>
                <a:ext cx="575325" cy="493150"/>
              </a:xfrm>
              <a:custGeom>
                <a:avLst/>
                <a:gdLst/>
                <a:ahLst/>
                <a:cxnLst/>
                <a:rect l="l" t="t" r="r" b="b"/>
                <a:pathLst>
                  <a:path w="23013" h="19726" extrusionOk="0">
                    <a:moveTo>
                      <a:pt x="8502" y="0"/>
                    </a:moveTo>
                    <a:lnTo>
                      <a:pt x="8195" y="26"/>
                    </a:lnTo>
                    <a:lnTo>
                      <a:pt x="7901" y="51"/>
                    </a:lnTo>
                    <a:lnTo>
                      <a:pt x="7595" y="102"/>
                    </a:lnTo>
                    <a:lnTo>
                      <a:pt x="7301" y="166"/>
                    </a:lnTo>
                    <a:lnTo>
                      <a:pt x="7007" y="243"/>
                    </a:lnTo>
                    <a:lnTo>
                      <a:pt x="6725" y="345"/>
                    </a:lnTo>
                    <a:lnTo>
                      <a:pt x="6444" y="448"/>
                    </a:lnTo>
                    <a:lnTo>
                      <a:pt x="6163" y="563"/>
                    </a:lnTo>
                    <a:lnTo>
                      <a:pt x="5894" y="703"/>
                    </a:lnTo>
                    <a:lnTo>
                      <a:pt x="5626" y="844"/>
                    </a:lnTo>
                    <a:lnTo>
                      <a:pt x="5383" y="997"/>
                    </a:lnTo>
                    <a:lnTo>
                      <a:pt x="5140" y="1176"/>
                    </a:lnTo>
                    <a:lnTo>
                      <a:pt x="4897" y="1355"/>
                    </a:lnTo>
                    <a:lnTo>
                      <a:pt x="4680" y="1547"/>
                    </a:lnTo>
                    <a:lnTo>
                      <a:pt x="4463" y="1751"/>
                    </a:lnTo>
                    <a:lnTo>
                      <a:pt x="4271" y="1956"/>
                    </a:lnTo>
                    <a:lnTo>
                      <a:pt x="4079" y="2186"/>
                    </a:lnTo>
                    <a:lnTo>
                      <a:pt x="3913" y="2416"/>
                    </a:lnTo>
                    <a:lnTo>
                      <a:pt x="3759" y="2659"/>
                    </a:lnTo>
                    <a:lnTo>
                      <a:pt x="3619" y="2915"/>
                    </a:lnTo>
                    <a:lnTo>
                      <a:pt x="3491" y="3171"/>
                    </a:lnTo>
                    <a:lnTo>
                      <a:pt x="3389" y="3452"/>
                    </a:lnTo>
                    <a:lnTo>
                      <a:pt x="3299" y="3720"/>
                    </a:lnTo>
                    <a:lnTo>
                      <a:pt x="3235" y="4014"/>
                    </a:lnTo>
                    <a:lnTo>
                      <a:pt x="3184" y="4308"/>
                    </a:lnTo>
                    <a:lnTo>
                      <a:pt x="3159" y="4602"/>
                    </a:lnTo>
                    <a:lnTo>
                      <a:pt x="3159" y="4922"/>
                    </a:lnTo>
                    <a:lnTo>
                      <a:pt x="2801" y="5011"/>
                    </a:lnTo>
                    <a:lnTo>
                      <a:pt x="2468" y="5126"/>
                    </a:lnTo>
                    <a:lnTo>
                      <a:pt x="2161" y="5254"/>
                    </a:lnTo>
                    <a:lnTo>
                      <a:pt x="1867" y="5382"/>
                    </a:lnTo>
                    <a:lnTo>
                      <a:pt x="1599" y="5536"/>
                    </a:lnTo>
                    <a:lnTo>
                      <a:pt x="1343" y="5702"/>
                    </a:lnTo>
                    <a:lnTo>
                      <a:pt x="1113" y="5894"/>
                    </a:lnTo>
                    <a:lnTo>
                      <a:pt x="909" y="6098"/>
                    </a:lnTo>
                    <a:lnTo>
                      <a:pt x="717" y="6315"/>
                    </a:lnTo>
                    <a:lnTo>
                      <a:pt x="551" y="6558"/>
                    </a:lnTo>
                    <a:lnTo>
                      <a:pt x="410" y="6814"/>
                    </a:lnTo>
                    <a:lnTo>
                      <a:pt x="295" y="7108"/>
                    </a:lnTo>
                    <a:lnTo>
                      <a:pt x="193" y="7415"/>
                    </a:lnTo>
                    <a:lnTo>
                      <a:pt x="116" y="7747"/>
                    </a:lnTo>
                    <a:lnTo>
                      <a:pt x="52" y="8105"/>
                    </a:lnTo>
                    <a:lnTo>
                      <a:pt x="14" y="8489"/>
                    </a:lnTo>
                    <a:lnTo>
                      <a:pt x="1" y="8987"/>
                    </a:lnTo>
                    <a:lnTo>
                      <a:pt x="1" y="9499"/>
                    </a:lnTo>
                    <a:lnTo>
                      <a:pt x="14" y="10010"/>
                    </a:lnTo>
                    <a:lnTo>
                      <a:pt x="26" y="10521"/>
                    </a:lnTo>
                    <a:lnTo>
                      <a:pt x="65" y="11046"/>
                    </a:lnTo>
                    <a:lnTo>
                      <a:pt x="116" y="11570"/>
                    </a:lnTo>
                    <a:lnTo>
                      <a:pt x="167" y="12094"/>
                    </a:lnTo>
                    <a:lnTo>
                      <a:pt x="244" y="12618"/>
                    </a:lnTo>
                    <a:lnTo>
                      <a:pt x="320" y="13129"/>
                    </a:lnTo>
                    <a:lnTo>
                      <a:pt x="410" y="13653"/>
                    </a:lnTo>
                    <a:lnTo>
                      <a:pt x="525" y="14165"/>
                    </a:lnTo>
                    <a:lnTo>
                      <a:pt x="640" y="14663"/>
                    </a:lnTo>
                    <a:lnTo>
                      <a:pt x="768" y="15162"/>
                    </a:lnTo>
                    <a:lnTo>
                      <a:pt x="909" y="15648"/>
                    </a:lnTo>
                    <a:lnTo>
                      <a:pt x="1049" y="16121"/>
                    </a:lnTo>
                    <a:lnTo>
                      <a:pt x="1215" y="16594"/>
                    </a:lnTo>
                    <a:lnTo>
                      <a:pt x="1382" y="16990"/>
                    </a:lnTo>
                    <a:lnTo>
                      <a:pt x="1548" y="17386"/>
                    </a:lnTo>
                    <a:lnTo>
                      <a:pt x="1739" y="17783"/>
                    </a:lnTo>
                    <a:lnTo>
                      <a:pt x="1842" y="17974"/>
                    </a:lnTo>
                    <a:lnTo>
                      <a:pt x="1957" y="18153"/>
                    </a:lnTo>
                    <a:lnTo>
                      <a:pt x="2072" y="18332"/>
                    </a:lnTo>
                    <a:lnTo>
                      <a:pt x="2200" y="18499"/>
                    </a:lnTo>
                    <a:lnTo>
                      <a:pt x="2340" y="18652"/>
                    </a:lnTo>
                    <a:lnTo>
                      <a:pt x="2494" y="18805"/>
                    </a:lnTo>
                    <a:lnTo>
                      <a:pt x="2647" y="18946"/>
                    </a:lnTo>
                    <a:lnTo>
                      <a:pt x="2826" y="19074"/>
                    </a:lnTo>
                    <a:lnTo>
                      <a:pt x="3018" y="19189"/>
                    </a:lnTo>
                    <a:lnTo>
                      <a:pt x="3222" y="19291"/>
                    </a:lnTo>
                    <a:lnTo>
                      <a:pt x="3427" y="19381"/>
                    </a:lnTo>
                    <a:lnTo>
                      <a:pt x="3657" y="19457"/>
                    </a:lnTo>
                    <a:lnTo>
                      <a:pt x="3759" y="19509"/>
                    </a:lnTo>
                    <a:lnTo>
                      <a:pt x="3862" y="19573"/>
                    </a:lnTo>
                    <a:lnTo>
                      <a:pt x="3951" y="19649"/>
                    </a:lnTo>
                    <a:lnTo>
                      <a:pt x="4041" y="19726"/>
                    </a:lnTo>
                    <a:lnTo>
                      <a:pt x="16710" y="17974"/>
                    </a:lnTo>
                    <a:lnTo>
                      <a:pt x="16889" y="17962"/>
                    </a:lnTo>
                    <a:lnTo>
                      <a:pt x="17080" y="17923"/>
                    </a:lnTo>
                    <a:lnTo>
                      <a:pt x="17272" y="17859"/>
                    </a:lnTo>
                    <a:lnTo>
                      <a:pt x="17464" y="17783"/>
                    </a:lnTo>
                    <a:lnTo>
                      <a:pt x="17656" y="17693"/>
                    </a:lnTo>
                    <a:lnTo>
                      <a:pt x="17860" y="17578"/>
                    </a:lnTo>
                    <a:lnTo>
                      <a:pt x="18052" y="17463"/>
                    </a:lnTo>
                    <a:lnTo>
                      <a:pt x="18244" y="17323"/>
                    </a:lnTo>
                    <a:lnTo>
                      <a:pt x="18614" y="17041"/>
                    </a:lnTo>
                    <a:lnTo>
                      <a:pt x="18960" y="16747"/>
                    </a:lnTo>
                    <a:lnTo>
                      <a:pt x="19279" y="16466"/>
                    </a:lnTo>
                    <a:lnTo>
                      <a:pt x="19535" y="16210"/>
                    </a:lnTo>
                    <a:lnTo>
                      <a:pt x="19931" y="15852"/>
                    </a:lnTo>
                    <a:lnTo>
                      <a:pt x="20315" y="15456"/>
                    </a:lnTo>
                    <a:lnTo>
                      <a:pt x="20673" y="15034"/>
                    </a:lnTo>
                    <a:lnTo>
                      <a:pt x="21018" y="14599"/>
                    </a:lnTo>
                    <a:lnTo>
                      <a:pt x="21350" y="14152"/>
                    </a:lnTo>
                    <a:lnTo>
                      <a:pt x="21644" y="13705"/>
                    </a:lnTo>
                    <a:lnTo>
                      <a:pt x="21926" y="13232"/>
                    </a:lnTo>
                    <a:lnTo>
                      <a:pt x="22181" y="12759"/>
                    </a:lnTo>
                    <a:lnTo>
                      <a:pt x="22424" y="12286"/>
                    </a:lnTo>
                    <a:lnTo>
                      <a:pt x="22629" y="11825"/>
                    </a:lnTo>
                    <a:lnTo>
                      <a:pt x="22718" y="11608"/>
                    </a:lnTo>
                    <a:lnTo>
                      <a:pt x="22795" y="11391"/>
                    </a:lnTo>
                    <a:lnTo>
                      <a:pt x="22859" y="11173"/>
                    </a:lnTo>
                    <a:lnTo>
                      <a:pt x="22923" y="10956"/>
                    </a:lnTo>
                    <a:lnTo>
                      <a:pt x="22961" y="10739"/>
                    </a:lnTo>
                    <a:lnTo>
                      <a:pt x="22999" y="10521"/>
                    </a:lnTo>
                    <a:lnTo>
                      <a:pt x="23012" y="10291"/>
                    </a:lnTo>
                    <a:lnTo>
                      <a:pt x="23012" y="10061"/>
                    </a:lnTo>
                    <a:lnTo>
                      <a:pt x="22999" y="9818"/>
                    </a:lnTo>
                    <a:lnTo>
                      <a:pt x="22974" y="9575"/>
                    </a:lnTo>
                    <a:lnTo>
                      <a:pt x="22923" y="9320"/>
                    </a:lnTo>
                    <a:lnTo>
                      <a:pt x="22872" y="9064"/>
                    </a:lnTo>
                    <a:lnTo>
                      <a:pt x="22795" y="8757"/>
                    </a:lnTo>
                    <a:lnTo>
                      <a:pt x="22705" y="8463"/>
                    </a:lnTo>
                    <a:lnTo>
                      <a:pt x="22603" y="8182"/>
                    </a:lnTo>
                    <a:lnTo>
                      <a:pt x="22501" y="7913"/>
                    </a:lnTo>
                    <a:lnTo>
                      <a:pt x="22373" y="7658"/>
                    </a:lnTo>
                    <a:lnTo>
                      <a:pt x="22245" y="7402"/>
                    </a:lnTo>
                    <a:lnTo>
                      <a:pt x="22092" y="7172"/>
                    </a:lnTo>
                    <a:lnTo>
                      <a:pt x="21938" y="6942"/>
                    </a:lnTo>
                    <a:lnTo>
                      <a:pt x="21772" y="6724"/>
                    </a:lnTo>
                    <a:lnTo>
                      <a:pt x="21580" y="6520"/>
                    </a:lnTo>
                    <a:lnTo>
                      <a:pt x="21389" y="6315"/>
                    </a:lnTo>
                    <a:lnTo>
                      <a:pt x="21171" y="6124"/>
                    </a:lnTo>
                    <a:lnTo>
                      <a:pt x="20941" y="5957"/>
                    </a:lnTo>
                    <a:lnTo>
                      <a:pt x="20698" y="5778"/>
                    </a:lnTo>
                    <a:lnTo>
                      <a:pt x="20443" y="5625"/>
                    </a:lnTo>
                    <a:lnTo>
                      <a:pt x="20161" y="5484"/>
                    </a:lnTo>
                    <a:lnTo>
                      <a:pt x="19855" y="5305"/>
                    </a:lnTo>
                    <a:lnTo>
                      <a:pt x="19548" y="5152"/>
                    </a:lnTo>
                    <a:lnTo>
                      <a:pt x="19215" y="5011"/>
                    </a:lnTo>
                    <a:lnTo>
                      <a:pt x="18896" y="4871"/>
                    </a:lnTo>
                    <a:lnTo>
                      <a:pt x="18231" y="4615"/>
                    </a:lnTo>
                    <a:lnTo>
                      <a:pt x="17566" y="4372"/>
                    </a:lnTo>
                    <a:lnTo>
                      <a:pt x="16914" y="4117"/>
                    </a:lnTo>
                    <a:lnTo>
                      <a:pt x="16582" y="3976"/>
                    </a:lnTo>
                    <a:lnTo>
                      <a:pt x="16262" y="3835"/>
                    </a:lnTo>
                    <a:lnTo>
                      <a:pt x="15943" y="3695"/>
                    </a:lnTo>
                    <a:lnTo>
                      <a:pt x="15623" y="3528"/>
                    </a:lnTo>
                    <a:lnTo>
                      <a:pt x="15316" y="3349"/>
                    </a:lnTo>
                    <a:lnTo>
                      <a:pt x="15022" y="3158"/>
                    </a:lnTo>
                    <a:lnTo>
                      <a:pt x="14409" y="2749"/>
                    </a:lnTo>
                    <a:lnTo>
                      <a:pt x="13808" y="2314"/>
                    </a:lnTo>
                    <a:lnTo>
                      <a:pt x="13207" y="1867"/>
                    </a:lnTo>
                    <a:lnTo>
                      <a:pt x="12606" y="1445"/>
                    </a:lnTo>
                    <a:lnTo>
                      <a:pt x="12299" y="1240"/>
                    </a:lnTo>
                    <a:lnTo>
                      <a:pt x="11980" y="1036"/>
                    </a:lnTo>
                    <a:lnTo>
                      <a:pt x="11673" y="857"/>
                    </a:lnTo>
                    <a:lnTo>
                      <a:pt x="11353" y="678"/>
                    </a:lnTo>
                    <a:lnTo>
                      <a:pt x="11021" y="524"/>
                    </a:lnTo>
                    <a:lnTo>
                      <a:pt x="10688" y="371"/>
                    </a:lnTo>
                    <a:lnTo>
                      <a:pt x="10343" y="256"/>
                    </a:lnTo>
                    <a:lnTo>
                      <a:pt x="9998" y="141"/>
                    </a:lnTo>
                    <a:lnTo>
                      <a:pt x="9704" y="90"/>
                    </a:lnTo>
                    <a:lnTo>
                      <a:pt x="9410" y="38"/>
                    </a:lnTo>
                    <a:lnTo>
                      <a:pt x="9103" y="13"/>
                    </a:lnTo>
                    <a:lnTo>
                      <a:pt x="8796" y="0"/>
                    </a:lnTo>
                    <a:close/>
                  </a:path>
                </a:pathLst>
              </a:cu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7" name="Google Shape;881;p18">
                <a:extLst>
                  <a:ext uri="{FF2B5EF4-FFF2-40B4-BE49-F238E27FC236}">
                    <a16:creationId xmlns:a16="http://schemas.microsoft.com/office/drawing/2014/main" id="{61BBB0F4-A266-89F0-A6AB-38E0A8A5C8B5}"/>
                  </a:ext>
                </a:extLst>
              </p:cNvPr>
              <p:cNvSpPr/>
              <p:nvPr/>
            </p:nvSpPr>
            <p:spPr>
              <a:xfrm>
                <a:off x="3537375" y="971500"/>
                <a:ext cx="402075" cy="770275"/>
              </a:xfrm>
              <a:custGeom>
                <a:avLst/>
                <a:gdLst/>
                <a:ahLst/>
                <a:cxnLst/>
                <a:rect l="l" t="t" r="r" b="b"/>
                <a:pathLst>
                  <a:path w="16083" h="30811" extrusionOk="0">
                    <a:moveTo>
                      <a:pt x="4679" y="1"/>
                    </a:moveTo>
                    <a:lnTo>
                      <a:pt x="4539" y="307"/>
                    </a:lnTo>
                    <a:lnTo>
                      <a:pt x="4385" y="601"/>
                    </a:lnTo>
                    <a:lnTo>
                      <a:pt x="4219" y="883"/>
                    </a:lnTo>
                    <a:lnTo>
                      <a:pt x="4027" y="1138"/>
                    </a:lnTo>
                    <a:lnTo>
                      <a:pt x="3835" y="1381"/>
                    </a:lnTo>
                    <a:lnTo>
                      <a:pt x="3618" y="1624"/>
                    </a:lnTo>
                    <a:lnTo>
                      <a:pt x="3401" y="1842"/>
                    </a:lnTo>
                    <a:lnTo>
                      <a:pt x="3158" y="2059"/>
                    </a:lnTo>
                    <a:lnTo>
                      <a:pt x="2915" y="2251"/>
                    </a:lnTo>
                    <a:lnTo>
                      <a:pt x="2659" y="2442"/>
                    </a:lnTo>
                    <a:lnTo>
                      <a:pt x="2391" y="2634"/>
                    </a:lnTo>
                    <a:lnTo>
                      <a:pt x="2122" y="2800"/>
                    </a:lnTo>
                    <a:lnTo>
                      <a:pt x="1841" y="2979"/>
                    </a:lnTo>
                    <a:lnTo>
                      <a:pt x="1560" y="3133"/>
                    </a:lnTo>
                    <a:lnTo>
                      <a:pt x="985" y="3452"/>
                    </a:lnTo>
                    <a:lnTo>
                      <a:pt x="1125" y="4015"/>
                    </a:lnTo>
                    <a:lnTo>
                      <a:pt x="1215" y="4360"/>
                    </a:lnTo>
                    <a:lnTo>
                      <a:pt x="1317" y="4756"/>
                    </a:lnTo>
                    <a:lnTo>
                      <a:pt x="1406" y="5165"/>
                    </a:lnTo>
                    <a:lnTo>
                      <a:pt x="1483" y="5600"/>
                    </a:lnTo>
                    <a:lnTo>
                      <a:pt x="1547" y="6035"/>
                    </a:lnTo>
                    <a:lnTo>
                      <a:pt x="1585" y="6469"/>
                    </a:lnTo>
                    <a:lnTo>
                      <a:pt x="1598" y="6687"/>
                    </a:lnTo>
                    <a:lnTo>
                      <a:pt x="1598" y="6904"/>
                    </a:lnTo>
                    <a:lnTo>
                      <a:pt x="1585" y="7109"/>
                    </a:lnTo>
                    <a:lnTo>
                      <a:pt x="1573" y="7300"/>
                    </a:lnTo>
                    <a:lnTo>
                      <a:pt x="1547" y="7492"/>
                    </a:lnTo>
                    <a:lnTo>
                      <a:pt x="1509" y="7684"/>
                    </a:lnTo>
                    <a:lnTo>
                      <a:pt x="1458" y="7850"/>
                    </a:lnTo>
                    <a:lnTo>
                      <a:pt x="1394" y="8016"/>
                    </a:lnTo>
                    <a:lnTo>
                      <a:pt x="1317" y="8170"/>
                    </a:lnTo>
                    <a:lnTo>
                      <a:pt x="1227" y="8297"/>
                    </a:lnTo>
                    <a:lnTo>
                      <a:pt x="1125" y="8425"/>
                    </a:lnTo>
                    <a:lnTo>
                      <a:pt x="1010" y="8540"/>
                    </a:lnTo>
                    <a:lnTo>
                      <a:pt x="869" y="8630"/>
                    </a:lnTo>
                    <a:lnTo>
                      <a:pt x="716" y="8694"/>
                    </a:lnTo>
                    <a:lnTo>
                      <a:pt x="537" y="8758"/>
                    </a:lnTo>
                    <a:lnTo>
                      <a:pt x="345" y="8783"/>
                    </a:lnTo>
                    <a:lnTo>
                      <a:pt x="396" y="8975"/>
                    </a:lnTo>
                    <a:lnTo>
                      <a:pt x="448" y="9205"/>
                    </a:lnTo>
                    <a:lnTo>
                      <a:pt x="486" y="9461"/>
                    </a:lnTo>
                    <a:lnTo>
                      <a:pt x="524" y="9755"/>
                    </a:lnTo>
                    <a:lnTo>
                      <a:pt x="550" y="10062"/>
                    </a:lnTo>
                    <a:lnTo>
                      <a:pt x="575" y="10394"/>
                    </a:lnTo>
                    <a:lnTo>
                      <a:pt x="588" y="10739"/>
                    </a:lnTo>
                    <a:lnTo>
                      <a:pt x="575" y="11097"/>
                    </a:lnTo>
                    <a:lnTo>
                      <a:pt x="563" y="11442"/>
                    </a:lnTo>
                    <a:lnTo>
                      <a:pt x="537" y="11800"/>
                    </a:lnTo>
                    <a:lnTo>
                      <a:pt x="486" y="12133"/>
                    </a:lnTo>
                    <a:lnTo>
                      <a:pt x="435" y="12452"/>
                    </a:lnTo>
                    <a:lnTo>
                      <a:pt x="345" y="12759"/>
                    </a:lnTo>
                    <a:lnTo>
                      <a:pt x="256" y="13040"/>
                    </a:lnTo>
                    <a:lnTo>
                      <a:pt x="192" y="13168"/>
                    </a:lnTo>
                    <a:lnTo>
                      <a:pt x="141" y="13283"/>
                    </a:lnTo>
                    <a:lnTo>
                      <a:pt x="64" y="13398"/>
                    </a:lnTo>
                    <a:lnTo>
                      <a:pt x="0" y="13501"/>
                    </a:lnTo>
                    <a:lnTo>
                      <a:pt x="90" y="14038"/>
                    </a:lnTo>
                    <a:lnTo>
                      <a:pt x="179" y="14562"/>
                    </a:lnTo>
                    <a:lnTo>
                      <a:pt x="294" y="15099"/>
                    </a:lnTo>
                    <a:lnTo>
                      <a:pt x="409" y="15636"/>
                    </a:lnTo>
                    <a:lnTo>
                      <a:pt x="537" y="16160"/>
                    </a:lnTo>
                    <a:lnTo>
                      <a:pt x="678" y="16684"/>
                    </a:lnTo>
                    <a:lnTo>
                      <a:pt x="831" y="17195"/>
                    </a:lnTo>
                    <a:lnTo>
                      <a:pt x="997" y="17694"/>
                    </a:lnTo>
                    <a:lnTo>
                      <a:pt x="1125" y="18001"/>
                    </a:lnTo>
                    <a:lnTo>
                      <a:pt x="1266" y="18320"/>
                    </a:lnTo>
                    <a:lnTo>
                      <a:pt x="1419" y="18653"/>
                    </a:lnTo>
                    <a:lnTo>
                      <a:pt x="1598" y="18985"/>
                    </a:lnTo>
                    <a:lnTo>
                      <a:pt x="1790" y="19317"/>
                    </a:lnTo>
                    <a:lnTo>
                      <a:pt x="2007" y="19663"/>
                    </a:lnTo>
                    <a:lnTo>
                      <a:pt x="2225" y="19995"/>
                    </a:lnTo>
                    <a:lnTo>
                      <a:pt x="2468" y="20327"/>
                    </a:lnTo>
                    <a:lnTo>
                      <a:pt x="2710" y="20647"/>
                    </a:lnTo>
                    <a:lnTo>
                      <a:pt x="2979" y="20954"/>
                    </a:lnTo>
                    <a:lnTo>
                      <a:pt x="3247" y="21248"/>
                    </a:lnTo>
                    <a:lnTo>
                      <a:pt x="3516" y="21529"/>
                    </a:lnTo>
                    <a:lnTo>
                      <a:pt x="3797" y="21785"/>
                    </a:lnTo>
                    <a:lnTo>
                      <a:pt x="4091" y="22015"/>
                    </a:lnTo>
                    <a:lnTo>
                      <a:pt x="4385" y="22207"/>
                    </a:lnTo>
                    <a:lnTo>
                      <a:pt x="4679" y="22386"/>
                    </a:lnTo>
                    <a:lnTo>
                      <a:pt x="4833" y="22462"/>
                    </a:lnTo>
                    <a:lnTo>
                      <a:pt x="4973" y="22526"/>
                    </a:lnTo>
                    <a:lnTo>
                      <a:pt x="5127" y="22577"/>
                    </a:lnTo>
                    <a:lnTo>
                      <a:pt x="5267" y="22616"/>
                    </a:lnTo>
                    <a:lnTo>
                      <a:pt x="5152" y="23690"/>
                    </a:lnTo>
                    <a:lnTo>
                      <a:pt x="5024" y="24891"/>
                    </a:lnTo>
                    <a:lnTo>
                      <a:pt x="4756" y="27346"/>
                    </a:lnTo>
                    <a:lnTo>
                      <a:pt x="4641" y="28432"/>
                    </a:lnTo>
                    <a:lnTo>
                      <a:pt x="4577" y="29315"/>
                    </a:lnTo>
                    <a:lnTo>
                      <a:pt x="4551" y="29660"/>
                    </a:lnTo>
                    <a:lnTo>
                      <a:pt x="4551" y="29915"/>
                    </a:lnTo>
                    <a:lnTo>
                      <a:pt x="4564" y="30082"/>
                    </a:lnTo>
                    <a:lnTo>
                      <a:pt x="4577" y="30133"/>
                    </a:lnTo>
                    <a:lnTo>
                      <a:pt x="4590" y="30145"/>
                    </a:lnTo>
                    <a:lnTo>
                      <a:pt x="5203" y="30312"/>
                    </a:lnTo>
                    <a:lnTo>
                      <a:pt x="5779" y="30452"/>
                    </a:lnTo>
                    <a:lnTo>
                      <a:pt x="6328" y="30567"/>
                    </a:lnTo>
                    <a:lnTo>
                      <a:pt x="6840" y="30657"/>
                    </a:lnTo>
                    <a:lnTo>
                      <a:pt x="7325" y="30734"/>
                    </a:lnTo>
                    <a:lnTo>
                      <a:pt x="7773" y="30772"/>
                    </a:lnTo>
                    <a:lnTo>
                      <a:pt x="8195" y="30810"/>
                    </a:lnTo>
                    <a:lnTo>
                      <a:pt x="8962" y="30810"/>
                    </a:lnTo>
                    <a:lnTo>
                      <a:pt x="9307" y="30785"/>
                    </a:lnTo>
                    <a:lnTo>
                      <a:pt x="9627" y="30746"/>
                    </a:lnTo>
                    <a:lnTo>
                      <a:pt x="9933" y="30695"/>
                    </a:lnTo>
                    <a:lnTo>
                      <a:pt x="10202" y="30631"/>
                    </a:lnTo>
                    <a:lnTo>
                      <a:pt x="10458" y="30567"/>
                    </a:lnTo>
                    <a:lnTo>
                      <a:pt x="10688" y="30491"/>
                    </a:lnTo>
                    <a:lnTo>
                      <a:pt x="10892" y="30401"/>
                    </a:lnTo>
                    <a:lnTo>
                      <a:pt x="11084" y="30312"/>
                    </a:lnTo>
                    <a:lnTo>
                      <a:pt x="11250" y="30209"/>
                    </a:lnTo>
                    <a:lnTo>
                      <a:pt x="11404" y="30120"/>
                    </a:lnTo>
                    <a:lnTo>
                      <a:pt x="11544" y="30018"/>
                    </a:lnTo>
                    <a:lnTo>
                      <a:pt x="11659" y="29915"/>
                    </a:lnTo>
                    <a:lnTo>
                      <a:pt x="11762" y="29813"/>
                    </a:lnTo>
                    <a:lnTo>
                      <a:pt x="11851" y="29724"/>
                    </a:lnTo>
                    <a:lnTo>
                      <a:pt x="11928" y="29621"/>
                    </a:lnTo>
                    <a:lnTo>
                      <a:pt x="12056" y="29468"/>
                    </a:lnTo>
                    <a:lnTo>
                      <a:pt x="12132" y="29327"/>
                    </a:lnTo>
                    <a:lnTo>
                      <a:pt x="12183" y="29212"/>
                    </a:lnTo>
                    <a:lnTo>
                      <a:pt x="10675" y="22974"/>
                    </a:lnTo>
                    <a:lnTo>
                      <a:pt x="11058" y="22846"/>
                    </a:lnTo>
                    <a:lnTo>
                      <a:pt x="11429" y="22705"/>
                    </a:lnTo>
                    <a:lnTo>
                      <a:pt x="11774" y="22539"/>
                    </a:lnTo>
                    <a:lnTo>
                      <a:pt x="12107" y="22347"/>
                    </a:lnTo>
                    <a:lnTo>
                      <a:pt x="12426" y="22143"/>
                    </a:lnTo>
                    <a:lnTo>
                      <a:pt x="12746" y="21913"/>
                    </a:lnTo>
                    <a:lnTo>
                      <a:pt x="13040" y="21670"/>
                    </a:lnTo>
                    <a:lnTo>
                      <a:pt x="13321" y="21401"/>
                    </a:lnTo>
                    <a:lnTo>
                      <a:pt x="13590" y="21107"/>
                    </a:lnTo>
                    <a:lnTo>
                      <a:pt x="13845" y="20788"/>
                    </a:lnTo>
                    <a:lnTo>
                      <a:pt x="14088" y="20455"/>
                    </a:lnTo>
                    <a:lnTo>
                      <a:pt x="14318" y="20097"/>
                    </a:lnTo>
                    <a:lnTo>
                      <a:pt x="14536" y="19726"/>
                    </a:lnTo>
                    <a:lnTo>
                      <a:pt x="14753" y="19317"/>
                    </a:lnTo>
                    <a:lnTo>
                      <a:pt x="14958" y="18895"/>
                    </a:lnTo>
                    <a:lnTo>
                      <a:pt x="15137" y="18448"/>
                    </a:lnTo>
                    <a:lnTo>
                      <a:pt x="15252" y="18154"/>
                    </a:lnTo>
                    <a:lnTo>
                      <a:pt x="15354" y="17860"/>
                    </a:lnTo>
                    <a:lnTo>
                      <a:pt x="15443" y="17566"/>
                    </a:lnTo>
                    <a:lnTo>
                      <a:pt x="15533" y="17259"/>
                    </a:lnTo>
                    <a:lnTo>
                      <a:pt x="15610" y="16952"/>
                    </a:lnTo>
                    <a:lnTo>
                      <a:pt x="15673" y="16645"/>
                    </a:lnTo>
                    <a:lnTo>
                      <a:pt x="15725" y="16326"/>
                    </a:lnTo>
                    <a:lnTo>
                      <a:pt x="15776" y="16006"/>
                    </a:lnTo>
                    <a:lnTo>
                      <a:pt x="15865" y="15367"/>
                    </a:lnTo>
                    <a:lnTo>
                      <a:pt x="15916" y="14715"/>
                    </a:lnTo>
                    <a:lnTo>
                      <a:pt x="15955" y="14063"/>
                    </a:lnTo>
                    <a:lnTo>
                      <a:pt x="15968" y="13398"/>
                    </a:lnTo>
                    <a:lnTo>
                      <a:pt x="15980" y="12734"/>
                    </a:lnTo>
                    <a:lnTo>
                      <a:pt x="15968" y="12069"/>
                    </a:lnTo>
                    <a:lnTo>
                      <a:pt x="15955" y="10739"/>
                    </a:lnTo>
                    <a:lnTo>
                      <a:pt x="15942" y="9435"/>
                    </a:lnTo>
                    <a:lnTo>
                      <a:pt x="15955" y="8796"/>
                    </a:lnTo>
                    <a:lnTo>
                      <a:pt x="15980" y="8157"/>
                    </a:lnTo>
                    <a:lnTo>
                      <a:pt x="16044" y="7096"/>
                    </a:lnTo>
                    <a:lnTo>
                      <a:pt x="16070" y="6546"/>
                    </a:lnTo>
                    <a:lnTo>
                      <a:pt x="16083" y="5996"/>
                    </a:lnTo>
                    <a:lnTo>
                      <a:pt x="16083" y="5447"/>
                    </a:lnTo>
                    <a:lnTo>
                      <a:pt x="16057" y="4897"/>
                    </a:lnTo>
                    <a:lnTo>
                      <a:pt x="16031" y="4628"/>
                    </a:lnTo>
                    <a:lnTo>
                      <a:pt x="16006" y="4360"/>
                    </a:lnTo>
                    <a:lnTo>
                      <a:pt x="15955" y="4092"/>
                    </a:lnTo>
                    <a:lnTo>
                      <a:pt x="15904" y="3823"/>
                    </a:lnTo>
                    <a:lnTo>
                      <a:pt x="15264" y="3797"/>
                    </a:lnTo>
                    <a:lnTo>
                      <a:pt x="14600" y="3759"/>
                    </a:lnTo>
                    <a:lnTo>
                      <a:pt x="13935" y="3708"/>
                    </a:lnTo>
                    <a:lnTo>
                      <a:pt x="13270" y="3618"/>
                    </a:lnTo>
                    <a:lnTo>
                      <a:pt x="12618" y="3516"/>
                    </a:lnTo>
                    <a:lnTo>
                      <a:pt x="12286" y="3452"/>
                    </a:lnTo>
                    <a:lnTo>
                      <a:pt x="11966" y="3376"/>
                    </a:lnTo>
                    <a:lnTo>
                      <a:pt x="11646" y="3299"/>
                    </a:lnTo>
                    <a:lnTo>
                      <a:pt x="11327" y="3209"/>
                    </a:lnTo>
                    <a:lnTo>
                      <a:pt x="11007" y="3120"/>
                    </a:lnTo>
                    <a:lnTo>
                      <a:pt x="10713" y="3018"/>
                    </a:lnTo>
                    <a:lnTo>
                      <a:pt x="10304" y="2864"/>
                    </a:lnTo>
                    <a:lnTo>
                      <a:pt x="9908" y="2711"/>
                    </a:lnTo>
                    <a:lnTo>
                      <a:pt x="9512" y="2545"/>
                    </a:lnTo>
                    <a:lnTo>
                      <a:pt x="9102" y="2366"/>
                    </a:lnTo>
                    <a:lnTo>
                      <a:pt x="8310" y="1982"/>
                    </a:lnTo>
                    <a:lnTo>
                      <a:pt x="7504" y="1573"/>
                    </a:lnTo>
                    <a:lnTo>
                      <a:pt x="7172" y="1381"/>
                    </a:lnTo>
                    <a:lnTo>
                      <a:pt x="6814" y="1177"/>
                    </a:lnTo>
                    <a:lnTo>
                      <a:pt x="6098" y="717"/>
                    </a:lnTo>
                    <a:lnTo>
                      <a:pt x="5727" y="486"/>
                    </a:lnTo>
                    <a:lnTo>
                      <a:pt x="5369" y="295"/>
                    </a:lnTo>
                    <a:lnTo>
                      <a:pt x="5191" y="205"/>
                    </a:lnTo>
                    <a:lnTo>
                      <a:pt x="5024" y="116"/>
                    </a:lnTo>
                    <a:lnTo>
                      <a:pt x="4845" y="52"/>
                    </a:lnTo>
                    <a:lnTo>
                      <a:pt x="4679" y="1"/>
                    </a:lnTo>
                    <a:close/>
                  </a:path>
                </a:pathLst>
              </a:custGeom>
              <a:solidFill>
                <a:srgbClr val="FFCD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8" name="Google Shape;882;p18">
                <a:extLst>
                  <a:ext uri="{FF2B5EF4-FFF2-40B4-BE49-F238E27FC236}">
                    <a16:creationId xmlns:a16="http://schemas.microsoft.com/office/drawing/2014/main" id="{4EE2681D-2301-EF75-2057-6FCC142157FA}"/>
                  </a:ext>
                </a:extLst>
              </p:cNvPr>
              <p:cNvSpPr/>
              <p:nvPr/>
            </p:nvSpPr>
            <p:spPr>
              <a:xfrm>
                <a:off x="3887650" y="1321150"/>
                <a:ext cx="107400" cy="119875"/>
              </a:xfrm>
              <a:custGeom>
                <a:avLst/>
                <a:gdLst/>
                <a:ahLst/>
                <a:cxnLst/>
                <a:rect l="l" t="t" r="r" b="b"/>
                <a:pathLst>
                  <a:path w="4296" h="4795" extrusionOk="0">
                    <a:moveTo>
                      <a:pt x="2187" y="0"/>
                    </a:moveTo>
                    <a:lnTo>
                      <a:pt x="2059" y="13"/>
                    </a:lnTo>
                    <a:lnTo>
                      <a:pt x="1944" y="26"/>
                    </a:lnTo>
                    <a:lnTo>
                      <a:pt x="1816" y="52"/>
                    </a:lnTo>
                    <a:lnTo>
                      <a:pt x="1701" y="90"/>
                    </a:lnTo>
                    <a:lnTo>
                      <a:pt x="1586" y="128"/>
                    </a:lnTo>
                    <a:lnTo>
                      <a:pt x="1471" y="192"/>
                    </a:lnTo>
                    <a:lnTo>
                      <a:pt x="1368" y="256"/>
                    </a:lnTo>
                    <a:lnTo>
                      <a:pt x="1253" y="320"/>
                    </a:lnTo>
                    <a:lnTo>
                      <a:pt x="1" y="4385"/>
                    </a:lnTo>
                    <a:lnTo>
                      <a:pt x="116" y="4424"/>
                    </a:lnTo>
                    <a:lnTo>
                      <a:pt x="231" y="4488"/>
                    </a:lnTo>
                    <a:lnTo>
                      <a:pt x="346" y="4552"/>
                    </a:lnTo>
                    <a:lnTo>
                      <a:pt x="461" y="4590"/>
                    </a:lnTo>
                    <a:lnTo>
                      <a:pt x="640" y="4654"/>
                    </a:lnTo>
                    <a:lnTo>
                      <a:pt x="806" y="4692"/>
                    </a:lnTo>
                    <a:lnTo>
                      <a:pt x="985" y="4731"/>
                    </a:lnTo>
                    <a:lnTo>
                      <a:pt x="1164" y="4769"/>
                    </a:lnTo>
                    <a:lnTo>
                      <a:pt x="1330" y="4782"/>
                    </a:lnTo>
                    <a:lnTo>
                      <a:pt x="1509" y="4794"/>
                    </a:lnTo>
                    <a:lnTo>
                      <a:pt x="1675" y="4794"/>
                    </a:lnTo>
                    <a:lnTo>
                      <a:pt x="1854" y="4782"/>
                    </a:lnTo>
                    <a:lnTo>
                      <a:pt x="2020" y="4756"/>
                    </a:lnTo>
                    <a:lnTo>
                      <a:pt x="2199" y="4731"/>
                    </a:lnTo>
                    <a:lnTo>
                      <a:pt x="2366" y="4692"/>
                    </a:lnTo>
                    <a:lnTo>
                      <a:pt x="2532" y="4641"/>
                    </a:lnTo>
                    <a:lnTo>
                      <a:pt x="2698" y="4577"/>
                    </a:lnTo>
                    <a:lnTo>
                      <a:pt x="2864" y="4513"/>
                    </a:lnTo>
                    <a:lnTo>
                      <a:pt x="3030" y="4436"/>
                    </a:lnTo>
                    <a:lnTo>
                      <a:pt x="3184" y="4347"/>
                    </a:lnTo>
                    <a:lnTo>
                      <a:pt x="3350" y="4232"/>
                    </a:lnTo>
                    <a:lnTo>
                      <a:pt x="3516" y="4104"/>
                    </a:lnTo>
                    <a:lnTo>
                      <a:pt x="3657" y="3976"/>
                    </a:lnTo>
                    <a:lnTo>
                      <a:pt x="3772" y="3836"/>
                    </a:lnTo>
                    <a:lnTo>
                      <a:pt x="3887" y="3695"/>
                    </a:lnTo>
                    <a:lnTo>
                      <a:pt x="3976" y="3542"/>
                    </a:lnTo>
                    <a:lnTo>
                      <a:pt x="4066" y="3375"/>
                    </a:lnTo>
                    <a:lnTo>
                      <a:pt x="4130" y="3209"/>
                    </a:lnTo>
                    <a:lnTo>
                      <a:pt x="4194" y="3043"/>
                    </a:lnTo>
                    <a:lnTo>
                      <a:pt x="4232" y="2864"/>
                    </a:lnTo>
                    <a:lnTo>
                      <a:pt x="4270" y="2685"/>
                    </a:lnTo>
                    <a:lnTo>
                      <a:pt x="4283" y="2493"/>
                    </a:lnTo>
                    <a:lnTo>
                      <a:pt x="4296" y="2302"/>
                    </a:lnTo>
                    <a:lnTo>
                      <a:pt x="4296" y="2110"/>
                    </a:lnTo>
                    <a:lnTo>
                      <a:pt x="4283" y="1905"/>
                    </a:lnTo>
                    <a:lnTo>
                      <a:pt x="4270" y="1701"/>
                    </a:lnTo>
                    <a:lnTo>
                      <a:pt x="4245" y="1586"/>
                    </a:lnTo>
                    <a:lnTo>
                      <a:pt x="4219" y="1458"/>
                    </a:lnTo>
                    <a:lnTo>
                      <a:pt x="4181" y="1343"/>
                    </a:lnTo>
                    <a:lnTo>
                      <a:pt x="4143" y="1228"/>
                    </a:lnTo>
                    <a:lnTo>
                      <a:pt x="4091" y="1113"/>
                    </a:lnTo>
                    <a:lnTo>
                      <a:pt x="4028" y="1010"/>
                    </a:lnTo>
                    <a:lnTo>
                      <a:pt x="3964" y="908"/>
                    </a:lnTo>
                    <a:lnTo>
                      <a:pt x="3887" y="806"/>
                    </a:lnTo>
                    <a:lnTo>
                      <a:pt x="3721" y="627"/>
                    </a:lnTo>
                    <a:lnTo>
                      <a:pt x="3542" y="461"/>
                    </a:lnTo>
                    <a:lnTo>
                      <a:pt x="3337" y="320"/>
                    </a:lnTo>
                    <a:lnTo>
                      <a:pt x="3120" y="192"/>
                    </a:lnTo>
                    <a:lnTo>
                      <a:pt x="2903" y="103"/>
                    </a:lnTo>
                    <a:lnTo>
                      <a:pt x="2660" y="39"/>
                    </a:lnTo>
                    <a:lnTo>
                      <a:pt x="2417" y="0"/>
                    </a:lnTo>
                    <a:close/>
                  </a:path>
                </a:pathLst>
              </a:custGeom>
              <a:solidFill>
                <a:srgbClr val="FFCD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9" name="Google Shape;883;p18">
                <a:extLst>
                  <a:ext uri="{FF2B5EF4-FFF2-40B4-BE49-F238E27FC236}">
                    <a16:creationId xmlns:a16="http://schemas.microsoft.com/office/drawing/2014/main" id="{094D2FFB-827C-490A-7FD1-473D8A9E6515}"/>
                  </a:ext>
                </a:extLst>
              </p:cNvPr>
              <p:cNvSpPr/>
              <p:nvPr/>
            </p:nvSpPr>
            <p:spPr>
              <a:xfrm>
                <a:off x="3476650" y="1303900"/>
                <a:ext cx="107725" cy="130100"/>
              </a:xfrm>
              <a:custGeom>
                <a:avLst/>
                <a:gdLst/>
                <a:ahLst/>
                <a:cxnLst/>
                <a:rect l="l" t="t" r="r" b="b"/>
                <a:pathLst>
                  <a:path w="4309" h="5204" extrusionOk="0">
                    <a:moveTo>
                      <a:pt x="1764" y="0"/>
                    </a:moveTo>
                    <a:lnTo>
                      <a:pt x="1598" y="13"/>
                    </a:lnTo>
                    <a:lnTo>
                      <a:pt x="1432" y="38"/>
                    </a:lnTo>
                    <a:lnTo>
                      <a:pt x="1266" y="77"/>
                    </a:lnTo>
                    <a:lnTo>
                      <a:pt x="1100" y="128"/>
                    </a:lnTo>
                    <a:lnTo>
                      <a:pt x="946" y="192"/>
                    </a:lnTo>
                    <a:lnTo>
                      <a:pt x="806" y="269"/>
                    </a:lnTo>
                    <a:lnTo>
                      <a:pt x="665" y="358"/>
                    </a:lnTo>
                    <a:lnTo>
                      <a:pt x="537" y="473"/>
                    </a:lnTo>
                    <a:lnTo>
                      <a:pt x="422" y="614"/>
                    </a:lnTo>
                    <a:lnTo>
                      <a:pt x="320" y="767"/>
                    </a:lnTo>
                    <a:lnTo>
                      <a:pt x="243" y="933"/>
                    </a:lnTo>
                    <a:lnTo>
                      <a:pt x="166" y="1112"/>
                    </a:lnTo>
                    <a:lnTo>
                      <a:pt x="102" y="1291"/>
                    </a:lnTo>
                    <a:lnTo>
                      <a:pt x="64" y="1483"/>
                    </a:lnTo>
                    <a:lnTo>
                      <a:pt x="39" y="1688"/>
                    </a:lnTo>
                    <a:lnTo>
                      <a:pt x="13" y="1879"/>
                    </a:lnTo>
                    <a:lnTo>
                      <a:pt x="0" y="2084"/>
                    </a:lnTo>
                    <a:lnTo>
                      <a:pt x="13" y="2288"/>
                    </a:lnTo>
                    <a:lnTo>
                      <a:pt x="26" y="2480"/>
                    </a:lnTo>
                    <a:lnTo>
                      <a:pt x="39" y="2672"/>
                    </a:lnTo>
                    <a:lnTo>
                      <a:pt x="77" y="2851"/>
                    </a:lnTo>
                    <a:lnTo>
                      <a:pt x="115" y="3030"/>
                    </a:lnTo>
                    <a:lnTo>
                      <a:pt x="154" y="3196"/>
                    </a:lnTo>
                    <a:lnTo>
                      <a:pt x="205" y="3362"/>
                    </a:lnTo>
                    <a:lnTo>
                      <a:pt x="281" y="3554"/>
                    </a:lnTo>
                    <a:lnTo>
                      <a:pt x="358" y="3746"/>
                    </a:lnTo>
                    <a:lnTo>
                      <a:pt x="448" y="3925"/>
                    </a:lnTo>
                    <a:lnTo>
                      <a:pt x="537" y="4091"/>
                    </a:lnTo>
                    <a:lnTo>
                      <a:pt x="639" y="4244"/>
                    </a:lnTo>
                    <a:lnTo>
                      <a:pt x="754" y="4385"/>
                    </a:lnTo>
                    <a:lnTo>
                      <a:pt x="870" y="4513"/>
                    </a:lnTo>
                    <a:lnTo>
                      <a:pt x="997" y="4628"/>
                    </a:lnTo>
                    <a:lnTo>
                      <a:pt x="1125" y="4743"/>
                    </a:lnTo>
                    <a:lnTo>
                      <a:pt x="1266" y="4832"/>
                    </a:lnTo>
                    <a:lnTo>
                      <a:pt x="1419" y="4922"/>
                    </a:lnTo>
                    <a:lnTo>
                      <a:pt x="1585" y="4999"/>
                    </a:lnTo>
                    <a:lnTo>
                      <a:pt x="1752" y="5050"/>
                    </a:lnTo>
                    <a:lnTo>
                      <a:pt x="1943" y="5101"/>
                    </a:lnTo>
                    <a:lnTo>
                      <a:pt x="2135" y="5139"/>
                    </a:lnTo>
                    <a:lnTo>
                      <a:pt x="2340" y="5152"/>
                    </a:lnTo>
                    <a:lnTo>
                      <a:pt x="2838" y="5190"/>
                    </a:lnTo>
                    <a:lnTo>
                      <a:pt x="3120" y="5203"/>
                    </a:lnTo>
                    <a:lnTo>
                      <a:pt x="3401" y="5178"/>
                    </a:lnTo>
                    <a:lnTo>
                      <a:pt x="3541" y="5165"/>
                    </a:lnTo>
                    <a:lnTo>
                      <a:pt x="3669" y="5139"/>
                    </a:lnTo>
                    <a:lnTo>
                      <a:pt x="3797" y="5101"/>
                    </a:lnTo>
                    <a:lnTo>
                      <a:pt x="3925" y="5063"/>
                    </a:lnTo>
                    <a:lnTo>
                      <a:pt x="4040" y="4999"/>
                    </a:lnTo>
                    <a:lnTo>
                      <a:pt x="4142" y="4922"/>
                    </a:lnTo>
                    <a:lnTo>
                      <a:pt x="4232" y="4845"/>
                    </a:lnTo>
                    <a:lnTo>
                      <a:pt x="4308" y="4743"/>
                    </a:lnTo>
                    <a:lnTo>
                      <a:pt x="4014" y="1394"/>
                    </a:lnTo>
                    <a:lnTo>
                      <a:pt x="3848" y="1176"/>
                    </a:lnTo>
                    <a:lnTo>
                      <a:pt x="3618" y="908"/>
                    </a:lnTo>
                    <a:lnTo>
                      <a:pt x="3350" y="614"/>
                    </a:lnTo>
                    <a:lnTo>
                      <a:pt x="3222" y="499"/>
                    </a:lnTo>
                    <a:lnTo>
                      <a:pt x="3094" y="384"/>
                    </a:lnTo>
                    <a:lnTo>
                      <a:pt x="2953" y="294"/>
                    </a:lnTo>
                    <a:lnTo>
                      <a:pt x="2787" y="217"/>
                    </a:lnTo>
                    <a:lnTo>
                      <a:pt x="2634" y="153"/>
                    </a:lnTo>
                    <a:lnTo>
                      <a:pt x="2468" y="102"/>
                    </a:lnTo>
                    <a:lnTo>
                      <a:pt x="2289" y="51"/>
                    </a:lnTo>
                    <a:lnTo>
                      <a:pt x="2122" y="26"/>
                    </a:lnTo>
                    <a:lnTo>
                      <a:pt x="1943" y="13"/>
                    </a:lnTo>
                    <a:lnTo>
                      <a:pt x="1764" y="0"/>
                    </a:lnTo>
                    <a:close/>
                  </a:path>
                </a:pathLst>
              </a:custGeom>
              <a:solidFill>
                <a:srgbClr val="FFCD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0" name="Google Shape;884;p18">
                <a:extLst>
                  <a:ext uri="{FF2B5EF4-FFF2-40B4-BE49-F238E27FC236}">
                    <a16:creationId xmlns:a16="http://schemas.microsoft.com/office/drawing/2014/main" id="{A753DC85-6B1F-6B82-01C3-D3AFD4857632}"/>
                  </a:ext>
                </a:extLst>
              </p:cNvPr>
              <p:cNvSpPr/>
              <p:nvPr/>
            </p:nvSpPr>
            <p:spPr>
              <a:xfrm>
                <a:off x="3834925" y="1114375"/>
                <a:ext cx="55000" cy="15675"/>
              </a:xfrm>
              <a:custGeom>
                <a:avLst/>
                <a:gdLst/>
                <a:ahLst/>
                <a:cxnLst/>
                <a:rect l="l" t="t" r="r" b="b"/>
                <a:pathLst>
                  <a:path w="2200" h="627" extrusionOk="0">
                    <a:moveTo>
                      <a:pt x="729" y="0"/>
                    </a:moveTo>
                    <a:lnTo>
                      <a:pt x="575" y="13"/>
                    </a:lnTo>
                    <a:lnTo>
                      <a:pt x="435" y="38"/>
                    </a:lnTo>
                    <a:lnTo>
                      <a:pt x="281" y="64"/>
                    </a:lnTo>
                    <a:lnTo>
                      <a:pt x="141" y="115"/>
                    </a:lnTo>
                    <a:lnTo>
                      <a:pt x="0" y="179"/>
                    </a:lnTo>
                    <a:lnTo>
                      <a:pt x="141" y="256"/>
                    </a:lnTo>
                    <a:lnTo>
                      <a:pt x="281" y="307"/>
                    </a:lnTo>
                    <a:lnTo>
                      <a:pt x="550" y="396"/>
                    </a:lnTo>
                    <a:lnTo>
                      <a:pt x="818" y="460"/>
                    </a:lnTo>
                    <a:lnTo>
                      <a:pt x="1074" y="524"/>
                    </a:lnTo>
                    <a:lnTo>
                      <a:pt x="1342" y="563"/>
                    </a:lnTo>
                    <a:lnTo>
                      <a:pt x="1611" y="601"/>
                    </a:lnTo>
                    <a:lnTo>
                      <a:pt x="1892" y="627"/>
                    </a:lnTo>
                    <a:lnTo>
                      <a:pt x="2199" y="627"/>
                    </a:lnTo>
                    <a:lnTo>
                      <a:pt x="2097" y="499"/>
                    </a:lnTo>
                    <a:lnTo>
                      <a:pt x="1982" y="396"/>
                    </a:lnTo>
                    <a:lnTo>
                      <a:pt x="1854" y="307"/>
                    </a:lnTo>
                    <a:lnTo>
                      <a:pt x="1726" y="230"/>
                    </a:lnTo>
                    <a:lnTo>
                      <a:pt x="1598" y="166"/>
                    </a:lnTo>
                    <a:lnTo>
                      <a:pt x="1458" y="115"/>
                    </a:lnTo>
                    <a:lnTo>
                      <a:pt x="1317" y="64"/>
                    </a:lnTo>
                    <a:lnTo>
                      <a:pt x="1164" y="38"/>
                    </a:lnTo>
                    <a:lnTo>
                      <a:pt x="1023" y="13"/>
                    </a:lnTo>
                    <a:lnTo>
                      <a:pt x="869" y="0"/>
                    </a:lnTo>
                    <a:close/>
                  </a:path>
                </a:pathLst>
              </a:custGeom>
              <a:solidFill>
                <a:srgbClr val="1C2B4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885;p18">
                <a:extLst>
                  <a:ext uri="{FF2B5EF4-FFF2-40B4-BE49-F238E27FC236}">
                    <a16:creationId xmlns:a16="http://schemas.microsoft.com/office/drawing/2014/main" id="{04CB2DFA-BFC6-C970-D34C-9A0FA4734C97}"/>
                  </a:ext>
                </a:extLst>
              </p:cNvPr>
              <p:cNvSpPr/>
              <p:nvPr/>
            </p:nvSpPr>
            <p:spPr>
              <a:xfrm>
                <a:off x="3627825" y="1085925"/>
                <a:ext cx="5785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2314" h="576" extrusionOk="0">
                    <a:moveTo>
                      <a:pt x="1278" y="0"/>
                    </a:moveTo>
                    <a:lnTo>
                      <a:pt x="1112" y="13"/>
                    </a:lnTo>
                    <a:lnTo>
                      <a:pt x="959" y="26"/>
                    </a:lnTo>
                    <a:lnTo>
                      <a:pt x="805" y="64"/>
                    </a:lnTo>
                    <a:lnTo>
                      <a:pt x="652" y="115"/>
                    </a:lnTo>
                    <a:lnTo>
                      <a:pt x="499" y="179"/>
                    </a:lnTo>
                    <a:lnTo>
                      <a:pt x="358" y="256"/>
                    </a:lnTo>
                    <a:lnTo>
                      <a:pt x="230" y="345"/>
                    </a:lnTo>
                    <a:lnTo>
                      <a:pt x="102" y="448"/>
                    </a:lnTo>
                    <a:lnTo>
                      <a:pt x="0" y="576"/>
                    </a:lnTo>
                    <a:lnTo>
                      <a:pt x="153" y="576"/>
                    </a:lnTo>
                    <a:lnTo>
                      <a:pt x="320" y="563"/>
                    </a:lnTo>
                    <a:lnTo>
                      <a:pt x="601" y="550"/>
                    </a:lnTo>
                    <a:lnTo>
                      <a:pt x="1151" y="499"/>
                    </a:lnTo>
                    <a:lnTo>
                      <a:pt x="1713" y="448"/>
                    </a:lnTo>
                    <a:lnTo>
                      <a:pt x="2007" y="397"/>
                    </a:lnTo>
                    <a:lnTo>
                      <a:pt x="2161" y="371"/>
                    </a:lnTo>
                    <a:lnTo>
                      <a:pt x="2314" y="320"/>
                    </a:lnTo>
                    <a:lnTo>
                      <a:pt x="2186" y="230"/>
                    </a:lnTo>
                    <a:lnTo>
                      <a:pt x="2033" y="166"/>
                    </a:lnTo>
                    <a:lnTo>
                      <a:pt x="1892" y="103"/>
                    </a:lnTo>
                    <a:lnTo>
                      <a:pt x="1739" y="64"/>
                    </a:lnTo>
                    <a:lnTo>
                      <a:pt x="1585" y="26"/>
                    </a:lnTo>
                    <a:lnTo>
                      <a:pt x="1432" y="13"/>
                    </a:lnTo>
                    <a:lnTo>
                      <a:pt x="1278" y="0"/>
                    </a:lnTo>
                    <a:close/>
                  </a:path>
                </a:pathLst>
              </a:custGeom>
              <a:solidFill>
                <a:srgbClr val="1C2B4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2" name="Google Shape;886;p18">
                <a:extLst>
                  <a:ext uri="{FF2B5EF4-FFF2-40B4-BE49-F238E27FC236}">
                    <a16:creationId xmlns:a16="http://schemas.microsoft.com/office/drawing/2014/main" id="{97F7A9D8-7B0B-D686-3FC9-2DCD958A64CB}"/>
                  </a:ext>
                </a:extLst>
              </p:cNvPr>
              <p:cNvSpPr/>
              <p:nvPr/>
            </p:nvSpPr>
            <p:spPr>
              <a:xfrm>
                <a:off x="3736150" y="1211525"/>
                <a:ext cx="54375" cy="174200"/>
              </a:xfrm>
              <a:custGeom>
                <a:avLst/>
                <a:gdLst/>
                <a:ahLst/>
                <a:cxnLst/>
                <a:rect l="l" t="t" r="r" b="b"/>
                <a:pathLst>
                  <a:path w="2175" h="6968" extrusionOk="0">
                    <a:moveTo>
                      <a:pt x="1497" y="0"/>
                    </a:moveTo>
                    <a:lnTo>
                      <a:pt x="1420" y="256"/>
                    </a:lnTo>
                    <a:lnTo>
                      <a:pt x="1356" y="512"/>
                    </a:lnTo>
                    <a:lnTo>
                      <a:pt x="1318" y="767"/>
                    </a:lnTo>
                    <a:lnTo>
                      <a:pt x="1279" y="1023"/>
                    </a:lnTo>
                    <a:lnTo>
                      <a:pt x="1254" y="1292"/>
                    </a:lnTo>
                    <a:lnTo>
                      <a:pt x="1241" y="1560"/>
                    </a:lnTo>
                    <a:lnTo>
                      <a:pt x="1241" y="1829"/>
                    </a:lnTo>
                    <a:lnTo>
                      <a:pt x="1241" y="2084"/>
                    </a:lnTo>
                    <a:lnTo>
                      <a:pt x="1267" y="2353"/>
                    </a:lnTo>
                    <a:lnTo>
                      <a:pt x="1305" y="2621"/>
                    </a:lnTo>
                    <a:lnTo>
                      <a:pt x="1343" y="2877"/>
                    </a:lnTo>
                    <a:lnTo>
                      <a:pt x="1382" y="3133"/>
                    </a:lnTo>
                    <a:lnTo>
                      <a:pt x="1433" y="3388"/>
                    </a:lnTo>
                    <a:lnTo>
                      <a:pt x="1471" y="3644"/>
                    </a:lnTo>
                    <a:lnTo>
                      <a:pt x="1573" y="4155"/>
                    </a:lnTo>
                    <a:lnTo>
                      <a:pt x="1650" y="4654"/>
                    </a:lnTo>
                    <a:lnTo>
                      <a:pt x="1688" y="4897"/>
                    </a:lnTo>
                    <a:lnTo>
                      <a:pt x="1714" y="5140"/>
                    </a:lnTo>
                    <a:lnTo>
                      <a:pt x="1714" y="5267"/>
                    </a:lnTo>
                    <a:lnTo>
                      <a:pt x="1727" y="5383"/>
                    </a:lnTo>
                    <a:lnTo>
                      <a:pt x="1727" y="5510"/>
                    </a:lnTo>
                    <a:lnTo>
                      <a:pt x="1727" y="5562"/>
                    </a:lnTo>
                    <a:lnTo>
                      <a:pt x="1714" y="5625"/>
                    </a:lnTo>
                    <a:lnTo>
                      <a:pt x="1701" y="5741"/>
                    </a:lnTo>
                    <a:lnTo>
                      <a:pt x="1676" y="5856"/>
                    </a:lnTo>
                    <a:lnTo>
                      <a:pt x="1663" y="5907"/>
                    </a:lnTo>
                    <a:lnTo>
                      <a:pt x="1650" y="5958"/>
                    </a:lnTo>
                    <a:lnTo>
                      <a:pt x="1637" y="6009"/>
                    </a:lnTo>
                    <a:lnTo>
                      <a:pt x="1612" y="6060"/>
                    </a:lnTo>
                    <a:lnTo>
                      <a:pt x="1573" y="6162"/>
                    </a:lnTo>
                    <a:lnTo>
                      <a:pt x="1522" y="6265"/>
                    </a:lnTo>
                    <a:lnTo>
                      <a:pt x="1445" y="6341"/>
                    </a:lnTo>
                    <a:lnTo>
                      <a:pt x="1369" y="6418"/>
                    </a:lnTo>
                    <a:lnTo>
                      <a:pt x="1292" y="6495"/>
                    </a:lnTo>
                    <a:lnTo>
                      <a:pt x="1190" y="6559"/>
                    </a:lnTo>
                    <a:lnTo>
                      <a:pt x="1088" y="6623"/>
                    </a:lnTo>
                    <a:lnTo>
                      <a:pt x="972" y="6674"/>
                    </a:lnTo>
                    <a:lnTo>
                      <a:pt x="742" y="6763"/>
                    </a:lnTo>
                    <a:lnTo>
                      <a:pt x="499" y="6827"/>
                    </a:lnTo>
                    <a:lnTo>
                      <a:pt x="1" y="6968"/>
                    </a:lnTo>
                    <a:lnTo>
                      <a:pt x="525" y="6968"/>
                    </a:lnTo>
                    <a:lnTo>
                      <a:pt x="781" y="6942"/>
                    </a:lnTo>
                    <a:lnTo>
                      <a:pt x="921" y="6929"/>
                    </a:lnTo>
                    <a:lnTo>
                      <a:pt x="1049" y="6904"/>
                    </a:lnTo>
                    <a:lnTo>
                      <a:pt x="1190" y="6866"/>
                    </a:lnTo>
                    <a:lnTo>
                      <a:pt x="1318" y="6814"/>
                    </a:lnTo>
                    <a:lnTo>
                      <a:pt x="1445" y="6750"/>
                    </a:lnTo>
                    <a:lnTo>
                      <a:pt x="1573" y="6674"/>
                    </a:lnTo>
                    <a:lnTo>
                      <a:pt x="1688" y="6584"/>
                    </a:lnTo>
                    <a:lnTo>
                      <a:pt x="1803" y="6482"/>
                    </a:lnTo>
                    <a:lnTo>
                      <a:pt x="1893" y="6367"/>
                    </a:lnTo>
                    <a:lnTo>
                      <a:pt x="1970" y="6226"/>
                    </a:lnTo>
                    <a:lnTo>
                      <a:pt x="1995" y="6162"/>
                    </a:lnTo>
                    <a:lnTo>
                      <a:pt x="2034" y="6098"/>
                    </a:lnTo>
                    <a:lnTo>
                      <a:pt x="2059" y="6035"/>
                    </a:lnTo>
                    <a:lnTo>
                      <a:pt x="2085" y="5958"/>
                    </a:lnTo>
                    <a:lnTo>
                      <a:pt x="2123" y="5817"/>
                    </a:lnTo>
                    <a:lnTo>
                      <a:pt x="2149" y="5677"/>
                    </a:lnTo>
                    <a:lnTo>
                      <a:pt x="2161" y="5613"/>
                    </a:lnTo>
                    <a:lnTo>
                      <a:pt x="2161" y="5536"/>
                    </a:lnTo>
                    <a:lnTo>
                      <a:pt x="2174" y="5395"/>
                    </a:lnTo>
                    <a:lnTo>
                      <a:pt x="2174" y="5255"/>
                    </a:lnTo>
                    <a:lnTo>
                      <a:pt x="2174" y="5127"/>
                    </a:lnTo>
                    <a:lnTo>
                      <a:pt x="2161" y="4858"/>
                    </a:lnTo>
                    <a:lnTo>
                      <a:pt x="2136" y="4590"/>
                    </a:lnTo>
                    <a:lnTo>
                      <a:pt x="2097" y="4321"/>
                    </a:lnTo>
                    <a:lnTo>
                      <a:pt x="2059" y="4066"/>
                    </a:lnTo>
                    <a:lnTo>
                      <a:pt x="1957" y="3554"/>
                    </a:lnTo>
                    <a:lnTo>
                      <a:pt x="1893" y="3299"/>
                    </a:lnTo>
                    <a:lnTo>
                      <a:pt x="1867" y="3171"/>
                    </a:lnTo>
                    <a:lnTo>
                      <a:pt x="1842" y="3043"/>
                    </a:lnTo>
                    <a:lnTo>
                      <a:pt x="1778" y="2787"/>
                    </a:lnTo>
                    <a:lnTo>
                      <a:pt x="1727" y="2544"/>
                    </a:lnTo>
                    <a:lnTo>
                      <a:pt x="1637" y="2046"/>
                    </a:lnTo>
                    <a:lnTo>
                      <a:pt x="1561" y="1547"/>
                    </a:lnTo>
                    <a:lnTo>
                      <a:pt x="1522" y="1036"/>
                    </a:lnTo>
                    <a:lnTo>
                      <a:pt x="1497" y="525"/>
                    </a:lnTo>
                    <a:lnTo>
                      <a:pt x="1497" y="0"/>
                    </a:lnTo>
                    <a:close/>
                  </a:path>
                </a:pathLst>
              </a:custGeom>
              <a:solidFill>
                <a:srgbClr val="CC66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3" name="Google Shape;887;p18">
                <a:extLst>
                  <a:ext uri="{FF2B5EF4-FFF2-40B4-BE49-F238E27FC236}">
                    <a16:creationId xmlns:a16="http://schemas.microsoft.com/office/drawing/2014/main" id="{61509CAA-2422-92D4-014A-694414C136EB}"/>
                  </a:ext>
                </a:extLst>
              </p:cNvPr>
              <p:cNvSpPr/>
              <p:nvPr/>
            </p:nvSpPr>
            <p:spPr>
              <a:xfrm>
                <a:off x="3687250" y="1439075"/>
                <a:ext cx="132025" cy="49575"/>
              </a:xfrm>
              <a:custGeom>
                <a:avLst/>
                <a:gdLst/>
                <a:ahLst/>
                <a:cxnLst/>
                <a:rect l="l" t="t" r="r" b="b"/>
                <a:pathLst>
                  <a:path w="5281" h="1983" extrusionOk="0">
                    <a:moveTo>
                      <a:pt x="1" y="1"/>
                    </a:moveTo>
                    <a:lnTo>
                      <a:pt x="14" y="116"/>
                    </a:lnTo>
                    <a:lnTo>
                      <a:pt x="26" y="218"/>
                    </a:lnTo>
                    <a:lnTo>
                      <a:pt x="52" y="333"/>
                    </a:lnTo>
                    <a:lnTo>
                      <a:pt x="78" y="435"/>
                    </a:lnTo>
                    <a:lnTo>
                      <a:pt x="116" y="538"/>
                    </a:lnTo>
                    <a:lnTo>
                      <a:pt x="167" y="640"/>
                    </a:lnTo>
                    <a:lnTo>
                      <a:pt x="295" y="844"/>
                    </a:lnTo>
                    <a:lnTo>
                      <a:pt x="436" y="1036"/>
                    </a:lnTo>
                    <a:lnTo>
                      <a:pt x="615" y="1202"/>
                    </a:lnTo>
                    <a:lnTo>
                      <a:pt x="806" y="1369"/>
                    </a:lnTo>
                    <a:lnTo>
                      <a:pt x="1011" y="1509"/>
                    </a:lnTo>
                    <a:lnTo>
                      <a:pt x="1241" y="1650"/>
                    </a:lnTo>
                    <a:lnTo>
                      <a:pt x="1484" y="1752"/>
                    </a:lnTo>
                    <a:lnTo>
                      <a:pt x="1740" y="1842"/>
                    </a:lnTo>
                    <a:lnTo>
                      <a:pt x="1995" y="1918"/>
                    </a:lnTo>
                    <a:lnTo>
                      <a:pt x="2251" y="1957"/>
                    </a:lnTo>
                    <a:lnTo>
                      <a:pt x="2507" y="1982"/>
                    </a:lnTo>
                    <a:lnTo>
                      <a:pt x="2762" y="1982"/>
                    </a:lnTo>
                    <a:lnTo>
                      <a:pt x="3018" y="1944"/>
                    </a:lnTo>
                    <a:lnTo>
                      <a:pt x="3197" y="1906"/>
                    </a:lnTo>
                    <a:lnTo>
                      <a:pt x="3376" y="1854"/>
                    </a:lnTo>
                    <a:lnTo>
                      <a:pt x="3555" y="1790"/>
                    </a:lnTo>
                    <a:lnTo>
                      <a:pt x="3721" y="1714"/>
                    </a:lnTo>
                    <a:lnTo>
                      <a:pt x="3874" y="1637"/>
                    </a:lnTo>
                    <a:lnTo>
                      <a:pt x="4028" y="1548"/>
                    </a:lnTo>
                    <a:lnTo>
                      <a:pt x="4169" y="1445"/>
                    </a:lnTo>
                    <a:lnTo>
                      <a:pt x="4309" y="1330"/>
                    </a:lnTo>
                    <a:lnTo>
                      <a:pt x="4450" y="1215"/>
                    </a:lnTo>
                    <a:lnTo>
                      <a:pt x="4578" y="1100"/>
                    </a:lnTo>
                    <a:lnTo>
                      <a:pt x="4833" y="832"/>
                    </a:lnTo>
                    <a:lnTo>
                      <a:pt x="5063" y="550"/>
                    </a:lnTo>
                    <a:lnTo>
                      <a:pt x="5281" y="25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4" name="Google Shape;888;p18">
                <a:extLst>
                  <a:ext uri="{FF2B5EF4-FFF2-40B4-BE49-F238E27FC236}">
                    <a16:creationId xmlns:a16="http://schemas.microsoft.com/office/drawing/2014/main" id="{69DAA0D1-BD7D-AD0A-B8F8-839A4475D154}"/>
                  </a:ext>
                </a:extLst>
              </p:cNvPr>
              <p:cNvSpPr/>
              <p:nvPr/>
            </p:nvSpPr>
            <p:spPr>
              <a:xfrm>
                <a:off x="3655300" y="1387300"/>
                <a:ext cx="193700" cy="58200"/>
              </a:xfrm>
              <a:custGeom>
                <a:avLst/>
                <a:gdLst/>
                <a:ahLst/>
                <a:cxnLst/>
                <a:rect l="l" t="t" r="r" b="b"/>
                <a:pathLst>
                  <a:path w="7748" h="2328" extrusionOk="0">
                    <a:moveTo>
                      <a:pt x="2634" y="1"/>
                    </a:moveTo>
                    <a:lnTo>
                      <a:pt x="2289" y="13"/>
                    </a:lnTo>
                    <a:lnTo>
                      <a:pt x="1931" y="52"/>
                    </a:lnTo>
                    <a:lnTo>
                      <a:pt x="1611" y="103"/>
                    </a:lnTo>
                    <a:lnTo>
                      <a:pt x="1445" y="141"/>
                    </a:lnTo>
                    <a:lnTo>
                      <a:pt x="1292" y="180"/>
                    </a:lnTo>
                    <a:lnTo>
                      <a:pt x="1177" y="231"/>
                    </a:lnTo>
                    <a:lnTo>
                      <a:pt x="1049" y="308"/>
                    </a:lnTo>
                    <a:lnTo>
                      <a:pt x="921" y="397"/>
                    </a:lnTo>
                    <a:lnTo>
                      <a:pt x="793" y="499"/>
                    </a:lnTo>
                    <a:lnTo>
                      <a:pt x="665" y="614"/>
                    </a:lnTo>
                    <a:lnTo>
                      <a:pt x="550" y="729"/>
                    </a:lnTo>
                    <a:lnTo>
                      <a:pt x="435" y="870"/>
                    </a:lnTo>
                    <a:lnTo>
                      <a:pt x="320" y="1011"/>
                    </a:lnTo>
                    <a:lnTo>
                      <a:pt x="231" y="1164"/>
                    </a:lnTo>
                    <a:lnTo>
                      <a:pt x="141" y="1317"/>
                    </a:lnTo>
                    <a:lnTo>
                      <a:pt x="77" y="1484"/>
                    </a:lnTo>
                    <a:lnTo>
                      <a:pt x="26" y="1637"/>
                    </a:lnTo>
                    <a:lnTo>
                      <a:pt x="1" y="1790"/>
                    </a:lnTo>
                    <a:lnTo>
                      <a:pt x="1" y="1944"/>
                    </a:lnTo>
                    <a:lnTo>
                      <a:pt x="26" y="2097"/>
                    </a:lnTo>
                    <a:lnTo>
                      <a:pt x="39" y="2174"/>
                    </a:lnTo>
                    <a:lnTo>
                      <a:pt x="64" y="2238"/>
                    </a:lnTo>
                    <a:lnTo>
                      <a:pt x="7735" y="2327"/>
                    </a:lnTo>
                    <a:lnTo>
                      <a:pt x="7748" y="2187"/>
                    </a:lnTo>
                    <a:lnTo>
                      <a:pt x="7735" y="2059"/>
                    </a:lnTo>
                    <a:lnTo>
                      <a:pt x="7722" y="1918"/>
                    </a:lnTo>
                    <a:lnTo>
                      <a:pt x="7684" y="1790"/>
                    </a:lnTo>
                    <a:lnTo>
                      <a:pt x="7633" y="1650"/>
                    </a:lnTo>
                    <a:lnTo>
                      <a:pt x="7581" y="1522"/>
                    </a:lnTo>
                    <a:lnTo>
                      <a:pt x="7518" y="1394"/>
                    </a:lnTo>
                    <a:lnTo>
                      <a:pt x="7441" y="1279"/>
                    </a:lnTo>
                    <a:lnTo>
                      <a:pt x="7351" y="1164"/>
                    </a:lnTo>
                    <a:lnTo>
                      <a:pt x="7262" y="1049"/>
                    </a:lnTo>
                    <a:lnTo>
                      <a:pt x="7070" y="844"/>
                    </a:lnTo>
                    <a:lnTo>
                      <a:pt x="6853" y="653"/>
                    </a:lnTo>
                    <a:lnTo>
                      <a:pt x="6648" y="486"/>
                    </a:lnTo>
                    <a:lnTo>
                      <a:pt x="6495" y="397"/>
                    </a:lnTo>
                    <a:lnTo>
                      <a:pt x="6354" y="308"/>
                    </a:lnTo>
                    <a:lnTo>
                      <a:pt x="6201" y="231"/>
                    </a:lnTo>
                    <a:lnTo>
                      <a:pt x="6035" y="180"/>
                    </a:lnTo>
                    <a:lnTo>
                      <a:pt x="5881" y="129"/>
                    </a:lnTo>
                    <a:lnTo>
                      <a:pt x="5715" y="90"/>
                    </a:lnTo>
                    <a:lnTo>
                      <a:pt x="5549" y="52"/>
                    </a:lnTo>
                    <a:lnTo>
                      <a:pt x="5383" y="39"/>
                    </a:lnTo>
                    <a:lnTo>
                      <a:pt x="5037" y="13"/>
                    </a:lnTo>
                    <a:lnTo>
                      <a:pt x="4692" y="1"/>
                    </a:lnTo>
                    <a:lnTo>
                      <a:pt x="4015" y="13"/>
                    </a:lnTo>
                    <a:lnTo>
                      <a:pt x="3350" y="1"/>
                    </a:lnTo>
                    <a:close/>
                  </a:path>
                </a:pathLst>
              </a:cu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5" name="Google Shape;889;p18">
                <a:extLst>
                  <a:ext uri="{FF2B5EF4-FFF2-40B4-BE49-F238E27FC236}">
                    <a16:creationId xmlns:a16="http://schemas.microsoft.com/office/drawing/2014/main" id="{0B7CD6A5-3AAB-0974-E106-AB74AF610B71}"/>
                  </a:ext>
                </a:extLst>
              </p:cNvPr>
              <p:cNvSpPr/>
              <p:nvPr/>
            </p:nvSpPr>
            <p:spPr>
              <a:xfrm>
                <a:off x="3830750" y="1252750"/>
                <a:ext cx="45750" cy="46050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842" extrusionOk="0">
                    <a:moveTo>
                      <a:pt x="921" y="1"/>
                    </a:moveTo>
                    <a:lnTo>
                      <a:pt x="819" y="13"/>
                    </a:lnTo>
                    <a:lnTo>
                      <a:pt x="730" y="26"/>
                    </a:lnTo>
                    <a:lnTo>
                      <a:pt x="640" y="52"/>
                    </a:lnTo>
                    <a:lnTo>
                      <a:pt x="563" y="77"/>
                    </a:lnTo>
                    <a:lnTo>
                      <a:pt x="474" y="116"/>
                    </a:lnTo>
                    <a:lnTo>
                      <a:pt x="397" y="167"/>
                    </a:lnTo>
                    <a:lnTo>
                      <a:pt x="333" y="218"/>
                    </a:lnTo>
                    <a:lnTo>
                      <a:pt x="269" y="269"/>
                    </a:lnTo>
                    <a:lnTo>
                      <a:pt x="206" y="333"/>
                    </a:lnTo>
                    <a:lnTo>
                      <a:pt x="154" y="410"/>
                    </a:lnTo>
                    <a:lnTo>
                      <a:pt x="116" y="486"/>
                    </a:lnTo>
                    <a:lnTo>
                      <a:pt x="78" y="563"/>
                    </a:lnTo>
                    <a:lnTo>
                      <a:pt x="39" y="653"/>
                    </a:lnTo>
                    <a:lnTo>
                      <a:pt x="14" y="742"/>
                    </a:lnTo>
                    <a:lnTo>
                      <a:pt x="1" y="832"/>
                    </a:lnTo>
                    <a:lnTo>
                      <a:pt x="1" y="921"/>
                    </a:lnTo>
                    <a:lnTo>
                      <a:pt x="1" y="1011"/>
                    </a:lnTo>
                    <a:lnTo>
                      <a:pt x="14" y="1100"/>
                    </a:lnTo>
                    <a:lnTo>
                      <a:pt x="39" y="1190"/>
                    </a:lnTo>
                    <a:lnTo>
                      <a:pt x="78" y="1279"/>
                    </a:lnTo>
                    <a:lnTo>
                      <a:pt x="116" y="1356"/>
                    </a:lnTo>
                    <a:lnTo>
                      <a:pt x="154" y="1432"/>
                    </a:lnTo>
                    <a:lnTo>
                      <a:pt x="206" y="1509"/>
                    </a:lnTo>
                    <a:lnTo>
                      <a:pt x="269" y="1573"/>
                    </a:lnTo>
                    <a:lnTo>
                      <a:pt x="333" y="1624"/>
                    </a:lnTo>
                    <a:lnTo>
                      <a:pt x="397" y="1675"/>
                    </a:lnTo>
                    <a:lnTo>
                      <a:pt x="474" y="1726"/>
                    </a:lnTo>
                    <a:lnTo>
                      <a:pt x="563" y="1765"/>
                    </a:lnTo>
                    <a:lnTo>
                      <a:pt x="640" y="1790"/>
                    </a:lnTo>
                    <a:lnTo>
                      <a:pt x="730" y="1816"/>
                    </a:lnTo>
                    <a:lnTo>
                      <a:pt x="819" y="1829"/>
                    </a:lnTo>
                    <a:lnTo>
                      <a:pt x="921" y="1842"/>
                    </a:lnTo>
                    <a:lnTo>
                      <a:pt x="1011" y="1829"/>
                    </a:lnTo>
                    <a:lnTo>
                      <a:pt x="1100" y="1816"/>
                    </a:lnTo>
                    <a:lnTo>
                      <a:pt x="1190" y="1790"/>
                    </a:lnTo>
                    <a:lnTo>
                      <a:pt x="1267" y="1765"/>
                    </a:lnTo>
                    <a:lnTo>
                      <a:pt x="1356" y="1726"/>
                    </a:lnTo>
                    <a:lnTo>
                      <a:pt x="1420" y="1675"/>
                    </a:lnTo>
                    <a:lnTo>
                      <a:pt x="1497" y="1624"/>
                    </a:lnTo>
                    <a:lnTo>
                      <a:pt x="1561" y="1573"/>
                    </a:lnTo>
                    <a:lnTo>
                      <a:pt x="1625" y="1509"/>
                    </a:lnTo>
                    <a:lnTo>
                      <a:pt x="1676" y="1432"/>
                    </a:lnTo>
                    <a:lnTo>
                      <a:pt x="1714" y="1356"/>
                    </a:lnTo>
                    <a:lnTo>
                      <a:pt x="1752" y="1279"/>
                    </a:lnTo>
                    <a:lnTo>
                      <a:pt x="1791" y="1190"/>
                    </a:lnTo>
                    <a:lnTo>
                      <a:pt x="1816" y="1100"/>
                    </a:lnTo>
                    <a:lnTo>
                      <a:pt x="1829" y="1011"/>
                    </a:lnTo>
                    <a:lnTo>
                      <a:pt x="1829" y="921"/>
                    </a:lnTo>
                    <a:lnTo>
                      <a:pt x="1829" y="832"/>
                    </a:lnTo>
                    <a:lnTo>
                      <a:pt x="1816" y="742"/>
                    </a:lnTo>
                    <a:lnTo>
                      <a:pt x="1791" y="653"/>
                    </a:lnTo>
                    <a:lnTo>
                      <a:pt x="1752" y="563"/>
                    </a:lnTo>
                    <a:lnTo>
                      <a:pt x="1714" y="486"/>
                    </a:lnTo>
                    <a:lnTo>
                      <a:pt x="1676" y="410"/>
                    </a:lnTo>
                    <a:lnTo>
                      <a:pt x="1625" y="333"/>
                    </a:lnTo>
                    <a:lnTo>
                      <a:pt x="1561" y="269"/>
                    </a:lnTo>
                    <a:lnTo>
                      <a:pt x="1497" y="218"/>
                    </a:lnTo>
                    <a:lnTo>
                      <a:pt x="1420" y="167"/>
                    </a:lnTo>
                    <a:lnTo>
                      <a:pt x="1356" y="116"/>
                    </a:lnTo>
                    <a:lnTo>
                      <a:pt x="1267" y="77"/>
                    </a:lnTo>
                    <a:lnTo>
                      <a:pt x="1190" y="52"/>
                    </a:lnTo>
                    <a:lnTo>
                      <a:pt x="1100" y="26"/>
                    </a:lnTo>
                    <a:lnTo>
                      <a:pt x="1011" y="13"/>
                    </a:lnTo>
                    <a:lnTo>
                      <a:pt x="921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6" name="Google Shape;890;p18">
                <a:extLst>
                  <a:ext uri="{FF2B5EF4-FFF2-40B4-BE49-F238E27FC236}">
                    <a16:creationId xmlns:a16="http://schemas.microsoft.com/office/drawing/2014/main" id="{2C85DD19-BF57-55F0-0EA9-D11845224496}"/>
                  </a:ext>
                </a:extLst>
              </p:cNvPr>
              <p:cNvSpPr/>
              <p:nvPr/>
            </p:nvSpPr>
            <p:spPr>
              <a:xfrm>
                <a:off x="3617275" y="1252750"/>
                <a:ext cx="45725" cy="46050"/>
              </a:xfrm>
              <a:custGeom>
                <a:avLst/>
                <a:gdLst/>
                <a:ahLst/>
                <a:cxnLst/>
                <a:rect l="l" t="t" r="r" b="b"/>
                <a:pathLst>
                  <a:path w="1829" h="1842" extrusionOk="0">
                    <a:moveTo>
                      <a:pt x="921" y="1"/>
                    </a:moveTo>
                    <a:lnTo>
                      <a:pt x="818" y="13"/>
                    </a:lnTo>
                    <a:lnTo>
                      <a:pt x="729" y="26"/>
                    </a:lnTo>
                    <a:lnTo>
                      <a:pt x="652" y="52"/>
                    </a:lnTo>
                    <a:lnTo>
                      <a:pt x="563" y="77"/>
                    </a:lnTo>
                    <a:lnTo>
                      <a:pt x="486" y="116"/>
                    </a:lnTo>
                    <a:lnTo>
                      <a:pt x="409" y="167"/>
                    </a:lnTo>
                    <a:lnTo>
                      <a:pt x="333" y="218"/>
                    </a:lnTo>
                    <a:lnTo>
                      <a:pt x="269" y="269"/>
                    </a:lnTo>
                    <a:lnTo>
                      <a:pt x="218" y="333"/>
                    </a:lnTo>
                    <a:lnTo>
                      <a:pt x="154" y="410"/>
                    </a:lnTo>
                    <a:lnTo>
                      <a:pt x="115" y="486"/>
                    </a:lnTo>
                    <a:lnTo>
                      <a:pt x="77" y="563"/>
                    </a:lnTo>
                    <a:lnTo>
                      <a:pt x="39" y="653"/>
                    </a:lnTo>
                    <a:lnTo>
                      <a:pt x="26" y="742"/>
                    </a:lnTo>
                    <a:lnTo>
                      <a:pt x="13" y="832"/>
                    </a:lnTo>
                    <a:lnTo>
                      <a:pt x="0" y="921"/>
                    </a:lnTo>
                    <a:lnTo>
                      <a:pt x="13" y="1011"/>
                    </a:lnTo>
                    <a:lnTo>
                      <a:pt x="26" y="1100"/>
                    </a:lnTo>
                    <a:lnTo>
                      <a:pt x="39" y="1190"/>
                    </a:lnTo>
                    <a:lnTo>
                      <a:pt x="77" y="1279"/>
                    </a:lnTo>
                    <a:lnTo>
                      <a:pt x="115" y="1356"/>
                    </a:lnTo>
                    <a:lnTo>
                      <a:pt x="154" y="1432"/>
                    </a:lnTo>
                    <a:lnTo>
                      <a:pt x="218" y="1509"/>
                    </a:lnTo>
                    <a:lnTo>
                      <a:pt x="269" y="1573"/>
                    </a:lnTo>
                    <a:lnTo>
                      <a:pt x="333" y="1624"/>
                    </a:lnTo>
                    <a:lnTo>
                      <a:pt x="409" y="1675"/>
                    </a:lnTo>
                    <a:lnTo>
                      <a:pt x="486" y="1726"/>
                    </a:lnTo>
                    <a:lnTo>
                      <a:pt x="563" y="1765"/>
                    </a:lnTo>
                    <a:lnTo>
                      <a:pt x="652" y="1790"/>
                    </a:lnTo>
                    <a:lnTo>
                      <a:pt x="729" y="1816"/>
                    </a:lnTo>
                    <a:lnTo>
                      <a:pt x="818" y="1829"/>
                    </a:lnTo>
                    <a:lnTo>
                      <a:pt x="921" y="1842"/>
                    </a:lnTo>
                    <a:lnTo>
                      <a:pt x="1010" y="1829"/>
                    </a:lnTo>
                    <a:lnTo>
                      <a:pt x="1100" y="1816"/>
                    </a:lnTo>
                    <a:lnTo>
                      <a:pt x="1189" y="1790"/>
                    </a:lnTo>
                    <a:lnTo>
                      <a:pt x="1279" y="1765"/>
                    </a:lnTo>
                    <a:lnTo>
                      <a:pt x="1355" y="1726"/>
                    </a:lnTo>
                    <a:lnTo>
                      <a:pt x="1432" y="1675"/>
                    </a:lnTo>
                    <a:lnTo>
                      <a:pt x="1496" y="1624"/>
                    </a:lnTo>
                    <a:lnTo>
                      <a:pt x="1560" y="1573"/>
                    </a:lnTo>
                    <a:lnTo>
                      <a:pt x="1624" y="1509"/>
                    </a:lnTo>
                    <a:lnTo>
                      <a:pt x="1675" y="1432"/>
                    </a:lnTo>
                    <a:lnTo>
                      <a:pt x="1726" y="1356"/>
                    </a:lnTo>
                    <a:lnTo>
                      <a:pt x="1764" y="1279"/>
                    </a:lnTo>
                    <a:lnTo>
                      <a:pt x="1790" y="1190"/>
                    </a:lnTo>
                    <a:lnTo>
                      <a:pt x="1816" y="1100"/>
                    </a:lnTo>
                    <a:lnTo>
                      <a:pt x="1828" y="1011"/>
                    </a:lnTo>
                    <a:lnTo>
                      <a:pt x="1828" y="921"/>
                    </a:lnTo>
                    <a:lnTo>
                      <a:pt x="1828" y="832"/>
                    </a:lnTo>
                    <a:lnTo>
                      <a:pt x="1816" y="742"/>
                    </a:lnTo>
                    <a:lnTo>
                      <a:pt x="1790" y="653"/>
                    </a:lnTo>
                    <a:lnTo>
                      <a:pt x="1764" y="563"/>
                    </a:lnTo>
                    <a:lnTo>
                      <a:pt x="1726" y="486"/>
                    </a:lnTo>
                    <a:lnTo>
                      <a:pt x="1675" y="410"/>
                    </a:lnTo>
                    <a:lnTo>
                      <a:pt x="1624" y="333"/>
                    </a:lnTo>
                    <a:lnTo>
                      <a:pt x="1560" y="269"/>
                    </a:lnTo>
                    <a:lnTo>
                      <a:pt x="1496" y="218"/>
                    </a:lnTo>
                    <a:lnTo>
                      <a:pt x="1432" y="167"/>
                    </a:lnTo>
                    <a:lnTo>
                      <a:pt x="1355" y="116"/>
                    </a:lnTo>
                    <a:lnTo>
                      <a:pt x="1279" y="77"/>
                    </a:lnTo>
                    <a:lnTo>
                      <a:pt x="1189" y="52"/>
                    </a:lnTo>
                    <a:lnTo>
                      <a:pt x="1100" y="26"/>
                    </a:lnTo>
                    <a:lnTo>
                      <a:pt x="1010" y="13"/>
                    </a:lnTo>
                    <a:lnTo>
                      <a:pt x="921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7" name="Google Shape;891;p18">
                <a:extLst>
                  <a:ext uri="{FF2B5EF4-FFF2-40B4-BE49-F238E27FC236}">
                    <a16:creationId xmlns:a16="http://schemas.microsoft.com/office/drawing/2014/main" id="{02D43321-21A2-E738-CD9A-FDA2253F9112}"/>
                  </a:ext>
                </a:extLst>
              </p:cNvPr>
              <p:cNvSpPr/>
              <p:nvPr/>
            </p:nvSpPr>
            <p:spPr>
              <a:xfrm>
                <a:off x="3793700" y="1182750"/>
                <a:ext cx="18187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7275" h="7276" fill="none" extrusionOk="0">
                    <a:moveTo>
                      <a:pt x="7274" y="3644"/>
                    </a:moveTo>
                    <a:lnTo>
                      <a:pt x="7274" y="3644"/>
                    </a:lnTo>
                    <a:lnTo>
                      <a:pt x="7274" y="3453"/>
                    </a:lnTo>
                    <a:lnTo>
                      <a:pt x="7261" y="3274"/>
                    </a:lnTo>
                    <a:lnTo>
                      <a:pt x="7236" y="3082"/>
                    </a:lnTo>
                    <a:lnTo>
                      <a:pt x="7197" y="2903"/>
                    </a:lnTo>
                    <a:lnTo>
                      <a:pt x="7159" y="2737"/>
                    </a:lnTo>
                    <a:lnTo>
                      <a:pt x="7108" y="2558"/>
                    </a:lnTo>
                    <a:lnTo>
                      <a:pt x="7057" y="2392"/>
                    </a:lnTo>
                    <a:lnTo>
                      <a:pt x="6993" y="2225"/>
                    </a:lnTo>
                    <a:lnTo>
                      <a:pt x="6916" y="2059"/>
                    </a:lnTo>
                    <a:lnTo>
                      <a:pt x="6840" y="1906"/>
                    </a:lnTo>
                    <a:lnTo>
                      <a:pt x="6750" y="1752"/>
                    </a:lnTo>
                    <a:lnTo>
                      <a:pt x="6648" y="1612"/>
                    </a:lnTo>
                    <a:lnTo>
                      <a:pt x="6558" y="1458"/>
                    </a:lnTo>
                    <a:lnTo>
                      <a:pt x="6443" y="1330"/>
                    </a:lnTo>
                    <a:lnTo>
                      <a:pt x="6328" y="1190"/>
                    </a:lnTo>
                    <a:lnTo>
                      <a:pt x="6213" y="1062"/>
                    </a:lnTo>
                    <a:lnTo>
                      <a:pt x="6085" y="947"/>
                    </a:lnTo>
                    <a:lnTo>
                      <a:pt x="5957" y="832"/>
                    </a:lnTo>
                    <a:lnTo>
                      <a:pt x="5817" y="730"/>
                    </a:lnTo>
                    <a:lnTo>
                      <a:pt x="5676" y="627"/>
                    </a:lnTo>
                    <a:lnTo>
                      <a:pt x="5523" y="525"/>
                    </a:lnTo>
                    <a:lnTo>
                      <a:pt x="5369" y="436"/>
                    </a:lnTo>
                    <a:lnTo>
                      <a:pt x="5216" y="359"/>
                    </a:lnTo>
                    <a:lnTo>
                      <a:pt x="5050" y="282"/>
                    </a:lnTo>
                    <a:lnTo>
                      <a:pt x="4884" y="218"/>
                    </a:lnTo>
                    <a:lnTo>
                      <a:pt x="4717" y="167"/>
                    </a:lnTo>
                    <a:lnTo>
                      <a:pt x="4551" y="116"/>
                    </a:lnTo>
                    <a:lnTo>
                      <a:pt x="4372" y="78"/>
                    </a:lnTo>
                    <a:lnTo>
                      <a:pt x="4193" y="39"/>
                    </a:lnTo>
                    <a:lnTo>
                      <a:pt x="4014" y="26"/>
                    </a:lnTo>
                    <a:lnTo>
                      <a:pt x="3822" y="1"/>
                    </a:lnTo>
                    <a:lnTo>
                      <a:pt x="3643" y="1"/>
                    </a:lnTo>
                    <a:lnTo>
                      <a:pt x="3643" y="1"/>
                    </a:lnTo>
                    <a:lnTo>
                      <a:pt x="3452" y="1"/>
                    </a:lnTo>
                    <a:lnTo>
                      <a:pt x="3260" y="26"/>
                    </a:lnTo>
                    <a:lnTo>
                      <a:pt x="3081" y="39"/>
                    </a:lnTo>
                    <a:lnTo>
                      <a:pt x="2902" y="78"/>
                    </a:lnTo>
                    <a:lnTo>
                      <a:pt x="2723" y="116"/>
                    </a:lnTo>
                    <a:lnTo>
                      <a:pt x="2557" y="167"/>
                    </a:lnTo>
                    <a:lnTo>
                      <a:pt x="2391" y="218"/>
                    </a:lnTo>
                    <a:lnTo>
                      <a:pt x="2224" y="282"/>
                    </a:lnTo>
                    <a:lnTo>
                      <a:pt x="2058" y="359"/>
                    </a:lnTo>
                    <a:lnTo>
                      <a:pt x="1905" y="436"/>
                    </a:lnTo>
                    <a:lnTo>
                      <a:pt x="1751" y="525"/>
                    </a:lnTo>
                    <a:lnTo>
                      <a:pt x="1598" y="627"/>
                    </a:lnTo>
                    <a:lnTo>
                      <a:pt x="1457" y="730"/>
                    </a:lnTo>
                    <a:lnTo>
                      <a:pt x="1330" y="832"/>
                    </a:lnTo>
                    <a:lnTo>
                      <a:pt x="1189" y="947"/>
                    </a:lnTo>
                    <a:lnTo>
                      <a:pt x="1061" y="1062"/>
                    </a:lnTo>
                    <a:lnTo>
                      <a:pt x="946" y="1190"/>
                    </a:lnTo>
                    <a:lnTo>
                      <a:pt x="831" y="1330"/>
                    </a:lnTo>
                    <a:lnTo>
                      <a:pt x="716" y="1458"/>
                    </a:lnTo>
                    <a:lnTo>
                      <a:pt x="626" y="1612"/>
                    </a:lnTo>
                    <a:lnTo>
                      <a:pt x="524" y="1752"/>
                    </a:lnTo>
                    <a:lnTo>
                      <a:pt x="435" y="1906"/>
                    </a:lnTo>
                    <a:lnTo>
                      <a:pt x="358" y="2059"/>
                    </a:lnTo>
                    <a:lnTo>
                      <a:pt x="281" y="2225"/>
                    </a:lnTo>
                    <a:lnTo>
                      <a:pt x="217" y="2392"/>
                    </a:lnTo>
                    <a:lnTo>
                      <a:pt x="166" y="2558"/>
                    </a:lnTo>
                    <a:lnTo>
                      <a:pt x="115" y="2737"/>
                    </a:lnTo>
                    <a:lnTo>
                      <a:pt x="77" y="2903"/>
                    </a:lnTo>
                    <a:lnTo>
                      <a:pt x="38" y="3082"/>
                    </a:lnTo>
                    <a:lnTo>
                      <a:pt x="13" y="3274"/>
                    </a:lnTo>
                    <a:lnTo>
                      <a:pt x="0" y="3453"/>
                    </a:lnTo>
                    <a:lnTo>
                      <a:pt x="0" y="3644"/>
                    </a:lnTo>
                    <a:lnTo>
                      <a:pt x="0" y="3644"/>
                    </a:lnTo>
                    <a:lnTo>
                      <a:pt x="0" y="3823"/>
                    </a:lnTo>
                    <a:lnTo>
                      <a:pt x="13" y="4015"/>
                    </a:lnTo>
                    <a:lnTo>
                      <a:pt x="38" y="4194"/>
                    </a:lnTo>
                    <a:lnTo>
                      <a:pt x="77" y="4373"/>
                    </a:lnTo>
                    <a:lnTo>
                      <a:pt x="115" y="4552"/>
                    </a:lnTo>
                    <a:lnTo>
                      <a:pt x="166" y="4718"/>
                    </a:lnTo>
                    <a:lnTo>
                      <a:pt x="217" y="4884"/>
                    </a:lnTo>
                    <a:lnTo>
                      <a:pt x="281" y="5051"/>
                    </a:lnTo>
                    <a:lnTo>
                      <a:pt x="358" y="5217"/>
                    </a:lnTo>
                    <a:lnTo>
                      <a:pt x="435" y="5370"/>
                    </a:lnTo>
                    <a:lnTo>
                      <a:pt x="524" y="5524"/>
                    </a:lnTo>
                    <a:lnTo>
                      <a:pt x="626" y="5677"/>
                    </a:lnTo>
                    <a:lnTo>
                      <a:pt x="716" y="5818"/>
                    </a:lnTo>
                    <a:lnTo>
                      <a:pt x="831" y="5958"/>
                    </a:lnTo>
                    <a:lnTo>
                      <a:pt x="946" y="6086"/>
                    </a:lnTo>
                    <a:lnTo>
                      <a:pt x="1061" y="6214"/>
                    </a:lnTo>
                    <a:lnTo>
                      <a:pt x="1189" y="6329"/>
                    </a:lnTo>
                    <a:lnTo>
                      <a:pt x="1330" y="6444"/>
                    </a:lnTo>
                    <a:lnTo>
                      <a:pt x="1457" y="6559"/>
                    </a:lnTo>
                    <a:lnTo>
                      <a:pt x="1598" y="6661"/>
                    </a:lnTo>
                    <a:lnTo>
                      <a:pt x="1751" y="6751"/>
                    </a:lnTo>
                    <a:lnTo>
                      <a:pt x="1905" y="6840"/>
                    </a:lnTo>
                    <a:lnTo>
                      <a:pt x="2058" y="6917"/>
                    </a:lnTo>
                    <a:lnTo>
                      <a:pt x="2224" y="6994"/>
                    </a:lnTo>
                    <a:lnTo>
                      <a:pt x="2391" y="7058"/>
                    </a:lnTo>
                    <a:lnTo>
                      <a:pt x="2557" y="7109"/>
                    </a:lnTo>
                    <a:lnTo>
                      <a:pt x="2723" y="7160"/>
                    </a:lnTo>
                    <a:lnTo>
                      <a:pt x="2902" y="7198"/>
                    </a:lnTo>
                    <a:lnTo>
                      <a:pt x="3081" y="7237"/>
                    </a:lnTo>
                    <a:lnTo>
                      <a:pt x="3260" y="7262"/>
                    </a:lnTo>
                    <a:lnTo>
                      <a:pt x="3452" y="7275"/>
                    </a:lnTo>
                    <a:lnTo>
                      <a:pt x="3643" y="7275"/>
                    </a:lnTo>
                    <a:lnTo>
                      <a:pt x="3643" y="7275"/>
                    </a:lnTo>
                    <a:lnTo>
                      <a:pt x="3822" y="7275"/>
                    </a:lnTo>
                    <a:lnTo>
                      <a:pt x="4014" y="7262"/>
                    </a:lnTo>
                    <a:lnTo>
                      <a:pt x="4193" y="7237"/>
                    </a:lnTo>
                    <a:lnTo>
                      <a:pt x="4372" y="7198"/>
                    </a:lnTo>
                    <a:lnTo>
                      <a:pt x="4551" y="7160"/>
                    </a:lnTo>
                    <a:lnTo>
                      <a:pt x="4717" y="7109"/>
                    </a:lnTo>
                    <a:lnTo>
                      <a:pt x="4884" y="7058"/>
                    </a:lnTo>
                    <a:lnTo>
                      <a:pt x="5050" y="6994"/>
                    </a:lnTo>
                    <a:lnTo>
                      <a:pt x="5216" y="6917"/>
                    </a:lnTo>
                    <a:lnTo>
                      <a:pt x="5369" y="6840"/>
                    </a:lnTo>
                    <a:lnTo>
                      <a:pt x="5523" y="6751"/>
                    </a:lnTo>
                    <a:lnTo>
                      <a:pt x="5676" y="6661"/>
                    </a:lnTo>
                    <a:lnTo>
                      <a:pt x="5817" y="6559"/>
                    </a:lnTo>
                    <a:lnTo>
                      <a:pt x="5957" y="6444"/>
                    </a:lnTo>
                    <a:lnTo>
                      <a:pt x="6085" y="6329"/>
                    </a:lnTo>
                    <a:lnTo>
                      <a:pt x="6213" y="6214"/>
                    </a:lnTo>
                    <a:lnTo>
                      <a:pt x="6328" y="6086"/>
                    </a:lnTo>
                    <a:lnTo>
                      <a:pt x="6443" y="5958"/>
                    </a:lnTo>
                    <a:lnTo>
                      <a:pt x="6558" y="5818"/>
                    </a:lnTo>
                    <a:lnTo>
                      <a:pt x="6648" y="5677"/>
                    </a:lnTo>
                    <a:lnTo>
                      <a:pt x="6750" y="5524"/>
                    </a:lnTo>
                    <a:lnTo>
                      <a:pt x="6840" y="5370"/>
                    </a:lnTo>
                    <a:lnTo>
                      <a:pt x="6916" y="5217"/>
                    </a:lnTo>
                    <a:lnTo>
                      <a:pt x="6993" y="5051"/>
                    </a:lnTo>
                    <a:lnTo>
                      <a:pt x="7057" y="4884"/>
                    </a:lnTo>
                    <a:lnTo>
                      <a:pt x="7108" y="4718"/>
                    </a:lnTo>
                    <a:lnTo>
                      <a:pt x="7159" y="4552"/>
                    </a:lnTo>
                    <a:lnTo>
                      <a:pt x="7197" y="4373"/>
                    </a:lnTo>
                    <a:lnTo>
                      <a:pt x="7236" y="4194"/>
                    </a:lnTo>
                    <a:lnTo>
                      <a:pt x="7261" y="4015"/>
                    </a:lnTo>
                    <a:lnTo>
                      <a:pt x="7274" y="3823"/>
                    </a:lnTo>
                    <a:lnTo>
                      <a:pt x="7274" y="3644"/>
                    </a:lnTo>
                    <a:lnTo>
                      <a:pt x="7274" y="3644"/>
                    </a:lnTo>
                    <a:close/>
                  </a:path>
                </a:pathLst>
              </a:custGeom>
              <a:noFill/>
              <a:ln w="7350" cap="rnd" cmpd="sng">
                <a:solidFill>
                  <a:srgbClr val="49576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8" name="Google Shape;892;p18">
                <a:extLst>
                  <a:ext uri="{FF2B5EF4-FFF2-40B4-BE49-F238E27FC236}">
                    <a16:creationId xmlns:a16="http://schemas.microsoft.com/office/drawing/2014/main" id="{CD1BEA26-5A1A-640A-7642-D6E2D46105BE}"/>
                  </a:ext>
                </a:extLst>
              </p:cNvPr>
              <p:cNvSpPr/>
              <p:nvPr/>
            </p:nvSpPr>
            <p:spPr>
              <a:xfrm>
                <a:off x="3555275" y="1182750"/>
                <a:ext cx="18187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7275" h="7276" fill="none" extrusionOk="0">
                    <a:moveTo>
                      <a:pt x="7274" y="3644"/>
                    </a:moveTo>
                    <a:lnTo>
                      <a:pt x="7274" y="3644"/>
                    </a:lnTo>
                    <a:lnTo>
                      <a:pt x="7261" y="3453"/>
                    </a:lnTo>
                    <a:lnTo>
                      <a:pt x="7249" y="3274"/>
                    </a:lnTo>
                    <a:lnTo>
                      <a:pt x="7223" y="3082"/>
                    </a:lnTo>
                    <a:lnTo>
                      <a:pt x="7198" y="2903"/>
                    </a:lnTo>
                    <a:lnTo>
                      <a:pt x="7159" y="2737"/>
                    </a:lnTo>
                    <a:lnTo>
                      <a:pt x="7108" y="2558"/>
                    </a:lnTo>
                    <a:lnTo>
                      <a:pt x="7057" y="2392"/>
                    </a:lnTo>
                    <a:lnTo>
                      <a:pt x="6980" y="2225"/>
                    </a:lnTo>
                    <a:lnTo>
                      <a:pt x="6916" y="2059"/>
                    </a:lnTo>
                    <a:lnTo>
                      <a:pt x="6827" y="1906"/>
                    </a:lnTo>
                    <a:lnTo>
                      <a:pt x="6750" y="1752"/>
                    </a:lnTo>
                    <a:lnTo>
                      <a:pt x="6648" y="1612"/>
                    </a:lnTo>
                    <a:lnTo>
                      <a:pt x="6546" y="1458"/>
                    </a:lnTo>
                    <a:lnTo>
                      <a:pt x="6443" y="1330"/>
                    </a:lnTo>
                    <a:lnTo>
                      <a:pt x="6328" y="1190"/>
                    </a:lnTo>
                    <a:lnTo>
                      <a:pt x="6200" y="1062"/>
                    </a:lnTo>
                    <a:lnTo>
                      <a:pt x="6085" y="947"/>
                    </a:lnTo>
                    <a:lnTo>
                      <a:pt x="5945" y="832"/>
                    </a:lnTo>
                    <a:lnTo>
                      <a:pt x="5804" y="730"/>
                    </a:lnTo>
                    <a:lnTo>
                      <a:pt x="5663" y="627"/>
                    </a:lnTo>
                    <a:lnTo>
                      <a:pt x="5523" y="525"/>
                    </a:lnTo>
                    <a:lnTo>
                      <a:pt x="5369" y="436"/>
                    </a:lnTo>
                    <a:lnTo>
                      <a:pt x="5216" y="359"/>
                    </a:lnTo>
                    <a:lnTo>
                      <a:pt x="5050" y="282"/>
                    </a:lnTo>
                    <a:lnTo>
                      <a:pt x="4884" y="218"/>
                    </a:lnTo>
                    <a:lnTo>
                      <a:pt x="4717" y="167"/>
                    </a:lnTo>
                    <a:lnTo>
                      <a:pt x="4538" y="116"/>
                    </a:lnTo>
                    <a:lnTo>
                      <a:pt x="4372" y="78"/>
                    </a:lnTo>
                    <a:lnTo>
                      <a:pt x="4193" y="39"/>
                    </a:lnTo>
                    <a:lnTo>
                      <a:pt x="4002" y="26"/>
                    </a:lnTo>
                    <a:lnTo>
                      <a:pt x="3823" y="1"/>
                    </a:lnTo>
                    <a:lnTo>
                      <a:pt x="3631" y="1"/>
                    </a:lnTo>
                    <a:lnTo>
                      <a:pt x="3631" y="1"/>
                    </a:lnTo>
                    <a:lnTo>
                      <a:pt x="3452" y="1"/>
                    </a:lnTo>
                    <a:lnTo>
                      <a:pt x="3260" y="26"/>
                    </a:lnTo>
                    <a:lnTo>
                      <a:pt x="3081" y="39"/>
                    </a:lnTo>
                    <a:lnTo>
                      <a:pt x="2902" y="78"/>
                    </a:lnTo>
                    <a:lnTo>
                      <a:pt x="2723" y="116"/>
                    </a:lnTo>
                    <a:lnTo>
                      <a:pt x="2557" y="167"/>
                    </a:lnTo>
                    <a:lnTo>
                      <a:pt x="2378" y="218"/>
                    </a:lnTo>
                    <a:lnTo>
                      <a:pt x="2212" y="282"/>
                    </a:lnTo>
                    <a:lnTo>
                      <a:pt x="2058" y="359"/>
                    </a:lnTo>
                    <a:lnTo>
                      <a:pt x="1905" y="436"/>
                    </a:lnTo>
                    <a:lnTo>
                      <a:pt x="1752" y="525"/>
                    </a:lnTo>
                    <a:lnTo>
                      <a:pt x="1598" y="627"/>
                    </a:lnTo>
                    <a:lnTo>
                      <a:pt x="1457" y="730"/>
                    </a:lnTo>
                    <a:lnTo>
                      <a:pt x="1317" y="832"/>
                    </a:lnTo>
                    <a:lnTo>
                      <a:pt x="1189" y="947"/>
                    </a:lnTo>
                    <a:lnTo>
                      <a:pt x="1061" y="1062"/>
                    </a:lnTo>
                    <a:lnTo>
                      <a:pt x="946" y="1190"/>
                    </a:lnTo>
                    <a:lnTo>
                      <a:pt x="831" y="1330"/>
                    </a:lnTo>
                    <a:lnTo>
                      <a:pt x="716" y="1458"/>
                    </a:lnTo>
                    <a:lnTo>
                      <a:pt x="614" y="1612"/>
                    </a:lnTo>
                    <a:lnTo>
                      <a:pt x="524" y="1752"/>
                    </a:lnTo>
                    <a:lnTo>
                      <a:pt x="435" y="1906"/>
                    </a:lnTo>
                    <a:lnTo>
                      <a:pt x="358" y="2059"/>
                    </a:lnTo>
                    <a:lnTo>
                      <a:pt x="281" y="2225"/>
                    </a:lnTo>
                    <a:lnTo>
                      <a:pt x="217" y="2392"/>
                    </a:lnTo>
                    <a:lnTo>
                      <a:pt x="166" y="2558"/>
                    </a:lnTo>
                    <a:lnTo>
                      <a:pt x="115" y="2737"/>
                    </a:lnTo>
                    <a:lnTo>
                      <a:pt x="77" y="2903"/>
                    </a:lnTo>
                    <a:lnTo>
                      <a:pt x="38" y="3082"/>
                    </a:lnTo>
                    <a:lnTo>
                      <a:pt x="13" y="3274"/>
                    </a:lnTo>
                    <a:lnTo>
                      <a:pt x="0" y="3453"/>
                    </a:lnTo>
                    <a:lnTo>
                      <a:pt x="0" y="3644"/>
                    </a:lnTo>
                    <a:lnTo>
                      <a:pt x="0" y="3644"/>
                    </a:lnTo>
                    <a:lnTo>
                      <a:pt x="0" y="3823"/>
                    </a:lnTo>
                    <a:lnTo>
                      <a:pt x="13" y="4015"/>
                    </a:lnTo>
                    <a:lnTo>
                      <a:pt x="38" y="4194"/>
                    </a:lnTo>
                    <a:lnTo>
                      <a:pt x="77" y="4373"/>
                    </a:lnTo>
                    <a:lnTo>
                      <a:pt x="115" y="4552"/>
                    </a:lnTo>
                    <a:lnTo>
                      <a:pt x="166" y="4718"/>
                    </a:lnTo>
                    <a:lnTo>
                      <a:pt x="217" y="4884"/>
                    </a:lnTo>
                    <a:lnTo>
                      <a:pt x="281" y="5051"/>
                    </a:lnTo>
                    <a:lnTo>
                      <a:pt x="358" y="5217"/>
                    </a:lnTo>
                    <a:lnTo>
                      <a:pt x="435" y="5370"/>
                    </a:lnTo>
                    <a:lnTo>
                      <a:pt x="524" y="5524"/>
                    </a:lnTo>
                    <a:lnTo>
                      <a:pt x="614" y="5677"/>
                    </a:lnTo>
                    <a:lnTo>
                      <a:pt x="716" y="5818"/>
                    </a:lnTo>
                    <a:lnTo>
                      <a:pt x="831" y="5958"/>
                    </a:lnTo>
                    <a:lnTo>
                      <a:pt x="946" y="6086"/>
                    </a:lnTo>
                    <a:lnTo>
                      <a:pt x="1061" y="6214"/>
                    </a:lnTo>
                    <a:lnTo>
                      <a:pt x="1189" y="6329"/>
                    </a:lnTo>
                    <a:lnTo>
                      <a:pt x="1317" y="6444"/>
                    </a:lnTo>
                    <a:lnTo>
                      <a:pt x="1457" y="6559"/>
                    </a:lnTo>
                    <a:lnTo>
                      <a:pt x="1598" y="6661"/>
                    </a:lnTo>
                    <a:lnTo>
                      <a:pt x="1752" y="6751"/>
                    </a:lnTo>
                    <a:lnTo>
                      <a:pt x="1905" y="6840"/>
                    </a:lnTo>
                    <a:lnTo>
                      <a:pt x="2058" y="6917"/>
                    </a:lnTo>
                    <a:lnTo>
                      <a:pt x="2212" y="6994"/>
                    </a:lnTo>
                    <a:lnTo>
                      <a:pt x="2378" y="7058"/>
                    </a:lnTo>
                    <a:lnTo>
                      <a:pt x="2557" y="7109"/>
                    </a:lnTo>
                    <a:lnTo>
                      <a:pt x="2723" y="7160"/>
                    </a:lnTo>
                    <a:lnTo>
                      <a:pt x="2902" y="7198"/>
                    </a:lnTo>
                    <a:lnTo>
                      <a:pt x="3081" y="7237"/>
                    </a:lnTo>
                    <a:lnTo>
                      <a:pt x="3260" y="7262"/>
                    </a:lnTo>
                    <a:lnTo>
                      <a:pt x="3452" y="7275"/>
                    </a:lnTo>
                    <a:lnTo>
                      <a:pt x="3631" y="7275"/>
                    </a:lnTo>
                    <a:lnTo>
                      <a:pt x="3631" y="7275"/>
                    </a:lnTo>
                    <a:lnTo>
                      <a:pt x="3823" y="7275"/>
                    </a:lnTo>
                    <a:lnTo>
                      <a:pt x="4002" y="7262"/>
                    </a:lnTo>
                    <a:lnTo>
                      <a:pt x="4193" y="7237"/>
                    </a:lnTo>
                    <a:lnTo>
                      <a:pt x="4372" y="7198"/>
                    </a:lnTo>
                    <a:lnTo>
                      <a:pt x="4538" y="7160"/>
                    </a:lnTo>
                    <a:lnTo>
                      <a:pt x="4717" y="7109"/>
                    </a:lnTo>
                    <a:lnTo>
                      <a:pt x="4884" y="7058"/>
                    </a:lnTo>
                    <a:lnTo>
                      <a:pt x="5050" y="6994"/>
                    </a:lnTo>
                    <a:lnTo>
                      <a:pt x="5216" y="6917"/>
                    </a:lnTo>
                    <a:lnTo>
                      <a:pt x="5369" y="6840"/>
                    </a:lnTo>
                    <a:lnTo>
                      <a:pt x="5523" y="6751"/>
                    </a:lnTo>
                    <a:lnTo>
                      <a:pt x="5663" y="6661"/>
                    </a:lnTo>
                    <a:lnTo>
                      <a:pt x="5804" y="6559"/>
                    </a:lnTo>
                    <a:lnTo>
                      <a:pt x="5945" y="6444"/>
                    </a:lnTo>
                    <a:lnTo>
                      <a:pt x="6085" y="6329"/>
                    </a:lnTo>
                    <a:lnTo>
                      <a:pt x="6200" y="6214"/>
                    </a:lnTo>
                    <a:lnTo>
                      <a:pt x="6328" y="6086"/>
                    </a:lnTo>
                    <a:lnTo>
                      <a:pt x="6443" y="5958"/>
                    </a:lnTo>
                    <a:lnTo>
                      <a:pt x="6546" y="5818"/>
                    </a:lnTo>
                    <a:lnTo>
                      <a:pt x="6648" y="5677"/>
                    </a:lnTo>
                    <a:lnTo>
                      <a:pt x="6750" y="5524"/>
                    </a:lnTo>
                    <a:lnTo>
                      <a:pt x="6827" y="5370"/>
                    </a:lnTo>
                    <a:lnTo>
                      <a:pt x="6916" y="5217"/>
                    </a:lnTo>
                    <a:lnTo>
                      <a:pt x="6980" y="5051"/>
                    </a:lnTo>
                    <a:lnTo>
                      <a:pt x="7057" y="4884"/>
                    </a:lnTo>
                    <a:lnTo>
                      <a:pt x="7108" y="4718"/>
                    </a:lnTo>
                    <a:lnTo>
                      <a:pt x="7159" y="4552"/>
                    </a:lnTo>
                    <a:lnTo>
                      <a:pt x="7198" y="4373"/>
                    </a:lnTo>
                    <a:lnTo>
                      <a:pt x="7223" y="4194"/>
                    </a:lnTo>
                    <a:lnTo>
                      <a:pt x="7249" y="4015"/>
                    </a:lnTo>
                    <a:lnTo>
                      <a:pt x="7261" y="3823"/>
                    </a:lnTo>
                    <a:lnTo>
                      <a:pt x="7274" y="3644"/>
                    </a:lnTo>
                    <a:lnTo>
                      <a:pt x="7274" y="3644"/>
                    </a:lnTo>
                    <a:close/>
                  </a:path>
                </a:pathLst>
              </a:custGeom>
              <a:noFill/>
              <a:ln w="7350" cap="rnd" cmpd="sng">
                <a:solidFill>
                  <a:srgbClr val="49576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9" name="Google Shape;893;p18">
                <a:extLst>
                  <a:ext uri="{FF2B5EF4-FFF2-40B4-BE49-F238E27FC236}">
                    <a16:creationId xmlns:a16="http://schemas.microsoft.com/office/drawing/2014/main" id="{2F6B22DE-A5C9-A0E9-B649-AD9AE1264EB0}"/>
                  </a:ext>
                </a:extLst>
              </p:cNvPr>
              <p:cNvSpPr/>
              <p:nvPr/>
            </p:nvSpPr>
            <p:spPr>
              <a:xfrm>
                <a:off x="3738400" y="1279925"/>
                <a:ext cx="553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1" fill="none" extrusionOk="0">
                    <a:moveTo>
                      <a:pt x="2212" y="0"/>
                    </a:moveTo>
                    <a:lnTo>
                      <a:pt x="0" y="0"/>
                    </a:lnTo>
                  </a:path>
                </a:pathLst>
              </a:custGeom>
              <a:noFill/>
              <a:ln w="7350" cap="rnd" cmpd="sng">
                <a:solidFill>
                  <a:srgbClr val="49576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0" name="Google Shape;894;p18">
                <a:extLst>
                  <a:ext uri="{FF2B5EF4-FFF2-40B4-BE49-F238E27FC236}">
                    <a16:creationId xmlns:a16="http://schemas.microsoft.com/office/drawing/2014/main" id="{C914DA46-55A7-887B-85A1-91464DFCFE68}"/>
                  </a:ext>
                </a:extLst>
              </p:cNvPr>
              <p:cNvSpPr/>
              <p:nvPr/>
            </p:nvSpPr>
            <p:spPr>
              <a:xfrm>
                <a:off x="3975225" y="1267450"/>
                <a:ext cx="24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972" h="1" fill="none" extrusionOk="0">
                    <a:moveTo>
                      <a:pt x="0" y="1"/>
                    </a:moveTo>
                    <a:lnTo>
                      <a:pt x="972" y="1"/>
                    </a:lnTo>
                  </a:path>
                </a:pathLst>
              </a:custGeom>
              <a:noFill/>
              <a:ln w="7350" cap="rnd" cmpd="sng">
                <a:solidFill>
                  <a:srgbClr val="49576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1" name="Google Shape;895;p18">
                <a:extLst>
                  <a:ext uri="{FF2B5EF4-FFF2-40B4-BE49-F238E27FC236}">
                    <a16:creationId xmlns:a16="http://schemas.microsoft.com/office/drawing/2014/main" id="{2CB53531-1CF0-6072-CAFF-0865DB8CCA28}"/>
                  </a:ext>
                </a:extLst>
              </p:cNvPr>
              <p:cNvSpPr/>
              <p:nvPr/>
            </p:nvSpPr>
            <p:spPr>
              <a:xfrm>
                <a:off x="3530975" y="1267450"/>
                <a:ext cx="243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973" h="1" fill="none" extrusionOk="0">
                    <a:moveTo>
                      <a:pt x="0" y="1"/>
                    </a:moveTo>
                    <a:lnTo>
                      <a:pt x="972" y="1"/>
                    </a:lnTo>
                  </a:path>
                </a:pathLst>
              </a:custGeom>
              <a:noFill/>
              <a:ln w="7350" cap="rnd" cmpd="sng">
                <a:solidFill>
                  <a:srgbClr val="49576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896;p18">
                <a:extLst>
                  <a:ext uri="{FF2B5EF4-FFF2-40B4-BE49-F238E27FC236}">
                    <a16:creationId xmlns:a16="http://schemas.microsoft.com/office/drawing/2014/main" id="{A671CF06-8461-097D-A328-86CE3BE8497F}"/>
                  </a:ext>
                </a:extLst>
              </p:cNvPr>
              <p:cNvSpPr/>
              <p:nvPr/>
            </p:nvSpPr>
            <p:spPr>
              <a:xfrm>
                <a:off x="3075850" y="4804175"/>
                <a:ext cx="431175" cy="338150"/>
              </a:xfrm>
              <a:custGeom>
                <a:avLst/>
                <a:gdLst/>
                <a:ahLst/>
                <a:cxnLst/>
                <a:rect l="l" t="t" r="r" b="b"/>
                <a:pathLst>
                  <a:path w="17247" h="13526" extrusionOk="0">
                    <a:moveTo>
                      <a:pt x="13258" y="0"/>
                    </a:moveTo>
                    <a:lnTo>
                      <a:pt x="13169" y="243"/>
                    </a:lnTo>
                    <a:lnTo>
                      <a:pt x="13054" y="486"/>
                    </a:lnTo>
                    <a:lnTo>
                      <a:pt x="12951" y="729"/>
                    </a:lnTo>
                    <a:lnTo>
                      <a:pt x="12823" y="959"/>
                    </a:lnTo>
                    <a:lnTo>
                      <a:pt x="12696" y="1202"/>
                    </a:lnTo>
                    <a:lnTo>
                      <a:pt x="12568" y="1432"/>
                    </a:lnTo>
                    <a:lnTo>
                      <a:pt x="12274" y="1880"/>
                    </a:lnTo>
                    <a:lnTo>
                      <a:pt x="11967" y="2327"/>
                    </a:lnTo>
                    <a:lnTo>
                      <a:pt x="11622" y="2749"/>
                    </a:lnTo>
                    <a:lnTo>
                      <a:pt x="11264" y="3171"/>
                    </a:lnTo>
                    <a:lnTo>
                      <a:pt x="10893" y="3580"/>
                    </a:lnTo>
                    <a:lnTo>
                      <a:pt x="10497" y="3989"/>
                    </a:lnTo>
                    <a:lnTo>
                      <a:pt x="10100" y="4373"/>
                    </a:lnTo>
                    <a:lnTo>
                      <a:pt x="9679" y="4756"/>
                    </a:lnTo>
                    <a:lnTo>
                      <a:pt x="9257" y="5127"/>
                    </a:lnTo>
                    <a:lnTo>
                      <a:pt x="8822" y="5485"/>
                    </a:lnTo>
                    <a:lnTo>
                      <a:pt x="8400" y="5830"/>
                    </a:lnTo>
                    <a:lnTo>
                      <a:pt x="7531" y="6507"/>
                    </a:lnTo>
                    <a:lnTo>
                      <a:pt x="7262" y="6699"/>
                    </a:lnTo>
                    <a:lnTo>
                      <a:pt x="6994" y="6878"/>
                    </a:lnTo>
                    <a:lnTo>
                      <a:pt x="6725" y="7032"/>
                    </a:lnTo>
                    <a:lnTo>
                      <a:pt x="6457" y="7185"/>
                    </a:lnTo>
                    <a:lnTo>
                      <a:pt x="6188" y="7313"/>
                    </a:lnTo>
                    <a:lnTo>
                      <a:pt x="5907" y="7441"/>
                    </a:lnTo>
                    <a:lnTo>
                      <a:pt x="5357" y="7696"/>
                    </a:lnTo>
                    <a:lnTo>
                      <a:pt x="4782" y="7927"/>
                    </a:lnTo>
                    <a:lnTo>
                      <a:pt x="4207" y="8182"/>
                    </a:lnTo>
                    <a:lnTo>
                      <a:pt x="3926" y="8323"/>
                    </a:lnTo>
                    <a:lnTo>
                      <a:pt x="3632" y="8463"/>
                    </a:lnTo>
                    <a:lnTo>
                      <a:pt x="3338" y="8630"/>
                    </a:lnTo>
                    <a:lnTo>
                      <a:pt x="3044" y="8809"/>
                    </a:lnTo>
                    <a:lnTo>
                      <a:pt x="2353" y="9230"/>
                    </a:lnTo>
                    <a:lnTo>
                      <a:pt x="2034" y="9435"/>
                    </a:lnTo>
                    <a:lnTo>
                      <a:pt x="1714" y="9652"/>
                    </a:lnTo>
                    <a:lnTo>
                      <a:pt x="1420" y="9870"/>
                    </a:lnTo>
                    <a:lnTo>
                      <a:pt x="1139" y="10087"/>
                    </a:lnTo>
                    <a:lnTo>
                      <a:pt x="896" y="10330"/>
                    </a:lnTo>
                    <a:lnTo>
                      <a:pt x="666" y="10560"/>
                    </a:lnTo>
                    <a:lnTo>
                      <a:pt x="563" y="10688"/>
                    </a:lnTo>
                    <a:lnTo>
                      <a:pt x="461" y="10816"/>
                    </a:lnTo>
                    <a:lnTo>
                      <a:pt x="372" y="10956"/>
                    </a:lnTo>
                    <a:lnTo>
                      <a:pt x="295" y="11084"/>
                    </a:lnTo>
                    <a:lnTo>
                      <a:pt x="218" y="11225"/>
                    </a:lnTo>
                    <a:lnTo>
                      <a:pt x="154" y="11378"/>
                    </a:lnTo>
                    <a:lnTo>
                      <a:pt x="103" y="11519"/>
                    </a:lnTo>
                    <a:lnTo>
                      <a:pt x="65" y="11672"/>
                    </a:lnTo>
                    <a:lnTo>
                      <a:pt x="39" y="11838"/>
                    </a:lnTo>
                    <a:lnTo>
                      <a:pt x="14" y="12005"/>
                    </a:lnTo>
                    <a:lnTo>
                      <a:pt x="1" y="12171"/>
                    </a:lnTo>
                    <a:lnTo>
                      <a:pt x="1" y="12350"/>
                    </a:lnTo>
                    <a:lnTo>
                      <a:pt x="14" y="12529"/>
                    </a:lnTo>
                    <a:lnTo>
                      <a:pt x="39" y="12721"/>
                    </a:lnTo>
                    <a:lnTo>
                      <a:pt x="78" y="12912"/>
                    </a:lnTo>
                    <a:lnTo>
                      <a:pt x="129" y="13117"/>
                    </a:lnTo>
                    <a:lnTo>
                      <a:pt x="333" y="13206"/>
                    </a:lnTo>
                    <a:lnTo>
                      <a:pt x="551" y="13270"/>
                    </a:lnTo>
                    <a:lnTo>
                      <a:pt x="768" y="13334"/>
                    </a:lnTo>
                    <a:lnTo>
                      <a:pt x="998" y="13398"/>
                    </a:lnTo>
                    <a:lnTo>
                      <a:pt x="1241" y="13436"/>
                    </a:lnTo>
                    <a:lnTo>
                      <a:pt x="1484" y="13475"/>
                    </a:lnTo>
                    <a:lnTo>
                      <a:pt x="1740" y="13500"/>
                    </a:lnTo>
                    <a:lnTo>
                      <a:pt x="1995" y="13513"/>
                    </a:lnTo>
                    <a:lnTo>
                      <a:pt x="2264" y="13526"/>
                    </a:lnTo>
                    <a:lnTo>
                      <a:pt x="2519" y="13526"/>
                    </a:lnTo>
                    <a:lnTo>
                      <a:pt x="3069" y="13513"/>
                    </a:lnTo>
                    <a:lnTo>
                      <a:pt x="3632" y="13462"/>
                    </a:lnTo>
                    <a:lnTo>
                      <a:pt x="4181" y="13398"/>
                    </a:lnTo>
                    <a:lnTo>
                      <a:pt x="4744" y="13321"/>
                    </a:lnTo>
                    <a:lnTo>
                      <a:pt x="5306" y="13219"/>
                    </a:lnTo>
                    <a:lnTo>
                      <a:pt x="5843" y="13117"/>
                    </a:lnTo>
                    <a:lnTo>
                      <a:pt x="6380" y="12989"/>
                    </a:lnTo>
                    <a:lnTo>
                      <a:pt x="6892" y="12874"/>
                    </a:lnTo>
                    <a:lnTo>
                      <a:pt x="7365" y="12746"/>
                    </a:lnTo>
                    <a:lnTo>
                      <a:pt x="8234" y="12503"/>
                    </a:lnTo>
                    <a:lnTo>
                      <a:pt x="8809" y="12311"/>
                    </a:lnTo>
                    <a:lnTo>
                      <a:pt x="9436" y="12094"/>
                    </a:lnTo>
                    <a:lnTo>
                      <a:pt x="10088" y="11838"/>
                    </a:lnTo>
                    <a:lnTo>
                      <a:pt x="10765" y="11557"/>
                    </a:lnTo>
                    <a:lnTo>
                      <a:pt x="11430" y="11250"/>
                    </a:lnTo>
                    <a:lnTo>
                      <a:pt x="11750" y="11097"/>
                    </a:lnTo>
                    <a:lnTo>
                      <a:pt x="12056" y="10944"/>
                    </a:lnTo>
                    <a:lnTo>
                      <a:pt x="12350" y="10777"/>
                    </a:lnTo>
                    <a:lnTo>
                      <a:pt x="12619" y="10611"/>
                    </a:lnTo>
                    <a:lnTo>
                      <a:pt x="12875" y="10445"/>
                    </a:lnTo>
                    <a:lnTo>
                      <a:pt x="13105" y="10279"/>
                    </a:lnTo>
                    <a:lnTo>
                      <a:pt x="13654" y="8885"/>
                    </a:lnTo>
                    <a:lnTo>
                      <a:pt x="14166" y="7620"/>
                    </a:lnTo>
                    <a:lnTo>
                      <a:pt x="14421" y="6993"/>
                    </a:lnTo>
                    <a:lnTo>
                      <a:pt x="14664" y="6431"/>
                    </a:lnTo>
                    <a:lnTo>
                      <a:pt x="14690" y="6853"/>
                    </a:lnTo>
                    <a:lnTo>
                      <a:pt x="14703" y="7287"/>
                    </a:lnTo>
                    <a:lnTo>
                      <a:pt x="14715" y="8144"/>
                    </a:lnTo>
                    <a:lnTo>
                      <a:pt x="14728" y="8566"/>
                    </a:lnTo>
                    <a:lnTo>
                      <a:pt x="14754" y="9000"/>
                    </a:lnTo>
                    <a:lnTo>
                      <a:pt x="14792" y="9435"/>
                    </a:lnTo>
                    <a:lnTo>
                      <a:pt x="14843" y="9857"/>
                    </a:lnTo>
                    <a:lnTo>
                      <a:pt x="15316" y="9882"/>
                    </a:lnTo>
                    <a:lnTo>
                      <a:pt x="15725" y="9882"/>
                    </a:lnTo>
                    <a:lnTo>
                      <a:pt x="16071" y="9857"/>
                    </a:lnTo>
                    <a:lnTo>
                      <a:pt x="16365" y="9831"/>
                    </a:lnTo>
                    <a:lnTo>
                      <a:pt x="16607" y="9780"/>
                    </a:lnTo>
                    <a:lnTo>
                      <a:pt x="16799" y="9716"/>
                    </a:lnTo>
                    <a:lnTo>
                      <a:pt x="16953" y="9652"/>
                    </a:lnTo>
                    <a:lnTo>
                      <a:pt x="17068" y="9588"/>
                    </a:lnTo>
                    <a:lnTo>
                      <a:pt x="17144" y="9512"/>
                    </a:lnTo>
                    <a:lnTo>
                      <a:pt x="17196" y="9435"/>
                    </a:lnTo>
                    <a:lnTo>
                      <a:pt x="17234" y="9371"/>
                    </a:lnTo>
                    <a:lnTo>
                      <a:pt x="17247" y="9307"/>
                    </a:lnTo>
                    <a:lnTo>
                      <a:pt x="17247" y="9256"/>
                    </a:lnTo>
                    <a:lnTo>
                      <a:pt x="17247" y="9218"/>
                    </a:lnTo>
                    <a:lnTo>
                      <a:pt x="17234" y="9179"/>
                    </a:lnTo>
                    <a:lnTo>
                      <a:pt x="17234" y="8527"/>
                    </a:lnTo>
                    <a:lnTo>
                      <a:pt x="17221" y="5382"/>
                    </a:lnTo>
                    <a:lnTo>
                      <a:pt x="17221" y="256"/>
                    </a:lnTo>
                    <a:lnTo>
                      <a:pt x="13258" y="0"/>
                    </a:lnTo>
                    <a:close/>
                  </a:path>
                </a:pathLst>
              </a:custGeom>
              <a:solidFill>
                <a:srgbClr val="1F000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897;p18">
                <a:extLst>
                  <a:ext uri="{FF2B5EF4-FFF2-40B4-BE49-F238E27FC236}">
                    <a16:creationId xmlns:a16="http://schemas.microsoft.com/office/drawing/2014/main" id="{F3764322-ACC2-457E-3EFB-EB6CDA8C13BD}"/>
                  </a:ext>
                </a:extLst>
              </p:cNvPr>
              <p:cNvSpPr/>
              <p:nvPr/>
            </p:nvSpPr>
            <p:spPr>
              <a:xfrm>
                <a:off x="3808075" y="4754325"/>
                <a:ext cx="439150" cy="283175"/>
              </a:xfrm>
              <a:custGeom>
                <a:avLst/>
                <a:gdLst/>
                <a:ahLst/>
                <a:cxnLst/>
                <a:rect l="l" t="t" r="r" b="b"/>
                <a:pathLst>
                  <a:path w="17566" h="11327" extrusionOk="0">
                    <a:moveTo>
                      <a:pt x="5012" y="0"/>
                    </a:moveTo>
                    <a:lnTo>
                      <a:pt x="4935" y="13"/>
                    </a:lnTo>
                    <a:lnTo>
                      <a:pt x="4845" y="38"/>
                    </a:lnTo>
                    <a:lnTo>
                      <a:pt x="4718" y="64"/>
                    </a:lnTo>
                    <a:lnTo>
                      <a:pt x="4551" y="102"/>
                    </a:lnTo>
                    <a:lnTo>
                      <a:pt x="4002" y="141"/>
                    </a:lnTo>
                    <a:lnTo>
                      <a:pt x="3439" y="166"/>
                    </a:lnTo>
                    <a:lnTo>
                      <a:pt x="2877" y="179"/>
                    </a:lnTo>
                    <a:lnTo>
                      <a:pt x="2301" y="179"/>
                    </a:lnTo>
                    <a:lnTo>
                      <a:pt x="1138" y="166"/>
                    </a:lnTo>
                    <a:lnTo>
                      <a:pt x="0" y="166"/>
                    </a:lnTo>
                    <a:lnTo>
                      <a:pt x="0" y="729"/>
                    </a:lnTo>
                    <a:lnTo>
                      <a:pt x="13" y="1304"/>
                    </a:lnTo>
                    <a:lnTo>
                      <a:pt x="64" y="2429"/>
                    </a:lnTo>
                    <a:lnTo>
                      <a:pt x="141" y="3554"/>
                    </a:lnTo>
                    <a:lnTo>
                      <a:pt x="230" y="4692"/>
                    </a:lnTo>
                    <a:lnTo>
                      <a:pt x="307" y="5817"/>
                    </a:lnTo>
                    <a:lnTo>
                      <a:pt x="384" y="6942"/>
                    </a:lnTo>
                    <a:lnTo>
                      <a:pt x="435" y="8080"/>
                    </a:lnTo>
                    <a:lnTo>
                      <a:pt x="448" y="8642"/>
                    </a:lnTo>
                    <a:lnTo>
                      <a:pt x="461" y="9217"/>
                    </a:lnTo>
                    <a:lnTo>
                      <a:pt x="3580" y="9601"/>
                    </a:lnTo>
                    <a:lnTo>
                      <a:pt x="3567" y="9064"/>
                    </a:lnTo>
                    <a:lnTo>
                      <a:pt x="3554" y="8540"/>
                    </a:lnTo>
                    <a:lnTo>
                      <a:pt x="3490" y="7479"/>
                    </a:lnTo>
                    <a:lnTo>
                      <a:pt x="3478" y="6942"/>
                    </a:lnTo>
                    <a:lnTo>
                      <a:pt x="3478" y="6418"/>
                    </a:lnTo>
                    <a:lnTo>
                      <a:pt x="3503" y="5894"/>
                    </a:lnTo>
                    <a:lnTo>
                      <a:pt x="3529" y="5638"/>
                    </a:lnTo>
                    <a:lnTo>
                      <a:pt x="3567" y="5382"/>
                    </a:lnTo>
                    <a:lnTo>
                      <a:pt x="3695" y="5625"/>
                    </a:lnTo>
                    <a:lnTo>
                      <a:pt x="3836" y="5881"/>
                    </a:lnTo>
                    <a:lnTo>
                      <a:pt x="3951" y="6136"/>
                    </a:lnTo>
                    <a:lnTo>
                      <a:pt x="4078" y="6405"/>
                    </a:lnTo>
                    <a:lnTo>
                      <a:pt x="4296" y="6967"/>
                    </a:lnTo>
                    <a:lnTo>
                      <a:pt x="4500" y="7530"/>
                    </a:lnTo>
                    <a:lnTo>
                      <a:pt x="4884" y="8693"/>
                    </a:lnTo>
                    <a:lnTo>
                      <a:pt x="5076" y="9256"/>
                    </a:lnTo>
                    <a:lnTo>
                      <a:pt x="5267" y="9805"/>
                    </a:lnTo>
                    <a:lnTo>
                      <a:pt x="17566" y="11327"/>
                    </a:lnTo>
                    <a:lnTo>
                      <a:pt x="17566" y="10803"/>
                    </a:lnTo>
                    <a:lnTo>
                      <a:pt x="17566" y="10240"/>
                    </a:lnTo>
                    <a:lnTo>
                      <a:pt x="17553" y="9946"/>
                    </a:lnTo>
                    <a:lnTo>
                      <a:pt x="17527" y="9652"/>
                    </a:lnTo>
                    <a:lnTo>
                      <a:pt x="17489" y="9371"/>
                    </a:lnTo>
                    <a:lnTo>
                      <a:pt x="17438" y="9077"/>
                    </a:lnTo>
                    <a:lnTo>
                      <a:pt x="17374" y="8796"/>
                    </a:lnTo>
                    <a:lnTo>
                      <a:pt x="17284" y="8527"/>
                    </a:lnTo>
                    <a:lnTo>
                      <a:pt x="17169" y="8271"/>
                    </a:lnTo>
                    <a:lnTo>
                      <a:pt x="17105" y="8144"/>
                    </a:lnTo>
                    <a:lnTo>
                      <a:pt x="17041" y="8016"/>
                    </a:lnTo>
                    <a:lnTo>
                      <a:pt x="16952" y="7901"/>
                    </a:lnTo>
                    <a:lnTo>
                      <a:pt x="16875" y="7786"/>
                    </a:lnTo>
                    <a:lnTo>
                      <a:pt x="16773" y="7683"/>
                    </a:lnTo>
                    <a:lnTo>
                      <a:pt x="16671" y="7581"/>
                    </a:lnTo>
                    <a:lnTo>
                      <a:pt x="16568" y="7479"/>
                    </a:lnTo>
                    <a:lnTo>
                      <a:pt x="16441" y="7389"/>
                    </a:lnTo>
                    <a:lnTo>
                      <a:pt x="16313" y="7313"/>
                    </a:lnTo>
                    <a:lnTo>
                      <a:pt x="16172" y="7236"/>
                    </a:lnTo>
                    <a:lnTo>
                      <a:pt x="15942" y="7108"/>
                    </a:lnTo>
                    <a:lnTo>
                      <a:pt x="15686" y="6993"/>
                    </a:lnTo>
                    <a:lnTo>
                      <a:pt x="15443" y="6903"/>
                    </a:lnTo>
                    <a:lnTo>
                      <a:pt x="15188" y="6827"/>
                    </a:lnTo>
                    <a:lnTo>
                      <a:pt x="14919" y="6750"/>
                    </a:lnTo>
                    <a:lnTo>
                      <a:pt x="14651" y="6686"/>
                    </a:lnTo>
                    <a:lnTo>
                      <a:pt x="14114" y="6584"/>
                    </a:lnTo>
                    <a:lnTo>
                      <a:pt x="13564" y="6482"/>
                    </a:lnTo>
                    <a:lnTo>
                      <a:pt x="13015" y="6379"/>
                    </a:lnTo>
                    <a:lnTo>
                      <a:pt x="12746" y="6303"/>
                    </a:lnTo>
                    <a:lnTo>
                      <a:pt x="12478" y="6239"/>
                    </a:lnTo>
                    <a:lnTo>
                      <a:pt x="12209" y="6149"/>
                    </a:lnTo>
                    <a:lnTo>
                      <a:pt x="11953" y="6034"/>
                    </a:lnTo>
                    <a:lnTo>
                      <a:pt x="11391" y="5817"/>
                    </a:lnTo>
                    <a:lnTo>
                      <a:pt x="10828" y="5561"/>
                    </a:lnTo>
                    <a:lnTo>
                      <a:pt x="10291" y="5293"/>
                    </a:lnTo>
                    <a:lnTo>
                      <a:pt x="10023" y="5152"/>
                    </a:lnTo>
                    <a:lnTo>
                      <a:pt x="9767" y="4999"/>
                    </a:lnTo>
                    <a:lnTo>
                      <a:pt x="9512" y="4845"/>
                    </a:lnTo>
                    <a:lnTo>
                      <a:pt x="9256" y="4679"/>
                    </a:lnTo>
                    <a:lnTo>
                      <a:pt x="9013" y="4500"/>
                    </a:lnTo>
                    <a:lnTo>
                      <a:pt x="8783" y="4308"/>
                    </a:lnTo>
                    <a:lnTo>
                      <a:pt x="8553" y="4117"/>
                    </a:lnTo>
                    <a:lnTo>
                      <a:pt x="8336" y="3912"/>
                    </a:lnTo>
                    <a:lnTo>
                      <a:pt x="8118" y="3695"/>
                    </a:lnTo>
                    <a:lnTo>
                      <a:pt x="7926" y="3465"/>
                    </a:lnTo>
                    <a:lnTo>
                      <a:pt x="7709" y="3196"/>
                    </a:lnTo>
                    <a:lnTo>
                      <a:pt x="7505" y="2915"/>
                    </a:lnTo>
                    <a:lnTo>
                      <a:pt x="7134" y="2378"/>
                    </a:lnTo>
                    <a:lnTo>
                      <a:pt x="6776" y="1828"/>
                    </a:lnTo>
                    <a:lnTo>
                      <a:pt x="6597" y="1560"/>
                    </a:lnTo>
                    <a:lnTo>
                      <a:pt x="6405" y="1291"/>
                    </a:lnTo>
                    <a:lnTo>
                      <a:pt x="6188" y="997"/>
                    </a:lnTo>
                    <a:lnTo>
                      <a:pt x="5932" y="678"/>
                    </a:lnTo>
                    <a:lnTo>
                      <a:pt x="5804" y="524"/>
                    </a:lnTo>
                    <a:lnTo>
                      <a:pt x="5664" y="371"/>
                    </a:lnTo>
                    <a:lnTo>
                      <a:pt x="5536" y="256"/>
                    </a:lnTo>
                    <a:lnTo>
                      <a:pt x="5408" y="166"/>
                    </a:lnTo>
                    <a:lnTo>
                      <a:pt x="5267" y="77"/>
                    </a:lnTo>
                    <a:lnTo>
                      <a:pt x="5152" y="26"/>
                    </a:lnTo>
                    <a:lnTo>
                      <a:pt x="5076" y="13"/>
                    </a:lnTo>
                    <a:lnTo>
                      <a:pt x="5012" y="0"/>
                    </a:lnTo>
                    <a:close/>
                  </a:path>
                </a:pathLst>
              </a:custGeom>
              <a:solidFill>
                <a:srgbClr val="1F000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4" name="Google Shape;898;p18">
                <a:extLst>
                  <a:ext uri="{FF2B5EF4-FFF2-40B4-BE49-F238E27FC236}">
                    <a16:creationId xmlns:a16="http://schemas.microsoft.com/office/drawing/2014/main" id="{C340BF48-271B-C2D1-37F8-D44398673332}"/>
                  </a:ext>
                </a:extLst>
              </p:cNvPr>
              <p:cNvSpPr/>
              <p:nvPr/>
            </p:nvSpPr>
            <p:spPr>
              <a:xfrm>
                <a:off x="3314600" y="2674350"/>
                <a:ext cx="848575" cy="2179700"/>
              </a:xfrm>
              <a:custGeom>
                <a:avLst/>
                <a:gdLst/>
                <a:ahLst/>
                <a:cxnLst/>
                <a:rect l="l" t="t" r="r" b="b"/>
                <a:pathLst>
                  <a:path w="33943" h="87188" extrusionOk="0">
                    <a:moveTo>
                      <a:pt x="2506" y="0"/>
                    </a:moveTo>
                    <a:lnTo>
                      <a:pt x="1957" y="26"/>
                    </a:lnTo>
                    <a:lnTo>
                      <a:pt x="1829" y="8233"/>
                    </a:lnTo>
                    <a:lnTo>
                      <a:pt x="1560" y="26936"/>
                    </a:lnTo>
                    <a:lnTo>
                      <a:pt x="1407" y="37432"/>
                    </a:lnTo>
                    <a:lnTo>
                      <a:pt x="1279" y="47212"/>
                    </a:lnTo>
                    <a:lnTo>
                      <a:pt x="1190" y="55164"/>
                    </a:lnTo>
                    <a:lnTo>
                      <a:pt x="1164" y="58104"/>
                    </a:lnTo>
                    <a:lnTo>
                      <a:pt x="1151" y="60175"/>
                    </a:lnTo>
                    <a:lnTo>
                      <a:pt x="1151" y="61760"/>
                    </a:lnTo>
                    <a:lnTo>
                      <a:pt x="1138" y="62553"/>
                    </a:lnTo>
                    <a:lnTo>
                      <a:pt x="1113" y="63345"/>
                    </a:lnTo>
                    <a:lnTo>
                      <a:pt x="1062" y="64138"/>
                    </a:lnTo>
                    <a:lnTo>
                      <a:pt x="998" y="64931"/>
                    </a:lnTo>
                    <a:lnTo>
                      <a:pt x="921" y="65723"/>
                    </a:lnTo>
                    <a:lnTo>
                      <a:pt x="857" y="66120"/>
                    </a:lnTo>
                    <a:lnTo>
                      <a:pt x="806" y="66516"/>
                    </a:lnTo>
                    <a:lnTo>
                      <a:pt x="614" y="67308"/>
                    </a:lnTo>
                    <a:lnTo>
                      <a:pt x="474" y="67986"/>
                    </a:lnTo>
                    <a:lnTo>
                      <a:pt x="423" y="68293"/>
                    </a:lnTo>
                    <a:lnTo>
                      <a:pt x="384" y="68587"/>
                    </a:lnTo>
                    <a:lnTo>
                      <a:pt x="359" y="68881"/>
                    </a:lnTo>
                    <a:lnTo>
                      <a:pt x="333" y="69162"/>
                    </a:lnTo>
                    <a:lnTo>
                      <a:pt x="333" y="69443"/>
                    </a:lnTo>
                    <a:lnTo>
                      <a:pt x="346" y="69725"/>
                    </a:lnTo>
                    <a:lnTo>
                      <a:pt x="384" y="70019"/>
                    </a:lnTo>
                    <a:lnTo>
                      <a:pt x="423" y="70338"/>
                    </a:lnTo>
                    <a:lnTo>
                      <a:pt x="499" y="70658"/>
                    </a:lnTo>
                    <a:lnTo>
                      <a:pt x="576" y="71016"/>
                    </a:lnTo>
                    <a:lnTo>
                      <a:pt x="678" y="71387"/>
                    </a:lnTo>
                    <a:lnTo>
                      <a:pt x="806" y="71808"/>
                    </a:lnTo>
                    <a:lnTo>
                      <a:pt x="921" y="72218"/>
                    </a:lnTo>
                    <a:lnTo>
                      <a:pt x="998" y="72614"/>
                    </a:lnTo>
                    <a:lnTo>
                      <a:pt x="1062" y="72972"/>
                    </a:lnTo>
                    <a:lnTo>
                      <a:pt x="1087" y="73330"/>
                    </a:lnTo>
                    <a:lnTo>
                      <a:pt x="1087" y="73662"/>
                    </a:lnTo>
                    <a:lnTo>
                      <a:pt x="1075" y="73982"/>
                    </a:lnTo>
                    <a:lnTo>
                      <a:pt x="1036" y="74289"/>
                    </a:lnTo>
                    <a:lnTo>
                      <a:pt x="972" y="74595"/>
                    </a:lnTo>
                    <a:lnTo>
                      <a:pt x="908" y="74902"/>
                    </a:lnTo>
                    <a:lnTo>
                      <a:pt x="819" y="75209"/>
                    </a:lnTo>
                    <a:lnTo>
                      <a:pt x="717" y="75516"/>
                    </a:lnTo>
                    <a:lnTo>
                      <a:pt x="602" y="75835"/>
                    </a:lnTo>
                    <a:lnTo>
                      <a:pt x="359" y="76513"/>
                    </a:lnTo>
                    <a:lnTo>
                      <a:pt x="90" y="77267"/>
                    </a:lnTo>
                    <a:lnTo>
                      <a:pt x="52" y="77446"/>
                    </a:lnTo>
                    <a:lnTo>
                      <a:pt x="26" y="77612"/>
                    </a:lnTo>
                    <a:lnTo>
                      <a:pt x="1" y="77779"/>
                    </a:lnTo>
                    <a:lnTo>
                      <a:pt x="1" y="77945"/>
                    </a:lnTo>
                    <a:lnTo>
                      <a:pt x="1" y="78098"/>
                    </a:lnTo>
                    <a:lnTo>
                      <a:pt x="13" y="78252"/>
                    </a:lnTo>
                    <a:lnTo>
                      <a:pt x="39" y="78405"/>
                    </a:lnTo>
                    <a:lnTo>
                      <a:pt x="65" y="78558"/>
                    </a:lnTo>
                    <a:lnTo>
                      <a:pt x="141" y="78840"/>
                    </a:lnTo>
                    <a:lnTo>
                      <a:pt x="244" y="79121"/>
                    </a:lnTo>
                    <a:lnTo>
                      <a:pt x="359" y="79402"/>
                    </a:lnTo>
                    <a:lnTo>
                      <a:pt x="486" y="79683"/>
                    </a:lnTo>
                    <a:lnTo>
                      <a:pt x="755" y="80259"/>
                    </a:lnTo>
                    <a:lnTo>
                      <a:pt x="883" y="80566"/>
                    </a:lnTo>
                    <a:lnTo>
                      <a:pt x="985" y="80885"/>
                    </a:lnTo>
                    <a:lnTo>
                      <a:pt x="1075" y="81218"/>
                    </a:lnTo>
                    <a:lnTo>
                      <a:pt x="1113" y="81397"/>
                    </a:lnTo>
                    <a:lnTo>
                      <a:pt x="1138" y="81575"/>
                    </a:lnTo>
                    <a:lnTo>
                      <a:pt x="1151" y="81767"/>
                    </a:lnTo>
                    <a:lnTo>
                      <a:pt x="1164" y="81959"/>
                    </a:lnTo>
                    <a:lnTo>
                      <a:pt x="1164" y="82164"/>
                    </a:lnTo>
                    <a:lnTo>
                      <a:pt x="1151" y="82368"/>
                    </a:lnTo>
                    <a:lnTo>
                      <a:pt x="1126" y="82585"/>
                    </a:lnTo>
                    <a:lnTo>
                      <a:pt x="1100" y="82777"/>
                    </a:lnTo>
                    <a:lnTo>
                      <a:pt x="1062" y="82969"/>
                    </a:lnTo>
                    <a:lnTo>
                      <a:pt x="1023" y="83161"/>
                    </a:lnTo>
                    <a:lnTo>
                      <a:pt x="908" y="83506"/>
                    </a:lnTo>
                    <a:lnTo>
                      <a:pt x="793" y="83825"/>
                    </a:lnTo>
                    <a:lnTo>
                      <a:pt x="576" y="84375"/>
                    </a:lnTo>
                    <a:lnTo>
                      <a:pt x="486" y="84631"/>
                    </a:lnTo>
                    <a:lnTo>
                      <a:pt x="448" y="84746"/>
                    </a:lnTo>
                    <a:lnTo>
                      <a:pt x="423" y="84861"/>
                    </a:lnTo>
                    <a:lnTo>
                      <a:pt x="410" y="84963"/>
                    </a:lnTo>
                    <a:lnTo>
                      <a:pt x="410" y="85078"/>
                    </a:lnTo>
                    <a:lnTo>
                      <a:pt x="410" y="85181"/>
                    </a:lnTo>
                    <a:lnTo>
                      <a:pt x="435" y="85283"/>
                    </a:lnTo>
                    <a:lnTo>
                      <a:pt x="474" y="85372"/>
                    </a:lnTo>
                    <a:lnTo>
                      <a:pt x="525" y="85475"/>
                    </a:lnTo>
                    <a:lnTo>
                      <a:pt x="589" y="85564"/>
                    </a:lnTo>
                    <a:lnTo>
                      <a:pt x="678" y="85666"/>
                    </a:lnTo>
                    <a:lnTo>
                      <a:pt x="793" y="85756"/>
                    </a:lnTo>
                    <a:lnTo>
                      <a:pt x="921" y="85845"/>
                    </a:lnTo>
                    <a:lnTo>
                      <a:pt x="1075" y="85948"/>
                    </a:lnTo>
                    <a:lnTo>
                      <a:pt x="1241" y="86037"/>
                    </a:lnTo>
                    <a:lnTo>
                      <a:pt x="1445" y="86127"/>
                    </a:lnTo>
                    <a:lnTo>
                      <a:pt x="1675" y="86229"/>
                    </a:lnTo>
                    <a:lnTo>
                      <a:pt x="1931" y="86318"/>
                    </a:lnTo>
                    <a:lnTo>
                      <a:pt x="2212" y="86421"/>
                    </a:lnTo>
                    <a:lnTo>
                      <a:pt x="2506" y="86548"/>
                    </a:lnTo>
                    <a:lnTo>
                      <a:pt x="2788" y="86664"/>
                    </a:lnTo>
                    <a:lnTo>
                      <a:pt x="3069" y="86766"/>
                    </a:lnTo>
                    <a:lnTo>
                      <a:pt x="3350" y="86855"/>
                    </a:lnTo>
                    <a:lnTo>
                      <a:pt x="3619" y="86932"/>
                    </a:lnTo>
                    <a:lnTo>
                      <a:pt x="3900" y="86996"/>
                    </a:lnTo>
                    <a:lnTo>
                      <a:pt x="4181" y="87060"/>
                    </a:lnTo>
                    <a:lnTo>
                      <a:pt x="4450" y="87098"/>
                    </a:lnTo>
                    <a:lnTo>
                      <a:pt x="4744" y="87137"/>
                    </a:lnTo>
                    <a:lnTo>
                      <a:pt x="5025" y="87162"/>
                    </a:lnTo>
                    <a:lnTo>
                      <a:pt x="5319" y="87188"/>
                    </a:lnTo>
                    <a:lnTo>
                      <a:pt x="5945" y="87188"/>
                    </a:lnTo>
                    <a:lnTo>
                      <a:pt x="6265" y="87175"/>
                    </a:lnTo>
                    <a:lnTo>
                      <a:pt x="6968" y="87124"/>
                    </a:lnTo>
                    <a:lnTo>
                      <a:pt x="7352" y="87124"/>
                    </a:lnTo>
                    <a:lnTo>
                      <a:pt x="7722" y="87085"/>
                    </a:lnTo>
                    <a:lnTo>
                      <a:pt x="7901" y="87060"/>
                    </a:lnTo>
                    <a:lnTo>
                      <a:pt x="8080" y="87022"/>
                    </a:lnTo>
                    <a:lnTo>
                      <a:pt x="8246" y="86983"/>
                    </a:lnTo>
                    <a:lnTo>
                      <a:pt x="8413" y="86932"/>
                    </a:lnTo>
                    <a:lnTo>
                      <a:pt x="8579" y="86868"/>
                    </a:lnTo>
                    <a:lnTo>
                      <a:pt x="8745" y="86791"/>
                    </a:lnTo>
                    <a:lnTo>
                      <a:pt x="8898" y="86702"/>
                    </a:lnTo>
                    <a:lnTo>
                      <a:pt x="9052" y="86612"/>
                    </a:lnTo>
                    <a:lnTo>
                      <a:pt x="9192" y="86497"/>
                    </a:lnTo>
                    <a:lnTo>
                      <a:pt x="9333" y="86370"/>
                    </a:lnTo>
                    <a:lnTo>
                      <a:pt x="9474" y="86229"/>
                    </a:lnTo>
                    <a:lnTo>
                      <a:pt x="9602" y="86075"/>
                    </a:lnTo>
                    <a:lnTo>
                      <a:pt x="18065" y="25658"/>
                    </a:lnTo>
                    <a:lnTo>
                      <a:pt x="17937" y="26975"/>
                    </a:lnTo>
                    <a:lnTo>
                      <a:pt x="17847" y="28304"/>
                    </a:lnTo>
                    <a:lnTo>
                      <a:pt x="17771" y="29634"/>
                    </a:lnTo>
                    <a:lnTo>
                      <a:pt x="17707" y="30963"/>
                    </a:lnTo>
                    <a:lnTo>
                      <a:pt x="17668" y="32306"/>
                    </a:lnTo>
                    <a:lnTo>
                      <a:pt x="17643" y="33635"/>
                    </a:lnTo>
                    <a:lnTo>
                      <a:pt x="17630" y="34977"/>
                    </a:lnTo>
                    <a:lnTo>
                      <a:pt x="17617" y="36307"/>
                    </a:lnTo>
                    <a:lnTo>
                      <a:pt x="17630" y="38992"/>
                    </a:lnTo>
                    <a:lnTo>
                      <a:pt x="17668" y="41651"/>
                    </a:lnTo>
                    <a:lnTo>
                      <a:pt x="17694" y="44323"/>
                    </a:lnTo>
                    <a:lnTo>
                      <a:pt x="17707" y="46969"/>
                    </a:lnTo>
                    <a:lnTo>
                      <a:pt x="17707" y="50267"/>
                    </a:lnTo>
                    <a:lnTo>
                      <a:pt x="17681" y="53578"/>
                    </a:lnTo>
                    <a:lnTo>
                      <a:pt x="17668" y="56877"/>
                    </a:lnTo>
                    <a:lnTo>
                      <a:pt x="17668" y="60175"/>
                    </a:lnTo>
                    <a:lnTo>
                      <a:pt x="17668" y="63486"/>
                    </a:lnTo>
                    <a:lnTo>
                      <a:pt x="17707" y="66784"/>
                    </a:lnTo>
                    <a:lnTo>
                      <a:pt x="17732" y="68433"/>
                    </a:lnTo>
                    <a:lnTo>
                      <a:pt x="17771" y="70083"/>
                    </a:lnTo>
                    <a:lnTo>
                      <a:pt x="17822" y="71732"/>
                    </a:lnTo>
                    <a:lnTo>
                      <a:pt x="17886" y="73394"/>
                    </a:lnTo>
                    <a:lnTo>
                      <a:pt x="17873" y="73905"/>
                    </a:lnTo>
                    <a:lnTo>
                      <a:pt x="17847" y="74506"/>
                    </a:lnTo>
                    <a:lnTo>
                      <a:pt x="17783" y="75938"/>
                    </a:lnTo>
                    <a:lnTo>
                      <a:pt x="17745" y="76718"/>
                    </a:lnTo>
                    <a:lnTo>
                      <a:pt x="17707" y="77549"/>
                    </a:lnTo>
                    <a:lnTo>
                      <a:pt x="17694" y="78379"/>
                    </a:lnTo>
                    <a:lnTo>
                      <a:pt x="17681" y="79223"/>
                    </a:lnTo>
                    <a:lnTo>
                      <a:pt x="17707" y="80041"/>
                    </a:lnTo>
                    <a:lnTo>
                      <a:pt x="17732" y="80450"/>
                    </a:lnTo>
                    <a:lnTo>
                      <a:pt x="17758" y="80834"/>
                    </a:lnTo>
                    <a:lnTo>
                      <a:pt x="17796" y="81218"/>
                    </a:lnTo>
                    <a:lnTo>
                      <a:pt x="17834" y="81588"/>
                    </a:lnTo>
                    <a:lnTo>
                      <a:pt x="17898" y="81946"/>
                    </a:lnTo>
                    <a:lnTo>
                      <a:pt x="17962" y="82279"/>
                    </a:lnTo>
                    <a:lnTo>
                      <a:pt x="18039" y="82598"/>
                    </a:lnTo>
                    <a:lnTo>
                      <a:pt x="18129" y="82892"/>
                    </a:lnTo>
                    <a:lnTo>
                      <a:pt x="18231" y="83174"/>
                    </a:lnTo>
                    <a:lnTo>
                      <a:pt x="18346" y="83416"/>
                    </a:lnTo>
                    <a:lnTo>
                      <a:pt x="18474" y="83634"/>
                    </a:lnTo>
                    <a:lnTo>
                      <a:pt x="18614" y="83838"/>
                    </a:lnTo>
                    <a:lnTo>
                      <a:pt x="18691" y="83915"/>
                    </a:lnTo>
                    <a:lnTo>
                      <a:pt x="18768" y="84004"/>
                    </a:lnTo>
                    <a:lnTo>
                      <a:pt x="18857" y="84068"/>
                    </a:lnTo>
                    <a:lnTo>
                      <a:pt x="18947" y="84132"/>
                    </a:lnTo>
                    <a:lnTo>
                      <a:pt x="19164" y="84260"/>
                    </a:lnTo>
                    <a:lnTo>
                      <a:pt x="19407" y="84362"/>
                    </a:lnTo>
                    <a:lnTo>
                      <a:pt x="19650" y="84452"/>
                    </a:lnTo>
                    <a:lnTo>
                      <a:pt x="19918" y="84529"/>
                    </a:lnTo>
                    <a:lnTo>
                      <a:pt x="20187" y="84593"/>
                    </a:lnTo>
                    <a:lnTo>
                      <a:pt x="20468" y="84644"/>
                    </a:lnTo>
                    <a:lnTo>
                      <a:pt x="20775" y="84682"/>
                    </a:lnTo>
                    <a:lnTo>
                      <a:pt x="21069" y="84708"/>
                    </a:lnTo>
                    <a:lnTo>
                      <a:pt x="21388" y="84720"/>
                    </a:lnTo>
                    <a:lnTo>
                      <a:pt x="22028" y="84720"/>
                    </a:lnTo>
                    <a:lnTo>
                      <a:pt x="22360" y="84695"/>
                    </a:lnTo>
                    <a:lnTo>
                      <a:pt x="22692" y="84669"/>
                    </a:lnTo>
                    <a:lnTo>
                      <a:pt x="23025" y="84631"/>
                    </a:lnTo>
                    <a:lnTo>
                      <a:pt x="23357" y="84580"/>
                    </a:lnTo>
                    <a:lnTo>
                      <a:pt x="23702" y="84529"/>
                    </a:lnTo>
                    <a:lnTo>
                      <a:pt x="24367" y="84401"/>
                    </a:lnTo>
                    <a:lnTo>
                      <a:pt x="25045" y="84247"/>
                    </a:lnTo>
                    <a:lnTo>
                      <a:pt x="25697" y="84068"/>
                    </a:lnTo>
                    <a:lnTo>
                      <a:pt x="26323" y="83889"/>
                    </a:lnTo>
                    <a:lnTo>
                      <a:pt x="26924" y="83685"/>
                    </a:lnTo>
                    <a:lnTo>
                      <a:pt x="27486" y="83480"/>
                    </a:lnTo>
                    <a:lnTo>
                      <a:pt x="27998" y="83276"/>
                    </a:lnTo>
                    <a:lnTo>
                      <a:pt x="28458" y="83071"/>
                    </a:lnTo>
                    <a:lnTo>
                      <a:pt x="28381" y="82905"/>
                    </a:lnTo>
                    <a:lnTo>
                      <a:pt x="28305" y="82739"/>
                    </a:lnTo>
                    <a:lnTo>
                      <a:pt x="28241" y="82560"/>
                    </a:lnTo>
                    <a:lnTo>
                      <a:pt x="28190" y="82381"/>
                    </a:lnTo>
                    <a:lnTo>
                      <a:pt x="28087" y="82023"/>
                    </a:lnTo>
                    <a:lnTo>
                      <a:pt x="28023" y="81639"/>
                    </a:lnTo>
                    <a:lnTo>
                      <a:pt x="27972" y="81256"/>
                    </a:lnTo>
                    <a:lnTo>
                      <a:pt x="27947" y="80872"/>
                    </a:lnTo>
                    <a:lnTo>
                      <a:pt x="27934" y="80476"/>
                    </a:lnTo>
                    <a:lnTo>
                      <a:pt x="27921" y="80080"/>
                    </a:lnTo>
                    <a:lnTo>
                      <a:pt x="27934" y="79287"/>
                    </a:lnTo>
                    <a:lnTo>
                      <a:pt x="27959" y="78520"/>
                    </a:lnTo>
                    <a:lnTo>
                      <a:pt x="27959" y="78137"/>
                    </a:lnTo>
                    <a:lnTo>
                      <a:pt x="27959" y="77779"/>
                    </a:lnTo>
                    <a:lnTo>
                      <a:pt x="27947" y="77421"/>
                    </a:lnTo>
                    <a:lnTo>
                      <a:pt x="27921" y="77088"/>
                    </a:lnTo>
                    <a:lnTo>
                      <a:pt x="27908" y="76871"/>
                    </a:lnTo>
                    <a:lnTo>
                      <a:pt x="27908" y="76666"/>
                    </a:lnTo>
                    <a:lnTo>
                      <a:pt x="27921" y="76245"/>
                    </a:lnTo>
                    <a:lnTo>
                      <a:pt x="27959" y="75835"/>
                    </a:lnTo>
                    <a:lnTo>
                      <a:pt x="28011" y="75426"/>
                    </a:lnTo>
                    <a:lnTo>
                      <a:pt x="28087" y="75017"/>
                    </a:lnTo>
                    <a:lnTo>
                      <a:pt x="28164" y="74621"/>
                    </a:lnTo>
                    <a:lnTo>
                      <a:pt x="28343" y="73828"/>
                    </a:lnTo>
                    <a:lnTo>
                      <a:pt x="28432" y="73432"/>
                    </a:lnTo>
                    <a:lnTo>
                      <a:pt x="28509" y="73036"/>
                    </a:lnTo>
                    <a:lnTo>
                      <a:pt x="28586" y="72639"/>
                    </a:lnTo>
                    <a:lnTo>
                      <a:pt x="28637" y="72230"/>
                    </a:lnTo>
                    <a:lnTo>
                      <a:pt x="28675" y="71821"/>
                    </a:lnTo>
                    <a:lnTo>
                      <a:pt x="28688" y="71412"/>
                    </a:lnTo>
                    <a:lnTo>
                      <a:pt x="28688" y="71208"/>
                    </a:lnTo>
                    <a:lnTo>
                      <a:pt x="28675" y="70990"/>
                    </a:lnTo>
                    <a:lnTo>
                      <a:pt x="28663" y="70786"/>
                    </a:lnTo>
                    <a:lnTo>
                      <a:pt x="28624" y="70568"/>
                    </a:lnTo>
                    <a:lnTo>
                      <a:pt x="28548" y="69712"/>
                    </a:lnTo>
                    <a:lnTo>
                      <a:pt x="28484" y="68843"/>
                    </a:lnTo>
                    <a:lnTo>
                      <a:pt x="28432" y="67960"/>
                    </a:lnTo>
                    <a:lnTo>
                      <a:pt x="28407" y="67078"/>
                    </a:lnTo>
                    <a:lnTo>
                      <a:pt x="28407" y="66183"/>
                    </a:lnTo>
                    <a:lnTo>
                      <a:pt x="28420" y="65301"/>
                    </a:lnTo>
                    <a:lnTo>
                      <a:pt x="28445" y="64406"/>
                    </a:lnTo>
                    <a:lnTo>
                      <a:pt x="28471" y="63499"/>
                    </a:lnTo>
                    <a:lnTo>
                      <a:pt x="28522" y="62604"/>
                    </a:lnTo>
                    <a:lnTo>
                      <a:pt x="28573" y="61696"/>
                    </a:lnTo>
                    <a:lnTo>
                      <a:pt x="28701" y="59894"/>
                    </a:lnTo>
                    <a:lnTo>
                      <a:pt x="28982" y="56301"/>
                    </a:lnTo>
                    <a:lnTo>
                      <a:pt x="29097" y="54691"/>
                    </a:lnTo>
                    <a:lnTo>
                      <a:pt x="29225" y="53080"/>
                    </a:lnTo>
                    <a:lnTo>
                      <a:pt x="29379" y="51469"/>
                    </a:lnTo>
                    <a:lnTo>
                      <a:pt x="29557" y="49858"/>
                    </a:lnTo>
                    <a:lnTo>
                      <a:pt x="29736" y="48260"/>
                    </a:lnTo>
                    <a:lnTo>
                      <a:pt x="29941" y="46662"/>
                    </a:lnTo>
                    <a:lnTo>
                      <a:pt x="30146" y="45064"/>
                    </a:lnTo>
                    <a:lnTo>
                      <a:pt x="30363" y="43466"/>
                    </a:lnTo>
                    <a:lnTo>
                      <a:pt x="30823" y="40283"/>
                    </a:lnTo>
                    <a:lnTo>
                      <a:pt x="31283" y="37112"/>
                    </a:lnTo>
                    <a:lnTo>
                      <a:pt x="31731" y="33929"/>
                    </a:lnTo>
                    <a:lnTo>
                      <a:pt x="31948" y="32344"/>
                    </a:lnTo>
                    <a:lnTo>
                      <a:pt x="32153" y="30759"/>
                    </a:lnTo>
                    <a:lnTo>
                      <a:pt x="32344" y="29174"/>
                    </a:lnTo>
                    <a:lnTo>
                      <a:pt x="32511" y="27588"/>
                    </a:lnTo>
                    <a:lnTo>
                      <a:pt x="32677" y="26003"/>
                    </a:lnTo>
                    <a:lnTo>
                      <a:pt x="32817" y="24405"/>
                    </a:lnTo>
                    <a:lnTo>
                      <a:pt x="32932" y="22794"/>
                    </a:lnTo>
                    <a:lnTo>
                      <a:pt x="33048" y="21183"/>
                    </a:lnTo>
                    <a:lnTo>
                      <a:pt x="33137" y="19547"/>
                    </a:lnTo>
                    <a:lnTo>
                      <a:pt x="33214" y="17911"/>
                    </a:lnTo>
                    <a:lnTo>
                      <a:pt x="33252" y="17029"/>
                    </a:lnTo>
                    <a:lnTo>
                      <a:pt x="33303" y="16057"/>
                    </a:lnTo>
                    <a:lnTo>
                      <a:pt x="33431" y="13871"/>
                    </a:lnTo>
                    <a:lnTo>
                      <a:pt x="33584" y="11468"/>
                    </a:lnTo>
                    <a:lnTo>
                      <a:pt x="33738" y="8949"/>
                    </a:lnTo>
                    <a:lnTo>
                      <a:pt x="33802" y="7696"/>
                    </a:lnTo>
                    <a:lnTo>
                      <a:pt x="33853" y="6443"/>
                    </a:lnTo>
                    <a:lnTo>
                      <a:pt x="33904" y="5216"/>
                    </a:lnTo>
                    <a:lnTo>
                      <a:pt x="33930" y="4040"/>
                    </a:lnTo>
                    <a:lnTo>
                      <a:pt x="33942" y="2915"/>
                    </a:lnTo>
                    <a:lnTo>
                      <a:pt x="33942" y="1854"/>
                    </a:lnTo>
                    <a:lnTo>
                      <a:pt x="33917" y="882"/>
                    </a:lnTo>
                    <a:lnTo>
                      <a:pt x="33891" y="422"/>
                    </a:lnTo>
                    <a:lnTo>
                      <a:pt x="33866" y="0"/>
                    </a:lnTo>
                    <a:lnTo>
                      <a:pt x="33431" y="154"/>
                    </a:lnTo>
                    <a:lnTo>
                      <a:pt x="33009" y="294"/>
                    </a:lnTo>
                    <a:lnTo>
                      <a:pt x="32575" y="422"/>
                    </a:lnTo>
                    <a:lnTo>
                      <a:pt x="32153" y="537"/>
                    </a:lnTo>
                    <a:lnTo>
                      <a:pt x="31731" y="627"/>
                    </a:lnTo>
                    <a:lnTo>
                      <a:pt x="31296" y="716"/>
                    </a:lnTo>
                    <a:lnTo>
                      <a:pt x="30874" y="793"/>
                    </a:lnTo>
                    <a:lnTo>
                      <a:pt x="30452" y="857"/>
                    </a:lnTo>
                    <a:lnTo>
                      <a:pt x="30030" y="908"/>
                    </a:lnTo>
                    <a:lnTo>
                      <a:pt x="29609" y="946"/>
                    </a:lnTo>
                    <a:lnTo>
                      <a:pt x="28765" y="1023"/>
                    </a:lnTo>
                    <a:lnTo>
                      <a:pt x="27908" y="1061"/>
                    </a:lnTo>
                    <a:lnTo>
                      <a:pt x="27052" y="1087"/>
                    </a:lnTo>
                    <a:lnTo>
                      <a:pt x="25339" y="1125"/>
                    </a:lnTo>
                    <a:lnTo>
                      <a:pt x="24469" y="1151"/>
                    </a:lnTo>
                    <a:lnTo>
                      <a:pt x="23587" y="1189"/>
                    </a:lnTo>
                    <a:lnTo>
                      <a:pt x="22705" y="1253"/>
                    </a:lnTo>
                    <a:lnTo>
                      <a:pt x="22258" y="1291"/>
                    </a:lnTo>
                    <a:lnTo>
                      <a:pt x="21810" y="1343"/>
                    </a:lnTo>
                    <a:lnTo>
                      <a:pt x="21363" y="1406"/>
                    </a:lnTo>
                    <a:lnTo>
                      <a:pt x="20903" y="1470"/>
                    </a:lnTo>
                    <a:lnTo>
                      <a:pt x="20442" y="1560"/>
                    </a:lnTo>
                    <a:lnTo>
                      <a:pt x="19982" y="1649"/>
                    </a:lnTo>
                    <a:lnTo>
                      <a:pt x="19432" y="1752"/>
                    </a:lnTo>
                    <a:lnTo>
                      <a:pt x="18883" y="1828"/>
                    </a:lnTo>
                    <a:lnTo>
                      <a:pt x="18333" y="1879"/>
                    </a:lnTo>
                    <a:lnTo>
                      <a:pt x="17783" y="1918"/>
                    </a:lnTo>
                    <a:lnTo>
                      <a:pt x="17221" y="1931"/>
                    </a:lnTo>
                    <a:lnTo>
                      <a:pt x="16658" y="1931"/>
                    </a:lnTo>
                    <a:lnTo>
                      <a:pt x="16096" y="1905"/>
                    </a:lnTo>
                    <a:lnTo>
                      <a:pt x="15533" y="1867"/>
                    </a:lnTo>
                    <a:lnTo>
                      <a:pt x="14971" y="1816"/>
                    </a:lnTo>
                    <a:lnTo>
                      <a:pt x="14396" y="1752"/>
                    </a:lnTo>
                    <a:lnTo>
                      <a:pt x="13833" y="1675"/>
                    </a:lnTo>
                    <a:lnTo>
                      <a:pt x="13258" y="1585"/>
                    </a:lnTo>
                    <a:lnTo>
                      <a:pt x="12120" y="1381"/>
                    </a:lnTo>
                    <a:lnTo>
                      <a:pt x="10969" y="1164"/>
                    </a:lnTo>
                    <a:lnTo>
                      <a:pt x="8681" y="716"/>
                    </a:lnTo>
                    <a:lnTo>
                      <a:pt x="7543" y="499"/>
                    </a:lnTo>
                    <a:lnTo>
                      <a:pt x="6968" y="397"/>
                    </a:lnTo>
                    <a:lnTo>
                      <a:pt x="6405" y="307"/>
                    </a:lnTo>
                    <a:lnTo>
                      <a:pt x="5843" y="218"/>
                    </a:lnTo>
                    <a:lnTo>
                      <a:pt x="5280" y="154"/>
                    </a:lnTo>
                    <a:lnTo>
                      <a:pt x="4718" y="90"/>
                    </a:lnTo>
                    <a:lnTo>
                      <a:pt x="4155" y="51"/>
                    </a:lnTo>
                    <a:lnTo>
                      <a:pt x="3606" y="13"/>
                    </a:lnTo>
                    <a:lnTo>
                      <a:pt x="3056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899;p18">
                <a:extLst>
                  <a:ext uri="{FF2B5EF4-FFF2-40B4-BE49-F238E27FC236}">
                    <a16:creationId xmlns:a16="http://schemas.microsoft.com/office/drawing/2014/main" id="{1F9F14FD-0514-396C-55FB-2798B6253CAE}"/>
                  </a:ext>
                </a:extLst>
              </p:cNvPr>
              <p:cNvSpPr/>
              <p:nvPr/>
            </p:nvSpPr>
            <p:spPr>
              <a:xfrm>
                <a:off x="3427100" y="4056300"/>
                <a:ext cx="43500" cy="703150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28126" extrusionOk="0">
                    <a:moveTo>
                      <a:pt x="1739" y="1"/>
                    </a:moveTo>
                    <a:lnTo>
                      <a:pt x="1458" y="3516"/>
                    </a:lnTo>
                    <a:lnTo>
                      <a:pt x="1151" y="7019"/>
                    </a:lnTo>
                    <a:lnTo>
                      <a:pt x="1062" y="7901"/>
                    </a:lnTo>
                    <a:lnTo>
                      <a:pt x="985" y="8771"/>
                    </a:lnTo>
                    <a:lnTo>
                      <a:pt x="832" y="10522"/>
                    </a:lnTo>
                    <a:lnTo>
                      <a:pt x="538" y="14038"/>
                    </a:lnTo>
                    <a:lnTo>
                      <a:pt x="397" y="15789"/>
                    </a:lnTo>
                    <a:lnTo>
                      <a:pt x="282" y="17553"/>
                    </a:lnTo>
                    <a:lnTo>
                      <a:pt x="180" y="19305"/>
                    </a:lnTo>
                    <a:lnTo>
                      <a:pt x="129" y="20187"/>
                    </a:lnTo>
                    <a:lnTo>
                      <a:pt x="90" y="21069"/>
                    </a:lnTo>
                    <a:lnTo>
                      <a:pt x="39" y="22833"/>
                    </a:lnTo>
                    <a:lnTo>
                      <a:pt x="13" y="23715"/>
                    </a:lnTo>
                    <a:lnTo>
                      <a:pt x="13" y="24597"/>
                    </a:lnTo>
                    <a:lnTo>
                      <a:pt x="1" y="25479"/>
                    </a:lnTo>
                    <a:lnTo>
                      <a:pt x="13" y="26361"/>
                    </a:lnTo>
                    <a:lnTo>
                      <a:pt x="39" y="27244"/>
                    </a:lnTo>
                    <a:lnTo>
                      <a:pt x="65" y="28126"/>
                    </a:lnTo>
                    <a:lnTo>
                      <a:pt x="154" y="26361"/>
                    </a:lnTo>
                    <a:lnTo>
                      <a:pt x="244" y="24597"/>
                    </a:lnTo>
                    <a:lnTo>
                      <a:pt x="359" y="22846"/>
                    </a:lnTo>
                    <a:lnTo>
                      <a:pt x="474" y="21094"/>
                    </a:lnTo>
                    <a:lnTo>
                      <a:pt x="538" y="20212"/>
                    </a:lnTo>
                    <a:lnTo>
                      <a:pt x="602" y="19343"/>
                    </a:lnTo>
                    <a:lnTo>
                      <a:pt x="742" y="17579"/>
                    </a:lnTo>
                    <a:lnTo>
                      <a:pt x="883" y="15827"/>
                    </a:lnTo>
                    <a:lnTo>
                      <a:pt x="1023" y="14076"/>
                    </a:lnTo>
                    <a:lnTo>
                      <a:pt x="1305" y="10560"/>
                    </a:lnTo>
                    <a:lnTo>
                      <a:pt x="1420" y="8809"/>
                    </a:lnTo>
                    <a:lnTo>
                      <a:pt x="1535" y="7045"/>
                    </a:lnTo>
                    <a:lnTo>
                      <a:pt x="1624" y="5293"/>
                    </a:lnTo>
                    <a:lnTo>
                      <a:pt x="1701" y="3529"/>
                    </a:lnTo>
                    <a:lnTo>
                      <a:pt x="1727" y="2647"/>
                    </a:lnTo>
                    <a:lnTo>
                      <a:pt x="1739" y="1765"/>
                    </a:lnTo>
                    <a:lnTo>
                      <a:pt x="1739" y="883"/>
                    </a:lnTo>
                    <a:lnTo>
                      <a:pt x="1739" y="1"/>
                    </a:lnTo>
                    <a:close/>
                  </a:path>
                </a:pathLst>
              </a:custGeom>
              <a:solidFill>
                <a:srgbClr val="383A3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900;p18">
                <a:extLst>
                  <a:ext uri="{FF2B5EF4-FFF2-40B4-BE49-F238E27FC236}">
                    <a16:creationId xmlns:a16="http://schemas.microsoft.com/office/drawing/2014/main" id="{F33BAE66-A20D-7439-05A4-0452890D78AD}"/>
                  </a:ext>
                </a:extLst>
              </p:cNvPr>
              <p:cNvSpPr/>
              <p:nvPr/>
            </p:nvSpPr>
            <p:spPr>
              <a:xfrm>
                <a:off x="3481125" y="3186350"/>
                <a:ext cx="20475" cy="598000"/>
              </a:xfrm>
              <a:custGeom>
                <a:avLst/>
                <a:gdLst/>
                <a:ahLst/>
                <a:cxnLst/>
                <a:rect l="l" t="t" r="r" b="b"/>
                <a:pathLst>
                  <a:path w="819" h="23920" extrusionOk="0">
                    <a:moveTo>
                      <a:pt x="818" y="0"/>
                    </a:moveTo>
                    <a:lnTo>
                      <a:pt x="729" y="742"/>
                    </a:lnTo>
                    <a:lnTo>
                      <a:pt x="627" y="1496"/>
                    </a:lnTo>
                    <a:lnTo>
                      <a:pt x="473" y="2979"/>
                    </a:lnTo>
                    <a:lnTo>
                      <a:pt x="345" y="4475"/>
                    </a:lnTo>
                    <a:lnTo>
                      <a:pt x="243" y="5971"/>
                    </a:lnTo>
                    <a:lnTo>
                      <a:pt x="166" y="7466"/>
                    </a:lnTo>
                    <a:lnTo>
                      <a:pt x="102" y="8962"/>
                    </a:lnTo>
                    <a:lnTo>
                      <a:pt x="51" y="10458"/>
                    </a:lnTo>
                    <a:lnTo>
                      <a:pt x="13" y="11953"/>
                    </a:lnTo>
                    <a:lnTo>
                      <a:pt x="0" y="13449"/>
                    </a:lnTo>
                    <a:lnTo>
                      <a:pt x="0" y="14945"/>
                    </a:lnTo>
                    <a:lnTo>
                      <a:pt x="13" y="16441"/>
                    </a:lnTo>
                    <a:lnTo>
                      <a:pt x="39" y="17936"/>
                    </a:lnTo>
                    <a:lnTo>
                      <a:pt x="90" y="19445"/>
                    </a:lnTo>
                    <a:lnTo>
                      <a:pt x="154" y="20941"/>
                    </a:lnTo>
                    <a:lnTo>
                      <a:pt x="205" y="21682"/>
                    </a:lnTo>
                    <a:lnTo>
                      <a:pt x="269" y="22424"/>
                    </a:lnTo>
                    <a:lnTo>
                      <a:pt x="333" y="23178"/>
                    </a:lnTo>
                    <a:lnTo>
                      <a:pt x="422" y="23919"/>
                    </a:lnTo>
                    <a:lnTo>
                      <a:pt x="409" y="23178"/>
                    </a:lnTo>
                    <a:lnTo>
                      <a:pt x="396" y="22424"/>
                    </a:lnTo>
                    <a:lnTo>
                      <a:pt x="396" y="21682"/>
                    </a:lnTo>
                    <a:lnTo>
                      <a:pt x="396" y="20928"/>
                    </a:lnTo>
                    <a:lnTo>
                      <a:pt x="409" y="19432"/>
                    </a:lnTo>
                    <a:lnTo>
                      <a:pt x="422" y="17936"/>
                    </a:lnTo>
                    <a:lnTo>
                      <a:pt x="460" y="14945"/>
                    </a:lnTo>
                    <a:lnTo>
                      <a:pt x="512" y="11966"/>
                    </a:lnTo>
                    <a:lnTo>
                      <a:pt x="563" y="8975"/>
                    </a:lnTo>
                    <a:lnTo>
                      <a:pt x="627" y="5983"/>
                    </a:lnTo>
                    <a:lnTo>
                      <a:pt x="716" y="2992"/>
                    </a:lnTo>
                    <a:lnTo>
                      <a:pt x="818" y="0"/>
                    </a:lnTo>
                    <a:close/>
                  </a:path>
                </a:pathLst>
              </a:custGeom>
              <a:solidFill>
                <a:srgbClr val="383A3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7" name="Google Shape;901;p18">
                <a:extLst>
                  <a:ext uri="{FF2B5EF4-FFF2-40B4-BE49-F238E27FC236}">
                    <a16:creationId xmlns:a16="http://schemas.microsoft.com/office/drawing/2014/main" id="{1915E220-5F0F-6330-6F5B-F9A10F5F3CE9}"/>
                  </a:ext>
                </a:extLst>
              </p:cNvPr>
              <p:cNvSpPr/>
              <p:nvPr/>
            </p:nvSpPr>
            <p:spPr>
              <a:xfrm>
                <a:off x="3902350" y="3989500"/>
                <a:ext cx="15375" cy="660975"/>
              </a:xfrm>
              <a:custGeom>
                <a:avLst/>
                <a:gdLst/>
                <a:ahLst/>
                <a:cxnLst/>
                <a:rect l="l" t="t" r="r" b="b"/>
                <a:pathLst>
                  <a:path w="615" h="26439" extrusionOk="0">
                    <a:moveTo>
                      <a:pt x="474" y="1"/>
                    </a:moveTo>
                    <a:lnTo>
                      <a:pt x="397" y="1650"/>
                    </a:lnTo>
                    <a:lnTo>
                      <a:pt x="333" y="3299"/>
                    </a:lnTo>
                    <a:lnTo>
                      <a:pt x="231" y="6610"/>
                    </a:lnTo>
                    <a:lnTo>
                      <a:pt x="141" y="9908"/>
                    </a:lnTo>
                    <a:lnTo>
                      <a:pt x="65" y="13207"/>
                    </a:lnTo>
                    <a:lnTo>
                      <a:pt x="39" y="14869"/>
                    </a:lnTo>
                    <a:lnTo>
                      <a:pt x="13" y="16518"/>
                    </a:lnTo>
                    <a:lnTo>
                      <a:pt x="1" y="18167"/>
                    </a:lnTo>
                    <a:lnTo>
                      <a:pt x="1" y="19829"/>
                    </a:lnTo>
                    <a:lnTo>
                      <a:pt x="13" y="21478"/>
                    </a:lnTo>
                    <a:lnTo>
                      <a:pt x="39" y="23127"/>
                    </a:lnTo>
                    <a:lnTo>
                      <a:pt x="77" y="24789"/>
                    </a:lnTo>
                    <a:lnTo>
                      <a:pt x="141" y="26438"/>
                    </a:lnTo>
                    <a:lnTo>
                      <a:pt x="218" y="24789"/>
                    </a:lnTo>
                    <a:lnTo>
                      <a:pt x="269" y="23140"/>
                    </a:lnTo>
                    <a:lnTo>
                      <a:pt x="384" y="19829"/>
                    </a:lnTo>
                    <a:lnTo>
                      <a:pt x="474" y="16531"/>
                    </a:lnTo>
                    <a:lnTo>
                      <a:pt x="550" y="13219"/>
                    </a:lnTo>
                    <a:lnTo>
                      <a:pt x="589" y="11570"/>
                    </a:lnTo>
                    <a:lnTo>
                      <a:pt x="601" y="9921"/>
                    </a:lnTo>
                    <a:lnTo>
                      <a:pt x="614" y="8259"/>
                    </a:lnTo>
                    <a:lnTo>
                      <a:pt x="614" y="6610"/>
                    </a:lnTo>
                    <a:lnTo>
                      <a:pt x="601" y="4961"/>
                    </a:lnTo>
                    <a:lnTo>
                      <a:pt x="576" y="3299"/>
                    </a:lnTo>
                    <a:lnTo>
                      <a:pt x="538" y="1650"/>
                    </a:lnTo>
                    <a:lnTo>
                      <a:pt x="474" y="1"/>
                    </a:lnTo>
                    <a:close/>
                  </a:path>
                </a:pathLst>
              </a:custGeom>
              <a:solidFill>
                <a:srgbClr val="383A3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8" name="Google Shape;902;p18">
                <a:extLst>
                  <a:ext uri="{FF2B5EF4-FFF2-40B4-BE49-F238E27FC236}">
                    <a16:creationId xmlns:a16="http://schemas.microsoft.com/office/drawing/2014/main" id="{3AF07566-2D98-23EC-3BFA-35D5589F34D1}"/>
                  </a:ext>
                </a:extLst>
              </p:cNvPr>
              <p:cNvSpPr/>
              <p:nvPr/>
            </p:nvSpPr>
            <p:spPr>
              <a:xfrm>
                <a:off x="3951900" y="3186350"/>
                <a:ext cx="57225" cy="573075"/>
              </a:xfrm>
              <a:custGeom>
                <a:avLst/>
                <a:gdLst/>
                <a:ahLst/>
                <a:cxnLst/>
                <a:rect l="l" t="t" r="r" b="b"/>
                <a:pathLst>
                  <a:path w="2289" h="22923" extrusionOk="0">
                    <a:moveTo>
                      <a:pt x="2288" y="0"/>
                    </a:moveTo>
                    <a:lnTo>
                      <a:pt x="2084" y="1432"/>
                    </a:lnTo>
                    <a:lnTo>
                      <a:pt x="1879" y="2851"/>
                    </a:lnTo>
                    <a:lnTo>
                      <a:pt x="1700" y="4283"/>
                    </a:lnTo>
                    <a:lnTo>
                      <a:pt x="1521" y="5715"/>
                    </a:lnTo>
                    <a:lnTo>
                      <a:pt x="1202" y="8578"/>
                    </a:lnTo>
                    <a:lnTo>
                      <a:pt x="895" y="11442"/>
                    </a:lnTo>
                    <a:lnTo>
                      <a:pt x="627" y="14306"/>
                    </a:lnTo>
                    <a:lnTo>
                      <a:pt x="384" y="17169"/>
                    </a:lnTo>
                    <a:lnTo>
                      <a:pt x="269" y="18601"/>
                    </a:lnTo>
                    <a:lnTo>
                      <a:pt x="166" y="20046"/>
                    </a:lnTo>
                    <a:lnTo>
                      <a:pt x="77" y="21478"/>
                    </a:lnTo>
                    <a:lnTo>
                      <a:pt x="0" y="22922"/>
                    </a:lnTo>
                    <a:lnTo>
                      <a:pt x="205" y="21490"/>
                    </a:lnTo>
                    <a:lnTo>
                      <a:pt x="409" y="20059"/>
                    </a:lnTo>
                    <a:lnTo>
                      <a:pt x="588" y="18640"/>
                    </a:lnTo>
                    <a:lnTo>
                      <a:pt x="767" y="17208"/>
                    </a:lnTo>
                    <a:lnTo>
                      <a:pt x="1087" y="14344"/>
                    </a:lnTo>
                    <a:lnTo>
                      <a:pt x="1394" y="11480"/>
                    </a:lnTo>
                    <a:lnTo>
                      <a:pt x="1662" y="8617"/>
                    </a:lnTo>
                    <a:lnTo>
                      <a:pt x="1905" y="5753"/>
                    </a:lnTo>
                    <a:lnTo>
                      <a:pt x="2020" y="4321"/>
                    </a:lnTo>
                    <a:lnTo>
                      <a:pt x="2122" y="2877"/>
                    </a:lnTo>
                    <a:lnTo>
                      <a:pt x="2212" y="1445"/>
                    </a:lnTo>
                    <a:lnTo>
                      <a:pt x="2288" y="0"/>
                    </a:lnTo>
                    <a:close/>
                  </a:path>
                </a:pathLst>
              </a:custGeom>
              <a:solidFill>
                <a:srgbClr val="383A3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9" name="Google Shape;903;p18">
                <a:extLst>
                  <a:ext uri="{FF2B5EF4-FFF2-40B4-BE49-F238E27FC236}">
                    <a16:creationId xmlns:a16="http://schemas.microsoft.com/office/drawing/2014/main" id="{3F51A95D-5BDD-D54E-7DF3-331161E667D1}"/>
                  </a:ext>
                </a:extLst>
              </p:cNvPr>
              <p:cNvSpPr/>
              <p:nvPr/>
            </p:nvSpPr>
            <p:spPr>
              <a:xfrm>
                <a:off x="3361900" y="2664125"/>
                <a:ext cx="802225" cy="146725"/>
              </a:xfrm>
              <a:custGeom>
                <a:avLst/>
                <a:gdLst/>
                <a:ahLst/>
                <a:cxnLst/>
                <a:rect l="l" t="t" r="r" b="b"/>
                <a:pathLst>
                  <a:path w="32089" h="5869" extrusionOk="0">
                    <a:moveTo>
                      <a:pt x="32089" y="0"/>
                    </a:moveTo>
                    <a:lnTo>
                      <a:pt x="1" y="473"/>
                    </a:lnTo>
                    <a:lnTo>
                      <a:pt x="1" y="4078"/>
                    </a:lnTo>
                    <a:lnTo>
                      <a:pt x="742" y="4219"/>
                    </a:lnTo>
                    <a:lnTo>
                      <a:pt x="1650" y="4385"/>
                    </a:lnTo>
                    <a:lnTo>
                      <a:pt x="2852" y="4602"/>
                    </a:lnTo>
                    <a:lnTo>
                      <a:pt x="4347" y="4833"/>
                    </a:lnTo>
                    <a:lnTo>
                      <a:pt x="5191" y="4948"/>
                    </a:lnTo>
                    <a:lnTo>
                      <a:pt x="6099" y="5063"/>
                    </a:lnTo>
                    <a:lnTo>
                      <a:pt x="7070" y="5178"/>
                    </a:lnTo>
                    <a:lnTo>
                      <a:pt x="8080" y="5293"/>
                    </a:lnTo>
                    <a:lnTo>
                      <a:pt x="9154" y="5408"/>
                    </a:lnTo>
                    <a:lnTo>
                      <a:pt x="10279" y="5510"/>
                    </a:lnTo>
                    <a:lnTo>
                      <a:pt x="11442" y="5600"/>
                    </a:lnTo>
                    <a:lnTo>
                      <a:pt x="12644" y="5689"/>
                    </a:lnTo>
                    <a:lnTo>
                      <a:pt x="13897" y="5753"/>
                    </a:lnTo>
                    <a:lnTo>
                      <a:pt x="15175" y="5804"/>
                    </a:lnTo>
                    <a:lnTo>
                      <a:pt x="16492" y="5842"/>
                    </a:lnTo>
                    <a:lnTo>
                      <a:pt x="17822" y="5868"/>
                    </a:lnTo>
                    <a:lnTo>
                      <a:pt x="19190" y="5855"/>
                    </a:lnTo>
                    <a:lnTo>
                      <a:pt x="20583" y="5830"/>
                    </a:lnTo>
                    <a:lnTo>
                      <a:pt x="21977" y="5791"/>
                    </a:lnTo>
                    <a:lnTo>
                      <a:pt x="23408" y="5715"/>
                    </a:lnTo>
                    <a:lnTo>
                      <a:pt x="24840" y="5600"/>
                    </a:lnTo>
                    <a:lnTo>
                      <a:pt x="25556" y="5536"/>
                    </a:lnTo>
                    <a:lnTo>
                      <a:pt x="26272" y="5472"/>
                    </a:lnTo>
                    <a:lnTo>
                      <a:pt x="27001" y="5395"/>
                    </a:lnTo>
                    <a:lnTo>
                      <a:pt x="27717" y="5306"/>
                    </a:lnTo>
                    <a:lnTo>
                      <a:pt x="28445" y="5203"/>
                    </a:lnTo>
                    <a:lnTo>
                      <a:pt x="29174" y="5101"/>
                    </a:lnTo>
                    <a:lnTo>
                      <a:pt x="29890" y="4986"/>
                    </a:lnTo>
                    <a:lnTo>
                      <a:pt x="30619" y="4871"/>
                    </a:lnTo>
                    <a:lnTo>
                      <a:pt x="31335" y="4730"/>
                    </a:lnTo>
                    <a:lnTo>
                      <a:pt x="32050" y="4590"/>
                    </a:lnTo>
                    <a:lnTo>
                      <a:pt x="32089" y="0"/>
                    </a:lnTo>
                    <a:close/>
                  </a:path>
                </a:pathLst>
              </a:custGeom>
              <a:solidFill>
                <a:srgbClr val="383A3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0" name="Google Shape;904;p18">
                <a:extLst>
                  <a:ext uri="{FF2B5EF4-FFF2-40B4-BE49-F238E27FC236}">
                    <a16:creationId xmlns:a16="http://schemas.microsoft.com/office/drawing/2014/main" id="{6D31E032-8AC1-1669-D735-66F8CC4B6325}"/>
                  </a:ext>
                </a:extLst>
              </p:cNvPr>
              <p:cNvSpPr/>
              <p:nvPr/>
            </p:nvSpPr>
            <p:spPr>
              <a:xfrm>
                <a:off x="3472800" y="2684900"/>
                <a:ext cx="57875" cy="155025"/>
              </a:xfrm>
              <a:custGeom>
                <a:avLst/>
                <a:gdLst/>
                <a:ahLst/>
                <a:cxnLst/>
                <a:rect l="l" t="t" r="r" b="b"/>
                <a:pathLst>
                  <a:path w="2315" h="6201" extrusionOk="0">
                    <a:moveTo>
                      <a:pt x="1" y="0"/>
                    </a:moveTo>
                    <a:lnTo>
                      <a:pt x="1" y="5740"/>
                    </a:lnTo>
                    <a:lnTo>
                      <a:pt x="2315" y="6200"/>
                    </a:lnTo>
                    <a:lnTo>
                      <a:pt x="1765" y="0"/>
                    </a:lnTo>
                    <a:close/>
                  </a:path>
                </a:pathLst>
              </a:custGeom>
              <a:solidFill>
                <a:srgbClr val="5E5E5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Google Shape;905;p18">
                <a:extLst>
                  <a:ext uri="{FF2B5EF4-FFF2-40B4-BE49-F238E27FC236}">
                    <a16:creationId xmlns:a16="http://schemas.microsoft.com/office/drawing/2014/main" id="{AFAEF752-E657-94B8-F5B8-332F1D769805}"/>
                  </a:ext>
                </a:extLst>
              </p:cNvPr>
              <p:cNvSpPr/>
              <p:nvPr/>
            </p:nvSpPr>
            <p:spPr>
              <a:xfrm>
                <a:off x="3472800" y="2684900"/>
                <a:ext cx="57875" cy="155025"/>
              </a:xfrm>
              <a:custGeom>
                <a:avLst/>
                <a:gdLst/>
                <a:ahLst/>
                <a:cxnLst/>
                <a:rect l="l" t="t" r="r" b="b"/>
                <a:pathLst>
                  <a:path w="2315" h="6201" fill="none" extrusionOk="0">
                    <a:moveTo>
                      <a:pt x="1" y="5740"/>
                    </a:moveTo>
                    <a:lnTo>
                      <a:pt x="1" y="0"/>
                    </a:lnTo>
                    <a:lnTo>
                      <a:pt x="1765" y="0"/>
                    </a:lnTo>
                    <a:lnTo>
                      <a:pt x="2315" y="620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2" name="Google Shape;906;p18">
                <a:extLst>
                  <a:ext uri="{FF2B5EF4-FFF2-40B4-BE49-F238E27FC236}">
                    <a16:creationId xmlns:a16="http://schemas.microsoft.com/office/drawing/2014/main" id="{19D0E2F8-A972-8287-83F2-6944DE025E5B}"/>
                  </a:ext>
                </a:extLst>
              </p:cNvPr>
              <p:cNvSpPr/>
              <p:nvPr/>
            </p:nvSpPr>
            <p:spPr>
              <a:xfrm>
                <a:off x="4009100" y="2684900"/>
                <a:ext cx="57875" cy="155025"/>
              </a:xfrm>
              <a:custGeom>
                <a:avLst/>
                <a:gdLst/>
                <a:ahLst/>
                <a:cxnLst/>
                <a:rect l="l" t="t" r="r" b="b"/>
                <a:pathLst>
                  <a:path w="2315" h="6201" extrusionOk="0">
                    <a:moveTo>
                      <a:pt x="550" y="0"/>
                    </a:moveTo>
                    <a:lnTo>
                      <a:pt x="0" y="6200"/>
                    </a:lnTo>
                    <a:lnTo>
                      <a:pt x="0" y="6200"/>
                    </a:lnTo>
                    <a:lnTo>
                      <a:pt x="2314" y="5740"/>
                    </a:lnTo>
                    <a:lnTo>
                      <a:pt x="2314" y="0"/>
                    </a:lnTo>
                    <a:close/>
                  </a:path>
                </a:pathLst>
              </a:custGeom>
              <a:solidFill>
                <a:srgbClr val="5E5E5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3" name="Google Shape;907;p18">
                <a:extLst>
                  <a:ext uri="{FF2B5EF4-FFF2-40B4-BE49-F238E27FC236}">
                    <a16:creationId xmlns:a16="http://schemas.microsoft.com/office/drawing/2014/main" id="{2EF53B5C-0A97-725E-99D8-C989CCD1BE44}"/>
                  </a:ext>
                </a:extLst>
              </p:cNvPr>
              <p:cNvSpPr/>
              <p:nvPr/>
            </p:nvSpPr>
            <p:spPr>
              <a:xfrm>
                <a:off x="4009100" y="2684900"/>
                <a:ext cx="57875" cy="155025"/>
              </a:xfrm>
              <a:custGeom>
                <a:avLst/>
                <a:gdLst/>
                <a:ahLst/>
                <a:cxnLst/>
                <a:rect l="l" t="t" r="r" b="b"/>
                <a:pathLst>
                  <a:path w="2315" h="6201" fill="none" extrusionOk="0">
                    <a:moveTo>
                      <a:pt x="2314" y="5740"/>
                    </a:moveTo>
                    <a:lnTo>
                      <a:pt x="2314" y="0"/>
                    </a:lnTo>
                    <a:lnTo>
                      <a:pt x="550" y="0"/>
                    </a:lnTo>
                    <a:lnTo>
                      <a:pt x="0" y="620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4" name="Google Shape;908;p18">
                <a:extLst>
                  <a:ext uri="{FF2B5EF4-FFF2-40B4-BE49-F238E27FC236}">
                    <a16:creationId xmlns:a16="http://schemas.microsoft.com/office/drawing/2014/main" id="{283E49B1-4294-7F40-98C6-2EEB9E0F6513}"/>
                  </a:ext>
                </a:extLst>
              </p:cNvPr>
              <p:cNvSpPr/>
              <p:nvPr/>
            </p:nvSpPr>
            <p:spPr>
              <a:xfrm>
                <a:off x="3655300" y="2705975"/>
                <a:ext cx="235900" cy="156950"/>
              </a:xfrm>
              <a:custGeom>
                <a:avLst/>
                <a:gdLst/>
                <a:ahLst/>
                <a:cxnLst/>
                <a:rect l="l" t="t" r="r" b="b"/>
                <a:pathLst>
                  <a:path w="9436" h="6278" extrusionOk="0">
                    <a:moveTo>
                      <a:pt x="1" y="1"/>
                    </a:moveTo>
                    <a:lnTo>
                      <a:pt x="1" y="6278"/>
                    </a:lnTo>
                    <a:lnTo>
                      <a:pt x="9435" y="6278"/>
                    </a:lnTo>
                    <a:lnTo>
                      <a:pt x="9435" y="1"/>
                    </a:lnTo>
                    <a:close/>
                  </a:path>
                </a:pathLst>
              </a:cu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5" name="Google Shape;909;p18">
                <a:extLst>
                  <a:ext uri="{FF2B5EF4-FFF2-40B4-BE49-F238E27FC236}">
                    <a16:creationId xmlns:a16="http://schemas.microsoft.com/office/drawing/2014/main" id="{EEEE34DA-46C4-CCC9-D3BA-2BD34504ADFF}"/>
                  </a:ext>
                </a:extLst>
              </p:cNvPr>
              <p:cNvSpPr/>
              <p:nvPr/>
            </p:nvSpPr>
            <p:spPr>
              <a:xfrm>
                <a:off x="3214900" y="2826800"/>
                <a:ext cx="326000" cy="210000"/>
              </a:xfrm>
              <a:custGeom>
                <a:avLst/>
                <a:gdLst/>
                <a:ahLst/>
                <a:cxnLst/>
                <a:rect l="l" t="t" r="r" b="b"/>
                <a:pathLst>
                  <a:path w="13040" h="8400" extrusionOk="0">
                    <a:moveTo>
                      <a:pt x="3605" y="0"/>
                    </a:moveTo>
                    <a:lnTo>
                      <a:pt x="0" y="2225"/>
                    </a:lnTo>
                    <a:lnTo>
                      <a:pt x="281" y="2634"/>
                    </a:lnTo>
                    <a:lnTo>
                      <a:pt x="601" y="3043"/>
                    </a:lnTo>
                    <a:lnTo>
                      <a:pt x="946" y="3465"/>
                    </a:lnTo>
                    <a:lnTo>
                      <a:pt x="1317" y="3887"/>
                    </a:lnTo>
                    <a:lnTo>
                      <a:pt x="1713" y="4308"/>
                    </a:lnTo>
                    <a:lnTo>
                      <a:pt x="2148" y="4730"/>
                    </a:lnTo>
                    <a:lnTo>
                      <a:pt x="2595" y="5152"/>
                    </a:lnTo>
                    <a:lnTo>
                      <a:pt x="3068" y="5574"/>
                    </a:lnTo>
                    <a:lnTo>
                      <a:pt x="3567" y="5983"/>
                    </a:lnTo>
                    <a:lnTo>
                      <a:pt x="4078" y="6379"/>
                    </a:lnTo>
                    <a:lnTo>
                      <a:pt x="4628" y="6763"/>
                    </a:lnTo>
                    <a:lnTo>
                      <a:pt x="5190" y="7134"/>
                    </a:lnTo>
                    <a:lnTo>
                      <a:pt x="5778" y="7479"/>
                    </a:lnTo>
                    <a:lnTo>
                      <a:pt x="6392" y="7811"/>
                    </a:lnTo>
                    <a:lnTo>
                      <a:pt x="6699" y="7978"/>
                    </a:lnTo>
                    <a:lnTo>
                      <a:pt x="7018" y="8118"/>
                    </a:lnTo>
                    <a:lnTo>
                      <a:pt x="7351" y="8272"/>
                    </a:lnTo>
                    <a:lnTo>
                      <a:pt x="7670" y="8399"/>
                    </a:lnTo>
                    <a:lnTo>
                      <a:pt x="8054" y="3490"/>
                    </a:lnTo>
                    <a:lnTo>
                      <a:pt x="8207" y="3618"/>
                    </a:lnTo>
                    <a:lnTo>
                      <a:pt x="8438" y="3772"/>
                    </a:lnTo>
                    <a:lnTo>
                      <a:pt x="8732" y="3963"/>
                    </a:lnTo>
                    <a:lnTo>
                      <a:pt x="9077" y="4168"/>
                    </a:lnTo>
                    <a:lnTo>
                      <a:pt x="9473" y="4385"/>
                    </a:lnTo>
                    <a:lnTo>
                      <a:pt x="9895" y="4590"/>
                    </a:lnTo>
                    <a:lnTo>
                      <a:pt x="10330" y="4794"/>
                    </a:lnTo>
                    <a:lnTo>
                      <a:pt x="10777" y="4973"/>
                    </a:lnTo>
                    <a:lnTo>
                      <a:pt x="10994" y="5037"/>
                    </a:lnTo>
                    <a:lnTo>
                      <a:pt x="11212" y="5114"/>
                    </a:lnTo>
                    <a:lnTo>
                      <a:pt x="11416" y="5165"/>
                    </a:lnTo>
                    <a:lnTo>
                      <a:pt x="11621" y="5203"/>
                    </a:lnTo>
                    <a:lnTo>
                      <a:pt x="11825" y="5229"/>
                    </a:lnTo>
                    <a:lnTo>
                      <a:pt x="12017" y="5242"/>
                    </a:lnTo>
                    <a:lnTo>
                      <a:pt x="12183" y="5242"/>
                    </a:lnTo>
                    <a:lnTo>
                      <a:pt x="12349" y="5229"/>
                    </a:lnTo>
                    <a:lnTo>
                      <a:pt x="12503" y="5191"/>
                    </a:lnTo>
                    <a:lnTo>
                      <a:pt x="12643" y="5127"/>
                    </a:lnTo>
                    <a:lnTo>
                      <a:pt x="12759" y="5050"/>
                    </a:lnTo>
                    <a:lnTo>
                      <a:pt x="12861" y="4948"/>
                    </a:lnTo>
                    <a:lnTo>
                      <a:pt x="12899" y="4884"/>
                    </a:lnTo>
                    <a:lnTo>
                      <a:pt x="12938" y="4820"/>
                    </a:lnTo>
                    <a:lnTo>
                      <a:pt x="12989" y="4666"/>
                    </a:lnTo>
                    <a:lnTo>
                      <a:pt x="13027" y="4487"/>
                    </a:lnTo>
                    <a:lnTo>
                      <a:pt x="13040" y="4283"/>
                    </a:lnTo>
                    <a:lnTo>
                      <a:pt x="13040" y="4219"/>
                    </a:lnTo>
                    <a:lnTo>
                      <a:pt x="13027" y="4155"/>
                    </a:lnTo>
                    <a:lnTo>
                      <a:pt x="13001" y="4091"/>
                    </a:lnTo>
                    <a:lnTo>
                      <a:pt x="12963" y="4027"/>
                    </a:lnTo>
                    <a:lnTo>
                      <a:pt x="12886" y="3912"/>
                    </a:lnTo>
                    <a:lnTo>
                      <a:pt x="12771" y="3784"/>
                    </a:lnTo>
                    <a:lnTo>
                      <a:pt x="12631" y="3669"/>
                    </a:lnTo>
                    <a:lnTo>
                      <a:pt x="12477" y="3554"/>
                    </a:lnTo>
                    <a:lnTo>
                      <a:pt x="12311" y="3439"/>
                    </a:lnTo>
                    <a:lnTo>
                      <a:pt x="12145" y="3324"/>
                    </a:lnTo>
                    <a:lnTo>
                      <a:pt x="11774" y="3120"/>
                    </a:lnTo>
                    <a:lnTo>
                      <a:pt x="11429" y="2941"/>
                    </a:lnTo>
                    <a:lnTo>
                      <a:pt x="11122" y="2787"/>
                    </a:lnTo>
                    <a:lnTo>
                      <a:pt x="10905" y="2672"/>
                    </a:lnTo>
                    <a:lnTo>
                      <a:pt x="10470" y="2416"/>
                    </a:lnTo>
                    <a:lnTo>
                      <a:pt x="10036" y="2148"/>
                    </a:lnTo>
                    <a:lnTo>
                      <a:pt x="9601" y="1867"/>
                    </a:lnTo>
                    <a:lnTo>
                      <a:pt x="9179" y="1598"/>
                    </a:lnTo>
                    <a:lnTo>
                      <a:pt x="8949" y="1445"/>
                    </a:lnTo>
                    <a:lnTo>
                      <a:pt x="8706" y="1266"/>
                    </a:lnTo>
                    <a:lnTo>
                      <a:pt x="8450" y="1112"/>
                    </a:lnTo>
                    <a:lnTo>
                      <a:pt x="8322" y="1049"/>
                    </a:lnTo>
                    <a:lnTo>
                      <a:pt x="8207" y="997"/>
                    </a:lnTo>
                    <a:lnTo>
                      <a:pt x="8131" y="972"/>
                    </a:lnTo>
                    <a:lnTo>
                      <a:pt x="8041" y="972"/>
                    </a:lnTo>
                    <a:lnTo>
                      <a:pt x="7965" y="959"/>
                    </a:lnTo>
                    <a:lnTo>
                      <a:pt x="7888" y="972"/>
                    </a:lnTo>
                    <a:lnTo>
                      <a:pt x="7747" y="997"/>
                    </a:lnTo>
                    <a:lnTo>
                      <a:pt x="7607" y="1049"/>
                    </a:lnTo>
                    <a:lnTo>
                      <a:pt x="7325" y="1176"/>
                    </a:lnTo>
                    <a:lnTo>
                      <a:pt x="7185" y="1240"/>
                    </a:lnTo>
                    <a:lnTo>
                      <a:pt x="7031" y="1291"/>
                    </a:lnTo>
                    <a:lnTo>
                      <a:pt x="6878" y="1317"/>
                    </a:lnTo>
                    <a:lnTo>
                      <a:pt x="6724" y="1343"/>
                    </a:lnTo>
                    <a:lnTo>
                      <a:pt x="6571" y="1355"/>
                    </a:lnTo>
                    <a:lnTo>
                      <a:pt x="6405" y="1355"/>
                    </a:lnTo>
                    <a:lnTo>
                      <a:pt x="6085" y="1343"/>
                    </a:lnTo>
                    <a:lnTo>
                      <a:pt x="5778" y="1291"/>
                    </a:lnTo>
                    <a:lnTo>
                      <a:pt x="5459" y="1240"/>
                    </a:lnTo>
                    <a:lnTo>
                      <a:pt x="5152" y="1138"/>
                    </a:lnTo>
                    <a:lnTo>
                      <a:pt x="4845" y="1023"/>
                    </a:lnTo>
                    <a:lnTo>
                      <a:pt x="4705" y="946"/>
                    </a:lnTo>
                    <a:lnTo>
                      <a:pt x="4551" y="870"/>
                    </a:lnTo>
                    <a:lnTo>
                      <a:pt x="4423" y="793"/>
                    </a:lnTo>
                    <a:lnTo>
                      <a:pt x="4283" y="703"/>
                    </a:lnTo>
                    <a:lnTo>
                      <a:pt x="4155" y="601"/>
                    </a:lnTo>
                    <a:lnTo>
                      <a:pt x="4027" y="499"/>
                    </a:lnTo>
                    <a:lnTo>
                      <a:pt x="3912" y="384"/>
                    </a:lnTo>
                    <a:lnTo>
                      <a:pt x="3810" y="269"/>
                    </a:lnTo>
                    <a:lnTo>
                      <a:pt x="3707" y="141"/>
                    </a:lnTo>
                    <a:lnTo>
                      <a:pt x="3605" y="0"/>
                    </a:lnTo>
                    <a:close/>
                  </a:path>
                </a:pathLst>
              </a:custGeom>
              <a:solidFill>
                <a:srgbClr val="FFCD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910;p18">
                <a:extLst>
                  <a:ext uri="{FF2B5EF4-FFF2-40B4-BE49-F238E27FC236}">
                    <a16:creationId xmlns:a16="http://schemas.microsoft.com/office/drawing/2014/main" id="{4DE9D4C1-AFD0-B69B-DFE6-CF1C7013DADE}"/>
                  </a:ext>
                </a:extLst>
              </p:cNvPr>
              <p:cNvSpPr/>
              <p:nvPr/>
            </p:nvSpPr>
            <p:spPr>
              <a:xfrm>
                <a:off x="3026650" y="1782975"/>
                <a:ext cx="445850" cy="1140050"/>
              </a:xfrm>
              <a:custGeom>
                <a:avLst/>
                <a:gdLst/>
                <a:ahLst/>
                <a:cxnLst/>
                <a:rect l="l" t="t" r="r" b="b"/>
                <a:pathLst>
                  <a:path w="17834" h="45602" extrusionOk="0">
                    <a:moveTo>
                      <a:pt x="15891" y="0"/>
                    </a:moveTo>
                    <a:lnTo>
                      <a:pt x="15456" y="141"/>
                    </a:lnTo>
                    <a:lnTo>
                      <a:pt x="15034" y="320"/>
                    </a:lnTo>
                    <a:lnTo>
                      <a:pt x="14638" y="499"/>
                    </a:lnTo>
                    <a:lnTo>
                      <a:pt x="14254" y="704"/>
                    </a:lnTo>
                    <a:lnTo>
                      <a:pt x="13897" y="921"/>
                    </a:lnTo>
                    <a:lnTo>
                      <a:pt x="13590" y="1138"/>
                    </a:lnTo>
                    <a:lnTo>
                      <a:pt x="13449" y="1253"/>
                    </a:lnTo>
                    <a:lnTo>
                      <a:pt x="13321" y="1368"/>
                    </a:lnTo>
                    <a:lnTo>
                      <a:pt x="13219" y="1471"/>
                    </a:lnTo>
                    <a:lnTo>
                      <a:pt x="13129" y="1573"/>
                    </a:lnTo>
                    <a:lnTo>
                      <a:pt x="12631" y="2225"/>
                    </a:lnTo>
                    <a:lnTo>
                      <a:pt x="12132" y="2941"/>
                    </a:lnTo>
                    <a:lnTo>
                      <a:pt x="11621" y="3721"/>
                    </a:lnTo>
                    <a:lnTo>
                      <a:pt x="11084" y="4552"/>
                    </a:lnTo>
                    <a:lnTo>
                      <a:pt x="10547" y="5434"/>
                    </a:lnTo>
                    <a:lnTo>
                      <a:pt x="10010" y="6367"/>
                    </a:lnTo>
                    <a:lnTo>
                      <a:pt x="9460" y="7326"/>
                    </a:lnTo>
                    <a:lnTo>
                      <a:pt x="8898" y="8336"/>
                    </a:lnTo>
                    <a:lnTo>
                      <a:pt x="8348" y="9358"/>
                    </a:lnTo>
                    <a:lnTo>
                      <a:pt x="7798" y="10419"/>
                    </a:lnTo>
                    <a:lnTo>
                      <a:pt x="7236" y="11493"/>
                    </a:lnTo>
                    <a:lnTo>
                      <a:pt x="6699" y="12580"/>
                    </a:lnTo>
                    <a:lnTo>
                      <a:pt x="6149" y="13679"/>
                    </a:lnTo>
                    <a:lnTo>
                      <a:pt x="5625" y="14766"/>
                    </a:lnTo>
                    <a:lnTo>
                      <a:pt x="5101" y="15865"/>
                    </a:lnTo>
                    <a:lnTo>
                      <a:pt x="4602" y="16952"/>
                    </a:lnTo>
                    <a:lnTo>
                      <a:pt x="4117" y="18026"/>
                    </a:lnTo>
                    <a:lnTo>
                      <a:pt x="3644" y="19087"/>
                    </a:lnTo>
                    <a:lnTo>
                      <a:pt x="3183" y="20110"/>
                    </a:lnTo>
                    <a:lnTo>
                      <a:pt x="2749" y="21120"/>
                    </a:lnTo>
                    <a:lnTo>
                      <a:pt x="2340" y="22079"/>
                    </a:lnTo>
                    <a:lnTo>
                      <a:pt x="1956" y="23012"/>
                    </a:lnTo>
                    <a:lnTo>
                      <a:pt x="1611" y="23894"/>
                    </a:lnTo>
                    <a:lnTo>
                      <a:pt x="1279" y="24725"/>
                    </a:lnTo>
                    <a:lnTo>
                      <a:pt x="985" y="25505"/>
                    </a:lnTo>
                    <a:lnTo>
                      <a:pt x="729" y="26221"/>
                    </a:lnTo>
                    <a:lnTo>
                      <a:pt x="512" y="26860"/>
                    </a:lnTo>
                    <a:lnTo>
                      <a:pt x="320" y="27435"/>
                    </a:lnTo>
                    <a:lnTo>
                      <a:pt x="179" y="27946"/>
                    </a:lnTo>
                    <a:lnTo>
                      <a:pt x="77" y="28356"/>
                    </a:lnTo>
                    <a:lnTo>
                      <a:pt x="13" y="28688"/>
                    </a:lnTo>
                    <a:lnTo>
                      <a:pt x="0" y="28816"/>
                    </a:lnTo>
                    <a:lnTo>
                      <a:pt x="0" y="28931"/>
                    </a:lnTo>
                    <a:lnTo>
                      <a:pt x="26" y="29148"/>
                    </a:lnTo>
                    <a:lnTo>
                      <a:pt x="90" y="29429"/>
                    </a:lnTo>
                    <a:lnTo>
                      <a:pt x="179" y="29762"/>
                    </a:lnTo>
                    <a:lnTo>
                      <a:pt x="294" y="30145"/>
                    </a:lnTo>
                    <a:lnTo>
                      <a:pt x="435" y="30580"/>
                    </a:lnTo>
                    <a:lnTo>
                      <a:pt x="601" y="31066"/>
                    </a:lnTo>
                    <a:lnTo>
                      <a:pt x="985" y="32127"/>
                    </a:lnTo>
                    <a:lnTo>
                      <a:pt x="1445" y="33329"/>
                    </a:lnTo>
                    <a:lnTo>
                      <a:pt x="1956" y="34620"/>
                    </a:lnTo>
                    <a:lnTo>
                      <a:pt x="2506" y="35962"/>
                    </a:lnTo>
                    <a:lnTo>
                      <a:pt x="3081" y="37343"/>
                    </a:lnTo>
                    <a:lnTo>
                      <a:pt x="4206" y="40066"/>
                    </a:lnTo>
                    <a:lnTo>
                      <a:pt x="5229" y="42520"/>
                    </a:lnTo>
                    <a:lnTo>
                      <a:pt x="5664" y="43569"/>
                    </a:lnTo>
                    <a:lnTo>
                      <a:pt x="6009" y="44451"/>
                    </a:lnTo>
                    <a:lnTo>
                      <a:pt x="6264" y="45141"/>
                    </a:lnTo>
                    <a:lnTo>
                      <a:pt x="6354" y="45397"/>
                    </a:lnTo>
                    <a:lnTo>
                      <a:pt x="6418" y="45601"/>
                    </a:lnTo>
                    <a:lnTo>
                      <a:pt x="6661" y="45537"/>
                    </a:lnTo>
                    <a:lnTo>
                      <a:pt x="6904" y="45461"/>
                    </a:lnTo>
                    <a:lnTo>
                      <a:pt x="7159" y="45371"/>
                    </a:lnTo>
                    <a:lnTo>
                      <a:pt x="7415" y="45269"/>
                    </a:lnTo>
                    <a:lnTo>
                      <a:pt x="7952" y="45052"/>
                    </a:lnTo>
                    <a:lnTo>
                      <a:pt x="8489" y="44796"/>
                    </a:lnTo>
                    <a:lnTo>
                      <a:pt x="9013" y="44515"/>
                    </a:lnTo>
                    <a:lnTo>
                      <a:pt x="9550" y="44208"/>
                    </a:lnTo>
                    <a:lnTo>
                      <a:pt x="10061" y="43914"/>
                    </a:lnTo>
                    <a:lnTo>
                      <a:pt x="10547" y="43607"/>
                    </a:lnTo>
                    <a:lnTo>
                      <a:pt x="11007" y="43300"/>
                    </a:lnTo>
                    <a:lnTo>
                      <a:pt x="11429" y="43019"/>
                    </a:lnTo>
                    <a:lnTo>
                      <a:pt x="12132" y="42520"/>
                    </a:lnTo>
                    <a:lnTo>
                      <a:pt x="12593" y="42175"/>
                    </a:lnTo>
                    <a:lnTo>
                      <a:pt x="12759" y="42047"/>
                    </a:lnTo>
                    <a:lnTo>
                      <a:pt x="12580" y="41792"/>
                    </a:lnTo>
                    <a:lnTo>
                      <a:pt x="12414" y="41510"/>
                    </a:lnTo>
                    <a:lnTo>
                      <a:pt x="12235" y="41191"/>
                    </a:lnTo>
                    <a:lnTo>
                      <a:pt x="12056" y="40833"/>
                    </a:lnTo>
                    <a:lnTo>
                      <a:pt x="11864" y="40462"/>
                    </a:lnTo>
                    <a:lnTo>
                      <a:pt x="11685" y="40066"/>
                    </a:lnTo>
                    <a:lnTo>
                      <a:pt x="11506" y="39644"/>
                    </a:lnTo>
                    <a:lnTo>
                      <a:pt x="11327" y="39196"/>
                    </a:lnTo>
                    <a:lnTo>
                      <a:pt x="10982" y="38263"/>
                    </a:lnTo>
                    <a:lnTo>
                      <a:pt x="10637" y="37292"/>
                    </a:lnTo>
                    <a:lnTo>
                      <a:pt x="10304" y="36294"/>
                    </a:lnTo>
                    <a:lnTo>
                      <a:pt x="9985" y="35272"/>
                    </a:lnTo>
                    <a:lnTo>
                      <a:pt x="9703" y="34275"/>
                    </a:lnTo>
                    <a:lnTo>
                      <a:pt x="9435" y="33303"/>
                    </a:lnTo>
                    <a:lnTo>
                      <a:pt x="9205" y="32382"/>
                    </a:lnTo>
                    <a:lnTo>
                      <a:pt x="9000" y="31539"/>
                    </a:lnTo>
                    <a:lnTo>
                      <a:pt x="8834" y="30772"/>
                    </a:lnTo>
                    <a:lnTo>
                      <a:pt x="8719" y="30120"/>
                    </a:lnTo>
                    <a:lnTo>
                      <a:pt x="8642" y="29596"/>
                    </a:lnTo>
                    <a:lnTo>
                      <a:pt x="8629" y="29391"/>
                    </a:lnTo>
                    <a:lnTo>
                      <a:pt x="8617" y="29212"/>
                    </a:lnTo>
                    <a:lnTo>
                      <a:pt x="8629" y="29071"/>
                    </a:lnTo>
                    <a:lnTo>
                      <a:pt x="8642" y="28931"/>
                    </a:lnTo>
                    <a:lnTo>
                      <a:pt x="8668" y="28790"/>
                    </a:lnTo>
                    <a:lnTo>
                      <a:pt x="8706" y="28662"/>
                    </a:lnTo>
                    <a:lnTo>
                      <a:pt x="8796" y="28407"/>
                    </a:lnTo>
                    <a:lnTo>
                      <a:pt x="8898" y="28177"/>
                    </a:lnTo>
                    <a:lnTo>
                      <a:pt x="9026" y="27946"/>
                    </a:lnTo>
                    <a:lnTo>
                      <a:pt x="9154" y="27729"/>
                    </a:lnTo>
                    <a:lnTo>
                      <a:pt x="9294" y="27512"/>
                    </a:lnTo>
                    <a:lnTo>
                      <a:pt x="9409" y="27307"/>
                    </a:lnTo>
                    <a:lnTo>
                      <a:pt x="9512" y="27103"/>
                    </a:lnTo>
                    <a:lnTo>
                      <a:pt x="9601" y="26885"/>
                    </a:lnTo>
                    <a:lnTo>
                      <a:pt x="9627" y="26783"/>
                    </a:lnTo>
                    <a:lnTo>
                      <a:pt x="9652" y="26668"/>
                    </a:lnTo>
                    <a:lnTo>
                      <a:pt x="9665" y="26553"/>
                    </a:lnTo>
                    <a:lnTo>
                      <a:pt x="9665" y="26438"/>
                    </a:lnTo>
                    <a:lnTo>
                      <a:pt x="9652" y="26323"/>
                    </a:lnTo>
                    <a:lnTo>
                      <a:pt x="9639" y="26208"/>
                    </a:lnTo>
                    <a:lnTo>
                      <a:pt x="9601" y="26080"/>
                    </a:lnTo>
                    <a:lnTo>
                      <a:pt x="9550" y="25952"/>
                    </a:lnTo>
                    <a:lnTo>
                      <a:pt x="9486" y="25824"/>
                    </a:lnTo>
                    <a:lnTo>
                      <a:pt x="9409" y="25684"/>
                    </a:lnTo>
                    <a:lnTo>
                      <a:pt x="9307" y="25543"/>
                    </a:lnTo>
                    <a:lnTo>
                      <a:pt x="9192" y="25390"/>
                    </a:lnTo>
                    <a:lnTo>
                      <a:pt x="9665" y="25044"/>
                    </a:lnTo>
                    <a:lnTo>
                      <a:pt x="9870" y="24891"/>
                    </a:lnTo>
                    <a:lnTo>
                      <a:pt x="10036" y="24738"/>
                    </a:lnTo>
                    <a:lnTo>
                      <a:pt x="10100" y="24648"/>
                    </a:lnTo>
                    <a:lnTo>
                      <a:pt x="10164" y="24559"/>
                    </a:lnTo>
                    <a:lnTo>
                      <a:pt x="10227" y="24456"/>
                    </a:lnTo>
                    <a:lnTo>
                      <a:pt x="10279" y="24354"/>
                    </a:lnTo>
                    <a:lnTo>
                      <a:pt x="10317" y="24239"/>
                    </a:lnTo>
                    <a:lnTo>
                      <a:pt x="10343" y="24098"/>
                    </a:lnTo>
                    <a:lnTo>
                      <a:pt x="10368" y="23958"/>
                    </a:lnTo>
                    <a:lnTo>
                      <a:pt x="10381" y="23792"/>
                    </a:lnTo>
                    <a:lnTo>
                      <a:pt x="10381" y="23651"/>
                    </a:lnTo>
                    <a:lnTo>
                      <a:pt x="10368" y="23536"/>
                    </a:lnTo>
                    <a:lnTo>
                      <a:pt x="10330" y="23446"/>
                    </a:lnTo>
                    <a:lnTo>
                      <a:pt x="10304" y="23357"/>
                    </a:lnTo>
                    <a:lnTo>
                      <a:pt x="10266" y="23267"/>
                    </a:lnTo>
                    <a:lnTo>
                      <a:pt x="10253" y="23165"/>
                    </a:lnTo>
                    <a:lnTo>
                      <a:pt x="10253" y="23025"/>
                    </a:lnTo>
                    <a:lnTo>
                      <a:pt x="10279" y="22858"/>
                    </a:lnTo>
                    <a:lnTo>
                      <a:pt x="10355" y="22692"/>
                    </a:lnTo>
                    <a:lnTo>
                      <a:pt x="10547" y="22257"/>
                    </a:lnTo>
                    <a:lnTo>
                      <a:pt x="11276" y="20736"/>
                    </a:lnTo>
                    <a:lnTo>
                      <a:pt x="12324" y="18537"/>
                    </a:lnTo>
                    <a:lnTo>
                      <a:pt x="13539" y="15904"/>
                    </a:lnTo>
                    <a:lnTo>
                      <a:pt x="14191" y="14498"/>
                    </a:lnTo>
                    <a:lnTo>
                      <a:pt x="14817" y="13079"/>
                    </a:lnTo>
                    <a:lnTo>
                      <a:pt x="15443" y="11685"/>
                    </a:lnTo>
                    <a:lnTo>
                      <a:pt x="16019" y="10330"/>
                    </a:lnTo>
                    <a:lnTo>
                      <a:pt x="16543" y="9052"/>
                    </a:lnTo>
                    <a:lnTo>
                      <a:pt x="17003" y="7875"/>
                    </a:lnTo>
                    <a:lnTo>
                      <a:pt x="17195" y="7338"/>
                    </a:lnTo>
                    <a:lnTo>
                      <a:pt x="17361" y="6840"/>
                    </a:lnTo>
                    <a:lnTo>
                      <a:pt x="17514" y="6380"/>
                    </a:lnTo>
                    <a:lnTo>
                      <a:pt x="17629" y="5971"/>
                    </a:lnTo>
                    <a:lnTo>
                      <a:pt x="17706" y="5664"/>
                    </a:lnTo>
                    <a:lnTo>
                      <a:pt x="17757" y="5357"/>
                    </a:lnTo>
                    <a:lnTo>
                      <a:pt x="17808" y="5025"/>
                    </a:lnTo>
                    <a:lnTo>
                      <a:pt x="17834" y="4692"/>
                    </a:lnTo>
                    <a:lnTo>
                      <a:pt x="17834" y="4347"/>
                    </a:lnTo>
                    <a:lnTo>
                      <a:pt x="17834" y="4002"/>
                    </a:lnTo>
                    <a:lnTo>
                      <a:pt x="17796" y="3657"/>
                    </a:lnTo>
                    <a:lnTo>
                      <a:pt x="17757" y="3299"/>
                    </a:lnTo>
                    <a:lnTo>
                      <a:pt x="17681" y="2966"/>
                    </a:lnTo>
                    <a:lnTo>
                      <a:pt x="17604" y="2621"/>
                    </a:lnTo>
                    <a:lnTo>
                      <a:pt x="17489" y="2302"/>
                    </a:lnTo>
                    <a:lnTo>
                      <a:pt x="17361" y="1982"/>
                    </a:lnTo>
                    <a:lnTo>
                      <a:pt x="17208" y="1675"/>
                    </a:lnTo>
                    <a:lnTo>
                      <a:pt x="17029" y="1394"/>
                    </a:lnTo>
                    <a:lnTo>
                      <a:pt x="16939" y="1253"/>
                    </a:lnTo>
                    <a:lnTo>
                      <a:pt x="16837" y="1125"/>
                    </a:lnTo>
                    <a:lnTo>
                      <a:pt x="16722" y="998"/>
                    </a:lnTo>
                    <a:lnTo>
                      <a:pt x="16607" y="870"/>
                    </a:lnTo>
                    <a:lnTo>
                      <a:pt x="16466" y="729"/>
                    </a:lnTo>
                    <a:lnTo>
                      <a:pt x="16325" y="588"/>
                    </a:lnTo>
                    <a:lnTo>
                      <a:pt x="16095" y="307"/>
                    </a:lnTo>
                    <a:lnTo>
                      <a:pt x="15942" y="90"/>
                    </a:lnTo>
                    <a:lnTo>
                      <a:pt x="15891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7" name="Google Shape;911;p18">
                <a:extLst>
                  <a:ext uri="{FF2B5EF4-FFF2-40B4-BE49-F238E27FC236}">
                    <a16:creationId xmlns:a16="http://schemas.microsoft.com/office/drawing/2014/main" id="{DA8AF6FE-59D9-1F72-8019-F0FDDDC76600}"/>
                  </a:ext>
                </a:extLst>
              </p:cNvPr>
              <p:cNvSpPr/>
              <p:nvPr/>
            </p:nvSpPr>
            <p:spPr>
              <a:xfrm>
                <a:off x="3347525" y="1677825"/>
                <a:ext cx="877650" cy="1093700"/>
              </a:xfrm>
              <a:custGeom>
                <a:avLst/>
                <a:gdLst/>
                <a:ahLst/>
                <a:cxnLst/>
                <a:rect l="l" t="t" r="r" b="b"/>
                <a:pathLst>
                  <a:path w="35106" h="43748" extrusionOk="0">
                    <a:moveTo>
                      <a:pt x="20353" y="0"/>
                    </a:moveTo>
                    <a:lnTo>
                      <a:pt x="20225" y="13"/>
                    </a:lnTo>
                    <a:lnTo>
                      <a:pt x="20084" y="26"/>
                    </a:lnTo>
                    <a:lnTo>
                      <a:pt x="19931" y="64"/>
                    </a:lnTo>
                    <a:lnTo>
                      <a:pt x="19790" y="115"/>
                    </a:lnTo>
                    <a:lnTo>
                      <a:pt x="19637" y="167"/>
                    </a:lnTo>
                    <a:lnTo>
                      <a:pt x="19483" y="243"/>
                    </a:lnTo>
                    <a:lnTo>
                      <a:pt x="19151" y="435"/>
                    </a:lnTo>
                    <a:lnTo>
                      <a:pt x="18819" y="640"/>
                    </a:lnTo>
                    <a:lnTo>
                      <a:pt x="18192" y="1074"/>
                    </a:lnTo>
                    <a:lnTo>
                      <a:pt x="17873" y="1279"/>
                    </a:lnTo>
                    <a:lnTo>
                      <a:pt x="17553" y="1483"/>
                    </a:lnTo>
                    <a:lnTo>
                      <a:pt x="17233" y="1662"/>
                    </a:lnTo>
                    <a:lnTo>
                      <a:pt x="16888" y="1829"/>
                    </a:lnTo>
                    <a:lnTo>
                      <a:pt x="16556" y="1995"/>
                    </a:lnTo>
                    <a:lnTo>
                      <a:pt x="16223" y="2123"/>
                    </a:lnTo>
                    <a:lnTo>
                      <a:pt x="15917" y="2238"/>
                    </a:lnTo>
                    <a:lnTo>
                      <a:pt x="15610" y="2314"/>
                    </a:lnTo>
                    <a:lnTo>
                      <a:pt x="15303" y="2378"/>
                    </a:lnTo>
                    <a:lnTo>
                      <a:pt x="15009" y="2417"/>
                    </a:lnTo>
                    <a:lnTo>
                      <a:pt x="14715" y="2442"/>
                    </a:lnTo>
                    <a:lnTo>
                      <a:pt x="14421" y="2442"/>
                    </a:lnTo>
                    <a:lnTo>
                      <a:pt x="14140" y="2417"/>
                    </a:lnTo>
                    <a:lnTo>
                      <a:pt x="13846" y="2391"/>
                    </a:lnTo>
                    <a:lnTo>
                      <a:pt x="13552" y="2340"/>
                    </a:lnTo>
                    <a:lnTo>
                      <a:pt x="13245" y="2276"/>
                    </a:lnTo>
                    <a:lnTo>
                      <a:pt x="12938" y="2199"/>
                    </a:lnTo>
                    <a:lnTo>
                      <a:pt x="12618" y="2123"/>
                    </a:lnTo>
                    <a:lnTo>
                      <a:pt x="11954" y="1918"/>
                    </a:lnTo>
                    <a:lnTo>
                      <a:pt x="10777" y="243"/>
                    </a:lnTo>
                    <a:lnTo>
                      <a:pt x="10611" y="358"/>
                    </a:lnTo>
                    <a:lnTo>
                      <a:pt x="10432" y="473"/>
                    </a:lnTo>
                    <a:lnTo>
                      <a:pt x="10049" y="691"/>
                    </a:lnTo>
                    <a:lnTo>
                      <a:pt x="9665" y="883"/>
                    </a:lnTo>
                    <a:lnTo>
                      <a:pt x="9269" y="1074"/>
                    </a:lnTo>
                    <a:lnTo>
                      <a:pt x="8463" y="1432"/>
                    </a:lnTo>
                    <a:lnTo>
                      <a:pt x="8067" y="1624"/>
                    </a:lnTo>
                    <a:lnTo>
                      <a:pt x="7684" y="1829"/>
                    </a:lnTo>
                    <a:lnTo>
                      <a:pt x="7032" y="2148"/>
                    </a:lnTo>
                    <a:lnTo>
                      <a:pt x="6392" y="2468"/>
                    </a:lnTo>
                    <a:lnTo>
                      <a:pt x="5140" y="3120"/>
                    </a:lnTo>
                    <a:lnTo>
                      <a:pt x="4513" y="3439"/>
                    </a:lnTo>
                    <a:lnTo>
                      <a:pt x="3874" y="3746"/>
                    </a:lnTo>
                    <a:lnTo>
                      <a:pt x="3235" y="4053"/>
                    </a:lnTo>
                    <a:lnTo>
                      <a:pt x="2583" y="4347"/>
                    </a:lnTo>
                    <a:lnTo>
                      <a:pt x="2481" y="4385"/>
                    </a:lnTo>
                    <a:lnTo>
                      <a:pt x="2378" y="4449"/>
                    </a:lnTo>
                    <a:lnTo>
                      <a:pt x="2199" y="4577"/>
                    </a:lnTo>
                    <a:lnTo>
                      <a:pt x="2020" y="4743"/>
                    </a:lnTo>
                    <a:lnTo>
                      <a:pt x="1854" y="4935"/>
                    </a:lnTo>
                    <a:lnTo>
                      <a:pt x="1688" y="5140"/>
                    </a:lnTo>
                    <a:lnTo>
                      <a:pt x="1547" y="5383"/>
                    </a:lnTo>
                    <a:lnTo>
                      <a:pt x="1407" y="5651"/>
                    </a:lnTo>
                    <a:lnTo>
                      <a:pt x="1279" y="5932"/>
                    </a:lnTo>
                    <a:lnTo>
                      <a:pt x="1151" y="6239"/>
                    </a:lnTo>
                    <a:lnTo>
                      <a:pt x="1049" y="6571"/>
                    </a:lnTo>
                    <a:lnTo>
                      <a:pt x="934" y="6917"/>
                    </a:lnTo>
                    <a:lnTo>
                      <a:pt x="844" y="7287"/>
                    </a:lnTo>
                    <a:lnTo>
                      <a:pt x="755" y="7671"/>
                    </a:lnTo>
                    <a:lnTo>
                      <a:pt x="678" y="8080"/>
                    </a:lnTo>
                    <a:lnTo>
                      <a:pt x="601" y="8502"/>
                    </a:lnTo>
                    <a:lnTo>
                      <a:pt x="537" y="8937"/>
                    </a:lnTo>
                    <a:lnTo>
                      <a:pt x="486" y="9384"/>
                    </a:lnTo>
                    <a:lnTo>
                      <a:pt x="435" y="9857"/>
                    </a:lnTo>
                    <a:lnTo>
                      <a:pt x="346" y="10829"/>
                    </a:lnTo>
                    <a:lnTo>
                      <a:pt x="294" y="11839"/>
                    </a:lnTo>
                    <a:lnTo>
                      <a:pt x="256" y="12887"/>
                    </a:lnTo>
                    <a:lnTo>
                      <a:pt x="243" y="13973"/>
                    </a:lnTo>
                    <a:lnTo>
                      <a:pt x="243" y="15073"/>
                    </a:lnTo>
                    <a:lnTo>
                      <a:pt x="269" y="16185"/>
                    </a:lnTo>
                    <a:lnTo>
                      <a:pt x="307" y="17310"/>
                    </a:lnTo>
                    <a:lnTo>
                      <a:pt x="346" y="18435"/>
                    </a:lnTo>
                    <a:lnTo>
                      <a:pt x="410" y="19560"/>
                    </a:lnTo>
                    <a:lnTo>
                      <a:pt x="486" y="20660"/>
                    </a:lnTo>
                    <a:lnTo>
                      <a:pt x="563" y="21733"/>
                    </a:lnTo>
                    <a:lnTo>
                      <a:pt x="729" y="23804"/>
                    </a:lnTo>
                    <a:lnTo>
                      <a:pt x="908" y="25696"/>
                    </a:lnTo>
                    <a:lnTo>
                      <a:pt x="1087" y="27346"/>
                    </a:lnTo>
                    <a:lnTo>
                      <a:pt x="1240" y="28701"/>
                    </a:lnTo>
                    <a:lnTo>
                      <a:pt x="1343" y="29698"/>
                    </a:lnTo>
                    <a:lnTo>
                      <a:pt x="1407" y="30286"/>
                    </a:lnTo>
                    <a:lnTo>
                      <a:pt x="1445" y="30669"/>
                    </a:lnTo>
                    <a:lnTo>
                      <a:pt x="1458" y="31040"/>
                    </a:lnTo>
                    <a:lnTo>
                      <a:pt x="1458" y="31398"/>
                    </a:lnTo>
                    <a:lnTo>
                      <a:pt x="1432" y="31743"/>
                    </a:lnTo>
                    <a:lnTo>
                      <a:pt x="1394" y="32088"/>
                    </a:lnTo>
                    <a:lnTo>
                      <a:pt x="1330" y="32421"/>
                    </a:lnTo>
                    <a:lnTo>
                      <a:pt x="1266" y="32753"/>
                    </a:lnTo>
                    <a:lnTo>
                      <a:pt x="1177" y="33073"/>
                    </a:lnTo>
                    <a:lnTo>
                      <a:pt x="1087" y="33405"/>
                    </a:lnTo>
                    <a:lnTo>
                      <a:pt x="998" y="33725"/>
                    </a:lnTo>
                    <a:lnTo>
                      <a:pt x="780" y="34390"/>
                    </a:lnTo>
                    <a:lnTo>
                      <a:pt x="550" y="35080"/>
                    </a:lnTo>
                    <a:lnTo>
                      <a:pt x="320" y="35809"/>
                    </a:lnTo>
                    <a:lnTo>
                      <a:pt x="218" y="36167"/>
                    </a:lnTo>
                    <a:lnTo>
                      <a:pt x="141" y="36537"/>
                    </a:lnTo>
                    <a:lnTo>
                      <a:pt x="77" y="36895"/>
                    </a:lnTo>
                    <a:lnTo>
                      <a:pt x="26" y="37266"/>
                    </a:lnTo>
                    <a:lnTo>
                      <a:pt x="0" y="37624"/>
                    </a:lnTo>
                    <a:lnTo>
                      <a:pt x="13" y="37982"/>
                    </a:lnTo>
                    <a:lnTo>
                      <a:pt x="39" y="38340"/>
                    </a:lnTo>
                    <a:lnTo>
                      <a:pt x="90" y="38685"/>
                    </a:lnTo>
                    <a:lnTo>
                      <a:pt x="128" y="38851"/>
                    </a:lnTo>
                    <a:lnTo>
                      <a:pt x="179" y="39017"/>
                    </a:lnTo>
                    <a:lnTo>
                      <a:pt x="231" y="39184"/>
                    </a:lnTo>
                    <a:lnTo>
                      <a:pt x="294" y="39350"/>
                    </a:lnTo>
                    <a:lnTo>
                      <a:pt x="371" y="39503"/>
                    </a:lnTo>
                    <a:lnTo>
                      <a:pt x="448" y="39657"/>
                    </a:lnTo>
                    <a:lnTo>
                      <a:pt x="537" y="39810"/>
                    </a:lnTo>
                    <a:lnTo>
                      <a:pt x="627" y="39963"/>
                    </a:lnTo>
                    <a:lnTo>
                      <a:pt x="729" y="40104"/>
                    </a:lnTo>
                    <a:lnTo>
                      <a:pt x="844" y="40245"/>
                    </a:lnTo>
                    <a:lnTo>
                      <a:pt x="972" y="40385"/>
                    </a:lnTo>
                    <a:lnTo>
                      <a:pt x="1113" y="40513"/>
                    </a:lnTo>
                    <a:lnTo>
                      <a:pt x="1253" y="40641"/>
                    </a:lnTo>
                    <a:lnTo>
                      <a:pt x="1407" y="40769"/>
                    </a:lnTo>
                    <a:lnTo>
                      <a:pt x="1573" y="40884"/>
                    </a:lnTo>
                    <a:lnTo>
                      <a:pt x="1752" y="40999"/>
                    </a:lnTo>
                    <a:lnTo>
                      <a:pt x="2033" y="41140"/>
                    </a:lnTo>
                    <a:lnTo>
                      <a:pt x="2353" y="41280"/>
                    </a:lnTo>
                    <a:lnTo>
                      <a:pt x="2685" y="41395"/>
                    </a:lnTo>
                    <a:lnTo>
                      <a:pt x="3017" y="41498"/>
                    </a:lnTo>
                    <a:lnTo>
                      <a:pt x="3375" y="41587"/>
                    </a:lnTo>
                    <a:lnTo>
                      <a:pt x="3746" y="41664"/>
                    </a:lnTo>
                    <a:lnTo>
                      <a:pt x="4117" y="41728"/>
                    </a:lnTo>
                    <a:lnTo>
                      <a:pt x="4488" y="41792"/>
                    </a:lnTo>
                    <a:lnTo>
                      <a:pt x="5242" y="41881"/>
                    </a:lnTo>
                    <a:lnTo>
                      <a:pt x="5983" y="41958"/>
                    </a:lnTo>
                    <a:lnTo>
                      <a:pt x="7351" y="42086"/>
                    </a:lnTo>
                    <a:lnTo>
                      <a:pt x="7709" y="42111"/>
                    </a:lnTo>
                    <a:lnTo>
                      <a:pt x="8067" y="42111"/>
                    </a:lnTo>
                    <a:lnTo>
                      <a:pt x="8821" y="42098"/>
                    </a:lnTo>
                    <a:lnTo>
                      <a:pt x="9192" y="42086"/>
                    </a:lnTo>
                    <a:lnTo>
                      <a:pt x="9563" y="42098"/>
                    </a:lnTo>
                    <a:lnTo>
                      <a:pt x="9934" y="42124"/>
                    </a:lnTo>
                    <a:lnTo>
                      <a:pt x="10113" y="42137"/>
                    </a:lnTo>
                    <a:lnTo>
                      <a:pt x="10279" y="42162"/>
                    </a:lnTo>
                    <a:lnTo>
                      <a:pt x="10598" y="42239"/>
                    </a:lnTo>
                    <a:lnTo>
                      <a:pt x="10892" y="42329"/>
                    </a:lnTo>
                    <a:lnTo>
                      <a:pt x="11199" y="42431"/>
                    </a:lnTo>
                    <a:lnTo>
                      <a:pt x="11493" y="42546"/>
                    </a:lnTo>
                    <a:lnTo>
                      <a:pt x="11800" y="42648"/>
                    </a:lnTo>
                    <a:lnTo>
                      <a:pt x="12094" y="42750"/>
                    </a:lnTo>
                    <a:lnTo>
                      <a:pt x="12401" y="42853"/>
                    </a:lnTo>
                    <a:lnTo>
                      <a:pt x="12708" y="42917"/>
                    </a:lnTo>
                    <a:lnTo>
                      <a:pt x="13973" y="43147"/>
                    </a:lnTo>
                    <a:lnTo>
                      <a:pt x="15290" y="43377"/>
                    </a:lnTo>
                    <a:lnTo>
                      <a:pt x="15955" y="43466"/>
                    </a:lnTo>
                    <a:lnTo>
                      <a:pt x="16633" y="43569"/>
                    </a:lnTo>
                    <a:lnTo>
                      <a:pt x="17323" y="43633"/>
                    </a:lnTo>
                    <a:lnTo>
                      <a:pt x="18000" y="43696"/>
                    </a:lnTo>
                    <a:lnTo>
                      <a:pt x="18678" y="43735"/>
                    </a:lnTo>
                    <a:lnTo>
                      <a:pt x="19356" y="43748"/>
                    </a:lnTo>
                    <a:lnTo>
                      <a:pt x="19701" y="43735"/>
                    </a:lnTo>
                    <a:lnTo>
                      <a:pt x="20033" y="43722"/>
                    </a:lnTo>
                    <a:lnTo>
                      <a:pt x="20365" y="43709"/>
                    </a:lnTo>
                    <a:lnTo>
                      <a:pt x="20685" y="43671"/>
                    </a:lnTo>
                    <a:lnTo>
                      <a:pt x="21017" y="43633"/>
                    </a:lnTo>
                    <a:lnTo>
                      <a:pt x="21337" y="43594"/>
                    </a:lnTo>
                    <a:lnTo>
                      <a:pt x="21657" y="43530"/>
                    </a:lnTo>
                    <a:lnTo>
                      <a:pt x="21963" y="43466"/>
                    </a:lnTo>
                    <a:lnTo>
                      <a:pt x="22270" y="43390"/>
                    </a:lnTo>
                    <a:lnTo>
                      <a:pt x="22577" y="43300"/>
                    </a:lnTo>
                    <a:lnTo>
                      <a:pt x="22871" y="43198"/>
                    </a:lnTo>
                    <a:lnTo>
                      <a:pt x="23165" y="43083"/>
                    </a:lnTo>
                    <a:lnTo>
                      <a:pt x="23613" y="42891"/>
                    </a:lnTo>
                    <a:lnTo>
                      <a:pt x="24035" y="42674"/>
                    </a:lnTo>
                    <a:lnTo>
                      <a:pt x="24840" y="42252"/>
                    </a:lnTo>
                    <a:lnTo>
                      <a:pt x="24840" y="42086"/>
                    </a:lnTo>
                    <a:lnTo>
                      <a:pt x="25415" y="42175"/>
                    </a:lnTo>
                    <a:lnTo>
                      <a:pt x="26054" y="42252"/>
                    </a:lnTo>
                    <a:lnTo>
                      <a:pt x="26719" y="42329"/>
                    </a:lnTo>
                    <a:lnTo>
                      <a:pt x="27410" y="42367"/>
                    </a:lnTo>
                    <a:lnTo>
                      <a:pt x="27767" y="42380"/>
                    </a:lnTo>
                    <a:lnTo>
                      <a:pt x="28483" y="42380"/>
                    </a:lnTo>
                    <a:lnTo>
                      <a:pt x="28841" y="42367"/>
                    </a:lnTo>
                    <a:lnTo>
                      <a:pt x="29187" y="42341"/>
                    </a:lnTo>
                    <a:lnTo>
                      <a:pt x="29544" y="42316"/>
                    </a:lnTo>
                    <a:lnTo>
                      <a:pt x="29902" y="42265"/>
                    </a:lnTo>
                    <a:lnTo>
                      <a:pt x="30235" y="42213"/>
                    </a:lnTo>
                    <a:lnTo>
                      <a:pt x="30580" y="42137"/>
                    </a:lnTo>
                    <a:lnTo>
                      <a:pt x="30912" y="42060"/>
                    </a:lnTo>
                    <a:lnTo>
                      <a:pt x="31232" y="41958"/>
                    </a:lnTo>
                    <a:lnTo>
                      <a:pt x="31539" y="41843"/>
                    </a:lnTo>
                    <a:lnTo>
                      <a:pt x="31833" y="41728"/>
                    </a:lnTo>
                    <a:lnTo>
                      <a:pt x="32114" y="41574"/>
                    </a:lnTo>
                    <a:lnTo>
                      <a:pt x="32383" y="41421"/>
                    </a:lnTo>
                    <a:lnTo>
                      <a:pt x="32638" y="41242"/>
                    </a:lnTo>
                    <a:lnTo>
                      <a:pt x="32868" y="41037"/>
                    </a:lnTo>
                    <a:lnTo>
                      <a:pt x="33086" y="40820"/>
                    </a:lnTo>
                    <a:lnTo>
                      <a:pt x="33277" y="40590"/>
                    </a:lnTo>
                    <a:lnTo>
                      <a:pt x="33367" y="40462"/>
                    </a:lnTo>
                    <a:lnTo>
                      <a:pt x="33444" y="40321"/>
                    </a:lnTo>
                    <a:lnTo>
                      <a:pt x="33520" y="40194"/>
                    </a:lnTo>
                    <a:lnTo>
                      <a:pt x="33597" y="40053"/>
                    </a:lnTo>
                    <a:lnTo>
                      <a:pt x="33661" y="39900"/>
                    </a:lnTo>
                    <a:lnTo>
                      <a:pt x="33712" y="39746"/>
                    </a:lnTo>
                    <a:lnTo>
                      <a:pt x="33763" y="39580"/>
                    </a:lnTo>
                    <a:lnTo>
                      <a:pt x="33814" y="39427"/>
                    </a:lnTo>
                    <a:lnTo>
                      <a:pt x="33853" y="39248"/>
                    </a:lnTo>
                    <a:lnTo>
                      <a:pt x="33878" y="39069"/>
                    </a:lnTo>
                    <a:lnTo>
                      <a:pt x="33904" y="38890"/>
                    </a:lnTo>
                    <a:lnTo>
                      <a:pt x="33904" y="38698"/>
                    </a:lnTo>
                    <a:lnTo>
                      <a:pt x="33904" y="38519"/>
                    </a:lnTo>
                    <a:lnTo>
                      <a:pt x="33904" y="38327"/>
                    </a:lnTo>
                    <a:lnTo>
                      <a:pt x="33865" y="37969"/>
                    </a:lnTo>
                    <a:lnTo>
                      <a:pt x="33802" y="37624"/>
                    </a:lnTo>
                    <a:lnTo>
                      <a:pt x="33712" y="37266"/>
                    </a:lnTo>
                    <a:lnTo>
                      <a:pt x="33597" y="36921"/>
                    </a:lnTo>
                    <a:lnTo>
                      <a:pt x="33482" y="36576"/>
                    </a:lnTo>
                    <a:lnTo>
                      <a:pt x="33341" y="36231"/>
                    </a:lnTo>
                    <a:lnTo>
                      <a:pt x="33060" y="35553"/>
                    </a:lnTo>
                    <a:lnTo>
                      <a:pt x="32792" y="34875"/>
                    </a:lnTo>
                    <a:lnTo>
                      <a:pt x="32664" y="34530"/>
                    </a:lnTo>
                    <a:lnTo>
                      <a:pt x="32549" y="34172"/>
                    </a:lnTo>
                    <a:lnTo>
                      <a:pt x="32446" y="33827"/>
                    </a:lnTo>
                    <a:lnTo>
                      <a:pt x="32370" y="33469"/>
                    </a:lnTo>
                    <a:lnTo>
                      <a:pt x="32319" y="32958"/>
                    </a:lnTo>
                    <a:lnTo>
                      <a:pt x="32267" y="32216"/>
                    </a:lnTo>
                    <a:lnTo>
                      <a:pt x="32216" y="31258"/>
                    </a:lnTo>
                    <a:lnTo>
                      <a:pt x="32152" y="30133"/>
                    </a:lnTo>
                    <a:lnTo>
                      <a:pt x="32101" y="28854"/>
                    </a:lnTo>
                    <a:lnTo>
                      <a:pt x="32063" y="27448"/>
                    </a:lnTo>
                    <a:lnTo>
                      <a:pt x="32025" y="25965"/>
                    </a:lnTo>
                    <a:lnTo>
                      <a:pt x="31999" y="24431"/>
                    </a:lnTo>
                    <a:lnTo>
                      <a:pt x="31986" y="22858"/>
                    </a:lnTo>
                    <a:lnTo>
                      <a:pt x="31999" y="21286"/>
                    </a:lnTo>
                    <a:lnTo>
                      <a:pt x="32037" y="19752"/>
                    </a:lnTo>
                    <a:lnTo>
                      <a:pt x="32088" y="18282"/>
                    </a:lnTo>
                    <a:lnTo>
                      <a:pt x="32127" y="17579"/>
                    </a:lnTo>
                    <a:lnTo>
                      <a:pt x="32178" y="16901"/>
                    </a:lnTo>
                    <a:lnTo>
                      <a:pt x="32229" y="16262"/>
                    </a:lnTo>
                    <a:lnTo>
                      <a:pt x="32293" y="15648"/>
                    </a:lnTo>
                    <a:lnTo>
                      <a:pt x="32357" y="15073"/>
                    </a:lnTo>
                    <a:lnTo>
                      <a:pt x="32446" y="14549"/>
                    </a:lnTo>
                    <a:lnTo>
                      <a:pt x="32523" y="14063"/>
                    </a:lnTo>
                    <a:lnTo>
                      <a:pt x="32625" y="13628"/>
                    </a:lnTo>
                    <a:lnTo>
                      <a:pt x="32689" y="13449"/>
                    </a:lnTo>
                    <a:lnTo>
                      <a:pt x="32766" y="13245"/>
                    </a:lnTo>
                    <a:lnTo>
                      <a:pt x="32881" y="13027"/>
                    </a:lnTo>
                    <a:lnTo>
                      <a:pt x="33009" y="12797"/>
                    </a:lnTo>
                    <a:lnTo>
                      <a:pt x="33303" y="12299"/>
                    </a:lnTo>
                    <a:lnTo>
                      <a:pt x="33635" y="11736"/>
                    </a:lnTo>
                    <a:lnTo>
                      <a:pt x="33981" y="11148"/>
                    </a:lnTo>
                    <a:lnTo>
                      <a:pt x="34160" y="10829"/>
                    </a:lnTo>
                    <a:lnTo>
                      <a:pt x="34326" y="10509"/>
                    </a:lnTo>
                    <a:lnTo>
                      <a:pt x="34479" y="10189"/>
                    </a:lnTo>
                    <a:lnTo>
                      <a:pt x="34633" y="9857"/>
                    </a:lnTo>
                    <a:lnTo>
                      <a:pt x="34760" y="9525"/>
                    </a:lnTo>
                    <a:lnTo>
                      <a:pt x="34875" y="9192"/>
                    </a:lnTo>
                    <a:lnTo>
                      <a:pt x="34978" y="8860"/>
                    </a:lnTo>
                    <a:lnTo>
                      <a:pt x="35042" y="8515"/>
                    </a:lnTo>
                    <a:lnTo>
                      <a:pt x="35093" y="8182"/>
                    </a:lnTo>
                    <a:lnTo>
                      <a:pt x="35106" y="8016"/>
                    </a:lnTo>
                    <a:lnTo>
                      <a:pt x="35106" y="7850"/>
                    </a:lnTo>
                    <a:lnTo>
                      <a:pt x="35106" y="7684"/>
                    </a:lnTo>
                    <a:lnTo>
                      <a:pt x="35093" y="7517"/>
                    </a:lnTo>
                    <a:lnTo>
                      <a:pt x="35067" y="7351"/>
                    </a:lnTo>
                    <a:lnTo>
                      <a:pt x="35029" y="7185"/>
                    </a:lnTo>
                    <a:lnTo>
                      <a:pt x="34990" y="7019"/>
                    </a:lnTo>
                    <a:lnTo>
                      <a:pt x="34939" y="6865"/>
                    </a:lnTo>
                    <a:lnTo>
                      <a:pt x="34875" y="6699"/>
                    </a:lnTo>
                    <a:lnTo>
                      <a:pt x="34812" y="6546"/>
                    </a:lnTo>
                    <a:lnTo>
                      <a:pt x="34722" y="6380"/>
                    </a:lnTo>
                    <a:lnTo>
                      <a:pt x="34633" y="6226"/>
                    </a:lnTo>
                    <a:lnTo>
                      <a:pt x="34517" y="6073"/>
                    </a:lnTo>
                    <a:lnTo>
                      <a:pt x="34402" y="5932"/>
                    </a:lnTo>
                    <a:lnTo>
                      <a:pt x="34275" y="5779"/>
                    </a:lnTo>
                    <a:lnTo>
                      <a:pt x="34121" y="5638"/>
                    </a:lnTo>
                    <a:lnTo>
                      <a:pt x="33968" y="5498"/>
                    </a:lnTo>
                    <a:lnTo>
                      <a:pt x="33802" y="5357"/>
                    </a:lnTo>
                    <a:lnTo>
                      <a:pt x="33610" y="5216"/>
                    </a:lnTo>
                    <a:lnTo>
                      <a:pt x="33405" y="5076"/>
                    </a:lnTo>
                    <a:lnTo>
                      <a:pt x="33188" y="4948"/>
                    </a:lnTo>
                    <a:lnTo>
                      <a:pt x="32958" y="4820"/>
                    </a:lnTo>
                    <a:lnTo>
                      <a:pt x="32715" y="4692"/>
                    </a:lnTo>
                    <a:lnTo>
                      <a:pt x="32446" y="4577"/>
                    </a:lnTo>
                    <a:lnTo>
                      <a:pt x="32165" y="4462"/>
                    </a:lnTo>
                    <a:lnTo>
                      <a:pt x="31871" y="4347"/>
                    </a:lnTo>
                    <a:lnTo>
                      <a:pt x="31206" y="4091"/>
                    </a:lnTo>
                    <a:lnTo>
                      <a:pt x="30554" y="3836"/>
                    </a:lnTo>
                    <a:lnTo>
                      <a:pt x="29289" y="3337"/>
                    </a:lnTo>
                    <a:lnTo>
                      <a:pt x="28074" y="2826"/>
                    </a:lnTo>
                    <a:lnTo>
                      <a:pt x="26885" y="2314"/>
                    </a:lnTo>
                    <a:lnTo>
                      <a:pt x="25696" y="1816"/>
                    </a:lnTo>
                    <a:lnTo>
                      <a:pt x="24482" y="1330"/>
                    </a:lnTo>
                    <a:lnTo>
                      <a:pt x="23856" y="1087"/>
                    </a:lnTo>
                    <a:lnTo>
                      <a:pt x="23229" y="857"/>
                    </a:lnTo>
                    <a:lnTo>
                      <a:pt x="22577" y="627"/>
                    </a:lnTo>
                    <a:lnTo>
                      <a:pt x="21912" y="410"/>
                    </a:lnTo>
                    <a:lnTo>
                      <a:pt x="21554" y="269"/>
                    </a:lnTo>
                    <a:lnTo>
                      <a:pt x="21235" y="154"/>
                    </a:lnTo>
                    <a:lnTo>
                      <a:pt x="20928" y="64"/>
                    </a:lnTo>
                    <a:lnTo>
                      <a:pt x="20775" y="26"/>
                    </a:lnTo>
                    <a:lnTo>
                      <a:pt x="20634" y="13"/>
                    </a:lnTo>
                    <a:lnTo>
                      <a:pt x="2049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8" name="Google Shape;912;p18">
                <a:extLst>
                  <a:ext uri="{FF2B5EF4-FFF2-40B4-BE49-F238E27FC236}">
                    <a16:creationId xmlns:a16="http://schemas.microsoft.com/office/drawing/2014/main" id="{8F88818B-D549-3230-BFFE-829375C69E5C}"/>
                  </a:ext>
                </a:extLst>
              </p:cNvPr>
              <p:cNvSpPr/>
              <p:nvPr/>
            </p:nvSpPr>
            <p:spPr>
              <a:xfrm>
                <a:off x="3664900" y="1815575"/>
                <a:ext cx="150875" cy="816925"/>
              </a:xfrm>
              <a:custGeom>
                <a:avLst/>
                <a:gdLst/>
                <a:ahLst/>
                <a:cxnLst/>
                <a:rect l="l" t="t" r="r" b="b"/>
                <a:pathLst>
                  <a:path w="6035" h="32677" extrusionOk="0">
                    <a:moveTo>
                      <a:pt x="2237" y="0"/>
                    </a:moveTo>
                    <a:lnTo>
                      <a:pt x="2135" y="13"/>
                    </a:lnTo>
                    <a:lnTo>
                      <a:pt x="2045" y="26"/>
                    </a:lnTo>
                    <a:lnTo>
                      <a:pt x="1969" y="52"/>
                    </a:lnTo>
                    <a:lnTo>
                      <a:pt x="1879" y="90"/>
                    </a:lnTo>
                    <a:lnTo>
                      <a:pt x="1790" y="141"/>
                    </a:lnTo>
                    <a:lnTo>
                      <a:pt x="1700" y="218"/>
                    </a:lnTo>
                    <a:lnTo>
                      <a:pt x="1611" y="307"/>
                    </a:lnTo>
                    <a:lnTo>
                      <a:pt x="1521" y="422"/>
                    </a:lnTo>
                    <a:lnTo>
                      <a:pt x="1253" y="3529"/>
                    </a:lnTo>
                    <a:lnTo>
                      <a:pt x="933" y="7454"/>
                    </a:lnTo>
                    <a:lnTo>
                      <a:pt x="665" y="12836"/>
                    </a:lnTo>
                    <a:lnTo>
                      <a:pt x="486" y="16377"/>
                    </a:lnTo>
                    <a:lnTo>
                      <a:pt x="320" y="20097"/>
                    </a:lnTo>
                    <a:lnTo>
                      <a:pt x="166" y="23728"/>
                    </a:lnTo>
                    <a:lnTo>
                      <a:pt x="102" y="25428"/>
                    </a:lnTo>
                    <a:lnTo>
                      <a:pt x="51" y="27000"/>
                    </a:lnTo>
                    <a:lnTo>
                      <a:pt x="13" y="28407"/>
                    </a:lnTo>
                    <a:lnTo>
                      <a:pt x="0" y="29621"/>
                    </a:lnTo>
                    <a:lnTo>
                      <a:pt x="0" y="30593"/>
                    </a:lnTo>
                    <a:lnTo>
                      <a:pt x="0" y="30989"/>
                    </a:lnTo>
                    <a:lnTo>
                      <a:pt x="13" y="31309"/>
                    </a:lnTo>
                    <a:lnTo>
                      <a:pt x="13" y="31615"/>
                    </a:lnTo>
                    <a:lnTo>
                      <a:pt x="26" y="31846"/>
                    </a:lnTo>
                    <a:lnTo>
                      <a:pt x="38" y="31948"/>
                    </a:lnTo>
                    <a:lnTo>
                      <a:pt x="64" y="32037"/>
                    </a:lnTo>
                    <a:lnTo>
                      <a:pt x="90" y="32114"/>
                    </a:lnTo>
                    <a:lnTo>
                      <a:pt x="128" y="32178"/>
                    </a:lnTo>
                    <a:lnTo>
                      <a:pt x="179" y="32242"/>
                    </a:lnTo>
                    <a:lnTo>
                      <a:pt x="243" y="32293"/>
                    </a:lnTo>
                    <a:lnTo>
                      <a:pt x="307" y="32344"/>
                    </a:lnTo>
                    <a:lnTo>
                      <a:pt x="396" y="32382"/>
                    </a:lnTo>
                    <a:lnTo>
                      <a:pt x="626" y="32472"/>
                    </a:lnTo>
                    <a:lnTo>
                      <a:pt x="933" y="32561"/>
                    </a:lnTo>
                    <a:lnTo>
                      <a:pt x="1163" y="32587"/>
                    </a:lnTo>
                    <a:lnTo>
                      <a:pt x="1406" y="32600"/>
                    </a:lnTo>
                    <a:lnTo>
                      <a:pt x="1892" y="32625"/>
                    </a:lnTo>
                    <a:lnTo>
                      <a:pt x="2391" y="32638"/>
                    </a:lnTo>
                    <a:lnTo>
                      <a:pt x="2864" y="32638"/>
                    </a:lnTo>
                    <a:lnTo>
                      <a:pt x="3273" y="32664"/>
                    </a:lnTo>
                    <a:lnTo>
                      <a:pt x="3669" y="32677"/>
                    </a:lnTo>
                    <a:lnTo>
                      <a:pt x="4078" y="32664"/>
                    </a:lnTo>
                    <a:lnTo>
                      <a:pt x="4474" y="32638"/>
                    </a:lnTo>
                    <a:lnTo>
                      <a:pt x="4884" y="32600"/>
                    </a:lnTo>
                    <a:lnTo>
                      <a:pt x="5267" y="32549"/>
                    </a:lnTo>
                    <a:lnTo>
                      <a:pt x="5663" y="32472"/>
                    </a:lnTo>
                    <a:lnTo>
                      <a:pt x="6034" y="32395"/>
                    </a:lnTo>
                    <a:lnTo>
                      <a:pt x="6034" y="31615"/>
                    </a:lnTo>
                    <a:lnTo>
                      <a:pt x="6009" y="30746"/>
                    </a:lnTo>
                    <a:lnTo>
                      <a:pt x="5970" y="29800"/>
                    </a:lnTo>
                    <a:lnTo>
                      <a:pt x="5919" y="28765"/>
                    </a:lnTo>
                    <a:lnTo>
                      <a:pt x="5855" y="27678"/>
                    </a:lnTo>
                    <a:lnTo>
                      <a:pt x="5778" y="26515"/>
                    </a:lnTo>
                    <a:lnTo>
                      <a:pt x="5599" y="24060"/>
                    </a:lnTo>
                    <a:lnTo>
                      <a:pt x="5382" y="21452"/>
                    </a:lnTo>
                    <a:lnTo>
                      <a:pt x="5139" y="18755"/>
                    </a:lnTo>
                    <a:lnTo>
                      <a:pt x="4884" y="16019"/>
                    </a:lnTo>
                    <a:lnTo>
                      <a:pt x="4615" y="13321"/>
                    </a:lnTo>
                    <a:lnTo>
                      <a:pt x="4347" y="10713"/>
                    </a:lnTo>
                    <a:lnTo>
                      <a:pt x="4091" y="8259"/>
                    </a:lnTo>
                    <a:lnTo>
                      <a:pt x="3643" y="4040"/>
                    </a:lnTo>
                    <a:lnTo>
                      <a:pt x="3311" y="1151"/>
                    </a:lnTo>
                    <a:lnTo>
                      <a:pt x="3196" y="90"/>
                    </a:lnTo>
                    <a:lnTo>
                      <a:pt x="2902" y="77"/>
                    </a:lnTo>
                    <a:lnTo>
                      <a:pt x="2646" y="52"/>
                    </a:lnTo>
                    <a:lnTo>
                      <a:pt x="2429" y="13"/>
                    </a:lnTo>
                    <a:lnTo>
                      <a:pt x="2237" y="0"/>
                    </a:lnTo>
                    <a:close/>
                  </a:path>
                </a:pathLst>
              </a:custGeom>
              <a:solidFill>
                <a:srgbClr val="383A3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913;p18">
                <a:extLst>
                  <a:ext uri="{FF2B5EF4-FFF2-40B4-BE49-F238E27FC236}">
                    <a16:creationId xmlns:a16="http://schemas.microsoft.com/office/drawing/2014/main" id="{7C07108D-9F8A-DC27-3455-33BEAD5EE58A}"/>
                  </a:ext>
                </a:extLst>
              </p:cNvPr>
              <p:cNvSpPr/>
              <p:nvPr/>
            </p:nvSpPr>
            <p:spPr>
              <a:xfrm>
                <a:off x="3686625" y="1728650"/>
                <a:ext cx="80875" cy="109000"/>
              </a:xfrm>
              <a:custGeom>
                <a:avLst/>
                <a:gdLst/>
                <a:ahLst/>
                <a:cxnLst/>
                <a:rect l="l" t="t" r="r" b="b"/>
                <a:pathLst>
                  <a:path w="3235" h="4360" extrusionOk="0">
                    <a:moveTo>
                      <a:pt x="1458" y="0"/>
                    </a:moveTo>
                    <a:lnTo>
                      <a:pt x="1215" y="13"/>
                    </a:lnTo>
                    <a:lnTo>
                      <a:pt x="972" y="51"/>
                    </a:lnTo>
                    <a:lnTo>
                      <a:pt x="729" y="90"/>
                    </a:lnTo>
                    <a:lnTo>
                      <a:pt x="499" y="141"/>
                    </a:lnTo>
                    <a:lnTo>
                      <a:pt x="397" y="179"/>
                    </a:lnTo>
                    <a:lnTo>
                      <a:pt x="307" y="230"/>
                    </a:lnTo>
                    <a:lnTo>
                      <a:pt x="230" y="281"/>
                    </a:lnTo>
                    <a:lnTo>
                      <a:pt x="167" y="358"/>
                    </a:lnTo>
                    <a:lnTo>
                      <a:pt x="128" y="435"/>
                    </a:lnTo>
                    <a:lnTo>
                      <a:pt x="90" y="511"/>
                    </a:lnTo>
                    <a:lnTo>
                      <a:pt x="51" y="614"/>
                    </a:lnTo>
                    <a:lnTo>
                      <a:pt x="26" y="703"/>
                    </a:lnTo>
                    <a:lnTo>
                      <a:pt x="0" y="908"/>
                    </a:lnTo>
                    <a:lnTo>
                      <a:pt x="0" y="1112"/>
                    </a:lnTo>
                    <a:lnTo>
                      <a:pt x="0" y="1521"/>
                    </a:lnTo>
                    <a:lnTo>
                      <a:pt x="13" y="1777"/>
                    </a:lnTo>
                    <a:lnTo>
                      <a:pt x="26" y="2020"/>
                    </a:lnTo>
                    <a:lnTo>
                      <a:pt x="64" y="2263"/>
                    </a:lnTo>
                    <a:lnTo>
                      <a:pt x="103" y="2506"/>
                    </a:lnTo>
                    <a:lnTo>
                      <a:pt x="167" y="2749"/>
                    </a:lnTo>
                    <a:lnTo>
                      <a:pt x="230" y="2979"/>
                    </a:lnTo>
                    <a:lnTo>
                      <a:pt x="307" y="3222"/>
                    </a:lnTo>
                    <a:lnTo>
                      <a:pt x="397" y="3465"/>
                    </a:lnTo>
                    <a:lnTo>
                      <a:pt x="499" y="3695"/>
                    </a:lnTo>
                    <a:lnTo>
                      <a:pt x="576" y="3848"/>
                    </a:lnTo>
                    <a:lnTo>
                      <a:pt x="665" y="4014"/>
                    </a:lnTo>
                    <a:lnTo>
                      <a:pt x="767" y="4155"/>
                    </a:lnTo>
                    <a:lnTo>
                      <a:pt x="819" y="4219"/>
                    </a:lnTo>
                    <a:lnTo>
                      <a:pt x="870" y="4270"/>
                    </a:lnTo>
                    <a:lnTo>
                      <a:pt x="934" y="4321"/>
                    </a:lnTo>
                    <a:lnTo>
                      <a:pt x="985" y="4347"/>
                    </a:lnTo>
                    <a:lnTo>
                      <a:pt x="1049" y="4359"/>
                    </a:lnTo>
                    <a:lnTo>
                      <a:pt x="1100" y="4347"/>
                    </a:lnTo>
                    <a:lnTo>
                      <a:pt x="1995" y="4308"/>
                    </a:lnTo>
                    <a:lnTo>
                      <a:pt x="2046" y="4193"/>
                    </a:lnTo>
                    <a:lnTo>
                      <a:pt x="2110" y="4091"/>
                    </a:lnTo>
                    <a:lnTo>
                      <a:pt x="2250" y="3899"/>
                    </a:lnTo>
                    <a:lnTo>
                      <a:pt x="2378" y="3707"/>
                    </a:lnTo>
                    <a:lnTo>
                      <a:pt x="2429" y="3605"/>
                    </a:lnTo>
                    <a:lnTo>
                      <a:pt x="2480" y="3477"/>
                    </a:lnTo>
                    <a:lnTo>
                      <a:pt x="2711" y="2825"/>
                    </a:lnTo>
                    <a:lnTo>
                      <a:pt x="2928" y="2173"/>
                    </a:lnTo>
                    <a:lnTo>
                      <a:pt x="3043" y="1803"/>
                    </a:lnTo>
                    <a:lnTo>
                      <a:pt x="3145" y="1432"/>
                    </a:lnTo>
                    <a:lnTo>
                      <a:pt x="3184" y="1240"/>
                    </a:lnTo>
                    <a:lnTo>
                      <a:pt x="3222" y="1048"/>
                    </a:lnTo>
                    <a:lnTo>
                      <a:pt x="3235" y="857"/>
                    </a:lnTo>
                    <a:lnTo>
                      <a:pt x="3235" y="652"/>
                    </a:lnTo>
                    <a:lnTo>
                      <a:pt x="3222" y="563"/>
                    </a:lnTo>
                    <a:lnTo>
                      <a:pt x="3209" y="473"/>
                    </a:lnTo>
                    <a:lnTo>
                      <a:pt x="3196" y="396"/>
                    </a:lnTo>
                    <a:lnTo>
                      <a:pt x="3158" y="332"/>
                    </a:lnTo>
                    <a:lnTo>
                      <a:pt x="3132" y="281"/>
                    </a:lnTo>
                    <a:lnTo>
                      <a:pt x="3094" y="230"/>
                    </a:lnTo>
                    <a:lnTo>
                      <a:pt x="3043" y="192"/>
                    </a:lnTo>
                    <a:lnTo>
                      <a:pt x="3005" y="166"/>
                    </a:lnTo>
                    <a:lnTo>
                      <a:pt x="2877" y="115"/>
                    </a:lnTo>
                    <a:lnTo>
                      <a:pt x="2749" y="90"/>
                    </a:lnTo>
                    <a:lnTo>
                      <a:pt x="2583" y="64"/>
                    </a:lnTo>
                    <a:lnTo>
                      <a:pt x="2417" y="51"/>
                    </a:lnTo>
                    <a:lnTo>
                      <a:pt x="2186" y="26"/>
                    </a:lnTo>
                    <a:lnTo>
                      <a:pt x="1944" y="13"/>
                    </a:lnTo>
                    <a:lnTo>
                      <a:pt x="1701" y="0"/>
                    </a:lnTo>
                    <a:close/>
                  </a:path>
                </a:pathLst>
              </a:custGeom>
              <a:solidFill>
                <a:srgbClr val="383A3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0" name="Google Shape;914;p18">
                <a:extLst>
                  <a:ext uri="{FF2B5EF4-FFF2-40B4-BE49-F238E27FC236}">
                    <a16:creationId xmlns:a16="http://schemas.microsoft.com/office/drawing/2014/main" id="{3ECCCD20-CCDD-4663-F97C-8CD9EA91C8D3}"/>
                  </a:ext>
                </a:extLst>
              </p:cNvPr>
              <p:cNvSpPr/>
              <p:nvPr/>
            </p:nvSpPr>
            <p:spPr>
              <a:xfrm>
                <a:off x="3736800" y="1603025"/>
                <a:ext cx="158550" cy="224400"/>
              </a:xfrm>
              <a:custGeom>
                <a:avLst/>
                <a:gdLst/>
                <a:ahLst/>
                <a:cxnLst/>
                <a:rect l="l" t="t" r="r" b="b"/>
                <a:pathLst>
                  <a:path w="6342" h="8976" extrusionOk="0">
                    <a:moveTo>
                      <a:pt x="4270" y="1"/>
                    </a:moveTo>
                    <a:lnTo>
                      <a:pt x="0" y="4706"/>
                    </a:lnTo>
                    <a:lnTo>
                      <a:pt x="2698" y="8975"/>
                    </a:lnTo>
                    <a:lnTo>
                      <a:pt x="6341" y="3402"/>
                    </a:lnTo>
                    <a:lnTo>
                      <a:pt x="4270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1" name="Google Shape;915;p18">
                <a:extLst>
                  <a:ext uri="{FF2B5EF4-FFF2-40B4-BE49-F238E27FC236}">
                    <a16:creationId xmlns:a16="http://schemas.microsoft.com/office/drawing/2014/main" id="{7CCD68E4-9EE8-D6B2-94B5-5BC48E652B44}"/>
                  </a:ext>
                </a:extLst>
              </p:cNvPr>
              <p:cNvSpPr/>
              <p:nvPr/>
            </p:nvSpPr>
            <p:spPr>
              <a:xfrm>
                <a:off x="3561025" y="1620300"/>
                <a:ext cx="146075" cy="207125"/>
              </a:xfrm>
              <a:custGeom>
                <a:avLst/>
                <a:gdLst/>
                <a:ahLst/>
                <a:cxnLst/>
                <a:rect l="l" t="t" r="r" b="b"/>
                <a:pathLst>
                  <a:path w="5843" h="8285" extrusionOk="0">
                    <a:moveTo>
                      <a:pt x="2647" y="0"/>
                    </a:moveTo>
                    <a:lnTo>
                      <a:pt x="0" y="3043"/>
                    </a:lnTo>
                    <a:lnTo>
                      <a:pt x="3145" y="8284"/>
                    </a:lnTo>
                    <a:lnTo>
                      <a:pt x="5843" y="4015"/>
                    </a:lnTo>
                    <a:lnTo>
                      <a:pt x="2647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2" name="Google Shape;916;p18">
                <a:extLst>
                  <a:ext uri="{FF2B5EF4-FFF2-40B4-BE49-F238E27FC236}">
                    <a16:creationId xmlns:a16="http://schemas.microsoft.com/office/drawing/2014/main" id="{81CDD6D7-28A3-DF4A-2F03-300E7F4A9C7F}"/>
                  </a:ext>
                </a:extLst>
              </p:cNvPr>
              <p:cNvSpPr/>
              <p:nvPr/>
            </p:nvSpPr>
            <p:spPr>
              <a:xfrm>
                <a:off x="3977150" y="2852675"/>
                <a:ext cx="325050" cy="211925"/>
              </a:xfrm>
              <a:custGeom>
                <a:avLst/>
                <a:gdLst/>
                <a:ahLst/>
                <a:cxnLst/>
                <a:rect l="l" t="t" r="r" b="b"/>
                <a:pathLst>
                  <a:path w="13002" h="8477" extrusionOk="0">
                    <a:moveTo>
                      <a:pt x="9345" y="1"/>
                    </a:moveTo>
                    <a:lnTo>
                      <a:pt x="9256" y="141"/>
                    </a:lnTo>
                    <a:lnTo>
                      <a:pt x="9153" y="256"/>
                    </a:lnTo>
                    <a:lnTo>
                      <a:pt x="9051" y="384"/>
                    </a:lnTo>
                    <a:lnTo>
                      <a:pt x="8936" y="499"/>
                    </a:lnTo>
                    <a:lnTo>
                      <a:pt x="8808" y="602"/>
                    </a:lnTo>
                    <a:lnTo>
                      <a:pt x="8680" y="704"/>
                    </a:lnTo>
                    <a:lnTo>
                      <a:pt x="8553" y="793"/>
                    </a:lnTo>
                    <a:lnTo>
                      <a:pt x="8412" y="883"/>
                    </a:lnTo>
                    <a:lnTo>
                      <a:pt x="8271" y="972"/>
                    </a:lnTo>
                    <a:lnTo>
                      <a:pt x="8131" y="1036"/>
                    </a:lnTo>
                    <a:lnTo>
                      <a:pt x="7837" y="1164"/>
                    </a:lnTo>
                    <a:lnTo>
                      <a:pt x="7517" y="1266"/>
                    </a:lnTo>
                    <a:lnTo>
                      <a:pt x="7210" y="1330"/>
                    </a:lnTo>
                    <a:lnTo>
                      <a:pt x="6891" y="1381"/>
                    </a:lnTo>
                    <a:lnTo>
                      <a:pt x="6571" y="1407"/>
                    </a:lnTo>
                    <a:lnTo>
                      <a:pt x="6418" y="1407"/>
                    </a:lnTo>
                    <a:lnTo>
                      <a:pt x="6252" y="1394"/>
                    </a:lnTo>
                    <a:lnTo>
                      <a:pt x="6098" y="1381"/>
                    </a:lnTo>
                    <a:lnTo>
                      <a:pt x="5945" y="1343"/>
                    </a:lnTo>
                    <a:lnTo>
                      <a:pt x="5791" y="1292"/>
                    </a:lnTo>
                    <a:lnTo>
                      <a:pt x="5651" y="1241"/>
                    </a:lnTo>
                    <a:lnTo>
                      <a:pt x="5369" y="1113"/>
                    </a:lnTo>
                    <a:lnTo>
                      <a:pt x="5229" y="1062"/>
                    </a:lnTo>
                    <a:lnTo>
                      <a:pt x="5075" y="1036"/>
                    </a:lnTo>
                    <a:lnTo>
                      <a:pt x="4935" y="1036"/>
                    </a:lnTo>
                    <a:lnTo>
                      <a:pt x="4845" y="1049"/>
                    </a:lnTo>
                    <a:lnTo>
                      <a:pt x="4769" y="1075"/>
                    </a:lnTo>
                    <a:lnTo>
                      <a:pt x="4653" y="1126"/>
                    </a:lnTo>
                    <a:lnTo>
                      <a:pt x="4526" y="1190"/>
                    </a:lnTo>
                    <a:lnTo>
                      <a:pt x="4283" y="1356"/>
                    </a:lnTo>
                    <a:lnTo>
                      <a:pt x="4040" y="1535"/>
                    </a:lnTo>
                    <a:lnTo>
                      <a:pt x="3810" y="1688"/>
                    </a:lnTo>
                    <a:lnTo>
                      <a:pt x="3388" y="1969"/>
                    </a:lnTo>
                    <a:lnTo>
                      <a:pt x="2966" y="2251"/>
                    </a:lnTo>
                    <a:lnTo>
                      <a:pt x="2531" y="2532"/>
                    </a:lnTo>
                    <a:lnTo>
                      <a:pt x="2097" y="2800"/>
                    </a:lnTo>
                    <a:lnTo>
                      <a:pt x="1879" y="2916"/>
                    </a:lnTo>
                    <a:lnTo>
                      <a:pt x="1585" y="3082"/>
                    </a:lnTo>
                    <a:lnTo>
                      <a:pt x="1240" y="3261"/>
                    </a:lnTo>
                    <a:lnTo>
                      <a:pt x="882" y="3478"/>
                    </a:lnTo>
                    <a:lnTo>
                      <a:pt x="703" y="3593"/>
                    </a:lnTo>
                    <a:lnTo>
                      <a:pt x="537" y="3708"/>
                    </a:lnTo>
                    <a:lnTo>
                      <a:pt x="396" y="3823"/>
                    </a:lnTo>
                    <a:lnTo>
                      <a:pt x="256" y="3951"/>
                    </a:lnTo>
                    <a:lnTo>
                      <a:pt x="153" y="4066"/>
                    </a:lnTo>
                    <a:lnTo>
                      <a:pt x="64" y="4194"/>
                    </a:lnTo>
                    <a:lnTo>
                      <a:pt x="38" y="4258"/>
                    </a:lnTo>
                    <a:lnTo>
                      <a:pt x="13" y="4322"/>
                    </a:lnTo>
                    <a:lnTo>
                      <a:pt x="0" y="4386"/>
                    </a:lnTo>
                    <a:lnTo>
                      <a:pt x="0" y="4437"/>
                    </a:lnTo>
                    <a:lnTo>
                      <a:pt x="13" y="4641"/>
                    </a:lnTo>
                    <a:lnTo>
                      <a:pt x="51" y="4820"/>
                    </a:lnTo>
                    <a:lnTo>
                      <a:pt x="115" y="4974"/>
                    </a:lnTo>
                    <a:lnTo>
                      <a:pt x="153" y="5038"/>
                    </a:lnTo>
                    <a:lnTo>
                      <a:pt x="192" y="5102"/>
                    </a:lnTo>
                    <a:lnTo>
                      <a:pt x="294" y="5204"/>
                    </a:lnTo>
                    <a:lnTo>
                      <a:pt x="409" y="5281"/>
                    </a:lnTo>
                    <a:lnTo>
                      <a:pt x="550" y="5344"/>
                    </a:lnTo>
                    <a:lnTo>
                      <a:pt x="703" y="5370"/>
                    </a:lnTo>
                    <a:lnTo>
                      <a:pt x="869" y="5396"/>
                    </a:lnTo>
                    <a:lnTo>
                      <a:pt x="1048" y="5396"/>
                    </a:lnTo>
                    <a:lnTo>
                      <a:pt x="1227" y="5370"/>
                    </a:lnTo>
                    <a:lnTo>
                      <a:pt x="1432" y="5344"/>
                    </a:lnTo>
                    <a:lnTo>
                      <a:pt x="1636" y="5293"/>
                    </a:lnTo>
                    <a:lnTo>
                      <a:pt x="1841" y="5242"/>
                    </a:lnTo>
                    <a:lnTo>
                      <a:pt x="2058" y="5166"/>
                    </a:lnTo>
                    <a:lnTo>
                      <a:pt x="2276" y="5089"/>
                    </a:lnTo>
                    <a:lnTo>
                      <a:pt x="2710" y="4910"/>
                    </a:lnTo>
                    <a:lnTo>
                      <a:pt x="3145" y="4705"/>
                    </a:lnTo>
                    <a:lnTo>
                      <a:pt x="3567" y="4488"/>
                    </a:lnTo>
                    <a:lnTo>
                      <a:pt x="3950" y="4258"/>
                    </a:lnTo>
                    <a:lnTo>
                      <a:pt x="4296" y="4053"/>
                    </a:lnTo>
                    <a:lnTo>
                      <a:pt x="4590" y="3862"/>
                    </a:lnTo>
                    <a:lnTo>
                      <a:pt x="4820" y="3695"/>
                    </a:lnTo>
                    <a:lnTo>
                      <a:pt x="4973" y="3568"/>
                    </a:lnTo>
                    <a:lnTo>
                      <a:pt x="5433" y="8477"/>
                    </a:lnTo>
                    <a:lnTo>
                      <a:pt x="5753" y="8323"/>
                    </a:lnTo>
                    <a:lnTo>
                      <a:pt x="6085" y="8183"/>
                    </a:lnTo>
                    <a:lnTo>
                      <a:pt x="6392" y="8016"/>
                    </a:lnTo>
                    <a:lnTo>
                      <a:pt x="6712" y="7863"/>
                    </a:lnTo>
                    <a:lnTo>
                      <a:pt x="7313" y="7518"/>
                    </a:lnTo>
                    <a:lnTo>
                      <a:pt x="7888" y="7160"/>
                    </a:lnTo>
                    <a:lnTo>
                      <a:pt x="8450" y="6776"/>
                    </a:lnTo>
                    <a:lnTo>
                      <a:pt x="8987" y="6380"/>
                    </a:lnTo>
                    <a:lnTo>
                      <a:pt x="9499" y="5971"/>
                    </a:lnTo>
                    <a:lnTo>
                      <a:pt x="9997" y="5562"/>
                    </a:lnTo>
                    <a:lnTo>
                      <a:pt x="10457" y="5140"/>
                    </a:lnTo>
                    <a:lnTo>
                      <a:pt x="10905" y="4705"/>
                    </a:lnTo>
                    <a:lnTo>
                      <a:pt x="11314" y="4271"/>
                    </a:lnTo>
                    <a:lnTo>
                      <a:pt x="11710" y="3836"/>
                    </a:lnTo>
                    <a:lnTo>
                      <a:pt x="12068" y="3414"/>
                    </a:lnTo>
                    <a:lnTo>
                      <a:pt x="12401" y="2992"/>
                    </a:lnTo>
                    <a:lnTo>
                      <a:pt x="12720" y="2570"/>
                    </a:lnTo>
                    <a:lnTo>
                      <a:pt x="13002" y="2161"/>
                    </a:lnTo>
                    <a:lnTo>
                      <a:pt x="9345" y="1"/>
                    </a:lnTo>
                    <a:close/>
                  </a:path>
                </a:pathLst>
              </a:custGeom>
              <a:solidFill>
                <a:srgbClr val="FFCDB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917;p18">
                <a:extLst>
                  <a:ext uri="{FF2B5EF4-FFF2-40B4-BE49-F238E27FC236}">
                    <a16:creationId xmlns:a16="http://schemas.microsoft.com/office/drawing/2014/main" id="{8DEC88EA-0B56-B8B0-8AA1-878B8A145DEC}"/>
                  </a:ext>
                </a:extLst>
              </p:cNvPr>
              <p:cNvSpPr/>
              <p:nvPr/>
            </p:nvSpPr>
            <p:spPr>
              <a:xfrm>
                <a:off x="4103700" y="1809500"/>
                <a:ext cx="406875" cy="1142275"/>
              </a:xfrm>
              <a:custGeom>
                <a:avLst/>
                <a:gdLst/>
                <a:ahLst/>
                <a:cxnLst/>
                <a:rect l="l" t="t" r="r" b="b"/>
                <a:pathLst>
                  <a:path w="16275" h="45691" extrusionOk="0">
                    <a:moveTo>
                      <a:pt x="3043" y="0"/>
                    </a:moveTo>
                    <a:lnTo>
                      <a:pt x="2864" y="13"/>
                    </a:lnTo>
                    <a:lnTo>
                      <a:pt x="2660" y="39"/>
                    </a:lnTo>
                    <a:lnTo>
                      <a:pt x="2404" y="77"/>
                    </a:lnTo>
                    <a:lnTo>
                      <a:pt x="2148" y="141"/>
                    </a:lnTo>
                    <a:lnTo>
                      <a:pt x="1880" y="205"/>
                    </a:lnTo>
                    <a:lnTo>
                      <a:pt x="1765" y="256"/>
                    </a:lnTo>
                    <a:lnTo>
                      <a:pt x="1650" y="295"/>
                    </a:lnTo>
                    <a:lnTo>
                      <a:pt x="1547" y="358"/>
                    </a:lnTo>
                    <a:lnTo>
                      <a:pt x="1458" y="410"/>
                    </a:lnTo>
                    <a:lnTo>
                      <a:pt x="1330" y="525"/>
                    </a:lnTo>
                    <a:lnTo>
                      <a:pt x="1215" y="652"/>
                    </a:lnTo>
                    <a:lnTo>
                      <a:pt x="1113" y="768"/>
                    </a:lnTo>
                    <a:lnTo>
                      <a:pt x="998" y="895"/>
                    </a:lnTo>
                    <a:lnTo>
                      <a:pt x="806" y="1177"/>
                    </a:lnTo>
                    <a:lnTo>
                      <a:pt x="640" y="1471"/>
                    </a:lnTo>
                    <a:lnTo>
                      <a:pt x="486" y="1777"/>
                    </a:lnTo>
                    <a:lnTo>
                      <a:pt x="359" y="2097"/>
                    </a:lnTo>
                    <a:lnTo>
                      <a:pt x="243" y="2429"/>
                    </a:lnTo>
                    <a:lnTo>
                      <a:pt x="167" y="2762"/>
                    </a:lnTo>
                    <a:lnTo>
                      <a:pt x="90" y="3107"/>
                    </a:lnTo>
                    <a:lnTo>
                      <a:pt x="39" y="3452"/>
                    </a:lnTo>
                    <a:lnTo>
                      <a:pt x="13" y="3797"/>
                    </a:lnTo>
                    <a:lnTo>
                      <a:pt x="1" y="4143"/>
                    </a:lnTo>
                    <a:lnTo>
                      <a:pt x="1" y="4488"/>
                    </a:lnTo>
                    <a:lnTo>
                      <a:pt x="26" y="4807"/>
                    </a:lnTo>
                    <a:lnTo>
                      <a:pt x="65" y="5127"/>
                    </a:lnTo>
                    <a:lnTo>
                      <a:pt x="116" y="5434"/>
                    </a:lnTo>
                    <a:lnTo>
                      <a:pt x="205" y="5856"/>
                    </a:lnTo>
                    <a:lnTo>
                      <a:pt x="333" y="6316"/>
                    </a:lnTo>
                    <a:lnTo>
                      <a:pt x="474" y="6827"/>
                    </a:lnTo>
                    <a:lnTo>
                      <a:pt x="627" y="7377"/>
                    </a:lnTo>
                    <a:lnTo>
                      <a:pt x="1011" y="8579"/>
                    </a:lnTo>
                    <a:lnTo>
                      <a:pt x="1458" y="9883"/>
                    </a:lnTo>
                    <a:lnTo>
                      <a:pt x="1944" y="11276"/>
                    </a:lnTo>
                    <a:lnTo>
                      <a:pt x="2468" y="12708"/>
                    </a:lnTo>
                    <a:lnTo>
                      <a:pt x="3018" y="14165"/>
                    </a:lnTo>
                    <a:lnTo>
                      <a:pt x="3567" y="15597"/>
                    </a:lnTo>
                    <a:lnTo>
                      <a:pt x="4628" y="18307"/>
                    </a:lnTo>
                    <a:lnTo>
                      <a:pt x="5536" y="20570"/>
                    </a:lnTo>
                    <a:lnTo>
                      <a:pt x="6163" y="22143"/>
                    </a:lnTo>
                    <a:lnTo>
                      <a:pt x="6329" y="22577"/>
                    </a:lnTo>
                    <a:lnTo>
                      <a:pt x="6393" y="22756"/>
                    </a:lnTo>
                    <a:lnTo>
                      <a:pt x="6418" y="22922"/>
                    </a:lnTo>
                    <a:lnTo>
                      <a:pt x="6405" y="23050"/>
                    </a:lnTo>
                    <a:lnTo>
                      <a:pt x="6380" y="23165"/>
                    </a:lnTo>
                    <a:lnTo>
                      <a:pt x="6341" y="23255"/>
                    </a:lnTo>
                    <a:lnTo>
                      <a:pt x="6303" y="23331"/>
                    </a:lnTo>
                    <a:lnTo>
                      <a:pt x="6265" y="23434"/>
                    </a:lnTo>
                    <a:lnTo>
                      <a:pt x="6239" y="23536"/>
                    </a:lnTo>
                    <a:lnTo>
                      <a:pt x="6226" y="23677"/>
                    </a:lnTo>
                    <a:lnTo>
                      <a:pt x="6239" y="23843"/>
                    </a:lnTo>
                    <a:lnTo>
                      <a:pt x="6252" y="23996"/>
                    </a:lnTo>
                    <a:lnTo>
                      <a:pt x="6278" y="24124"/>
                    </a:lnTo>
                    <a:lnTo>
                      <a:pt x="6303" y="24252"/>
                    </a:lnTo>
                    <a:lnTo>
                      <a:pt x="6341" y="24354"/>
                    </a:lnTo>
                    <a:lnTo>
                      <a:pt x="6393" y="24456"/>
                    </a:lnTo>
                    <a:lnTo>
                      <a:pt x="6457" y="24559"/>
                    </a:lnTo>
                    <a:lnTo>
                      <a:pt x="6520" y="24635"/>
                    </a:lnTo>
                    <a:lnTo>
                      <a:pt x="6674" y="24814"/>
                    </a:lnTo>
                    <a:lnTo>
                      <a:pt x="6866" y="24968"/>
                    </a:lnTo>
                    <a:lnTo>
                      <a:pt x="7313" y="25351"/>
                    </a:lnTo>
                    <a:lnTo>
                      <a:pt x="7198" y="25492"/>
                    </a:lnTo>
                    <a:lnTo>
                      <a:pt x="7083" y="25633"/>
                    </a:lnTo>
                    <a:lnTo>
                      <a:pt x="6993" y="25760"/>
                    </a:lnTo>
                    <a:lnTo>
                      <a:pt x="6930" y="25888"/>
                    </a:lnTo>
                    <a:lnTo>
                      <a:pt x="6866" y="26003"/>
                    </a:lnTo>
                    <a:lnTo>
                      <a:pt x="6827" y="26131"/>
                    </a:lnTo>
                    <a:lnTo>
                      <a:pt x="6802" y="26246"/>
                    </a:lnTo>
                    <a:lnTo>
                      <a:pt x="6776" y="26361"/>
                    </a:lnTo>
                    <a:lnTo>
                      <a:pt x="6776" y="26476"/>
                    </a:lnTo>
                    <a:lnTo>
                      <a:pt x="6776" y="26591"/>
                    </a:lnTo>
                    <a:lnTo>
                      <a:pt x="6789" y="26706"/>
                    </a:lnTo>
                    <a:lnTo>
                      <a:pt x="6815" y="26809"/>
                    </a:lnTo>
                    <a:lnTo>
                      <a:pt x="6891" y="27026"/>
                    </a:lnTo>
                    <a:lnTo>
                      <a:pt x="6981" y="27243"/>
                    </a:lnTo>
                    <a:lnTo>
                      <a:pt x="7096" y="27461"/>
                    </a:lnTo>
                    <a:lnTo>
                      <a:pt x="7211" y="27678"/>
                    </a:lnTo>
                    <a:lnTo>
                      <a:pt x="7326" y="27908"/>
                    </a:lnTo>
                    <a:lnTo>
                      <a:pt x="7428" y="28138"/>
                    </a:lnTo>
                    <a:lnTo>
                      <a:pt x="7530" y="28381"/>
                    </a:lnTo>
                    <a:lnTo>
                      <a:pt x="7607" y="28637"/>
                    </a:lnTo>
                    <a:lnTo>
                      <a:pt x="7633" y="28777"/>
                    </a:lnTo>
                    <a:lnTo>
                      <a:pt x="7645" y="28918"/>
                    </a:lnTo>
                    <a:lnTo>
                      <a:pt x="7658" y="29059"/>
                    </a:lnTo>
                    <a:lnTo>
                      <a:pt x="7645" y="29199"/>
                    </a:lnTo>
                    <a:lnTo>
                      <a:pt x="7633" y="29366"/>
                    </a:lnTo>
                    <a:lnTo>
                      <a:pt x="7607" y="29583"/>
                    </a:lnTo>
                    <a:lnTo>
                      <a:pt x="7492" y="30094"/>
                    </a:lnTo>
                    <a:lnTo>
                      <a:pt x="7339" y="30746"/>
                    </a:lnTo>
                    <a:lnTo>
                      <a:pt x="7121" y="31488"/>
                    </a:lnTo>
                    <a:lnTo>
                      <a:pt x="6878" y="32331"/>
                    </a:lnTo>
                    <a:lnTo>
                      <a:pt x="6584" y="33226"/>
                    </a:lnTo>
                    <a:lnTo>
                      <a:pt x="6252" y="34185"/>
                    </a:lnTo>
                    <a:lnTo>
                      <a:pt x="5907" y="35170"/>
                    </a:lnTo>
                    <a:lnTo>
                      <a:pt x="5523" y="36154"/>
                    </a:lnTo>
                    <a:lnTo>
                      <a:pt x="5140" y="37138"/>
                    </a:lnTo>
                    <a:lnTo>
                      <a:pt x="4731" y="38084"/>
                    </a:lnTo>
                    <a:lnTo>
                      <a:pt x="4322" y="38992"/>
                    </a:lnTo>
                    <a:lnTo>
                      <a:pt x="4117" y="39427"/>
                    </a:lnTo>
                    <a:lnTo>
                      <a:pt x="3913" y="39836"/>
                    </a:lnTo>
                    <a:lnTo>
                      <a:pt x="3708" y="40219"/>
                    </a:lnTo>
                    <a:lnTo>
                      <a:pt x="3503" y="40590"/>
                    </a:lnTo>
                    <a:lnTo>
                      <a:pt x="3299" y="40922"/>
                    </a:lnTo>
                    <a:lnTo>
                      <a:pt x="3094" y="41229"/>
                    </a:lnTo>
                    <a:lnTo>
                      <a:pt x="2903" y="41510"/>
                    </a:lnTo>
                    <a:lnTo>
                      <a:pt x="2711" y="41753"/>
                    </a:lnTo>
                    <a:lnTo>
                      <a:pt x="2877" y="41894"/>
                    </a:lnTo>
                    <a:lnTo>
                      <a:pt x="3312" y="42265"/>
                    </a:lnTo>
                    <a:lnTo>
                      <a:pt x="3989" y="42802"/>
                    </a:lnTo>
                    <a:lnTo>
                      <a:pt x="4386" y="43108"/>
                    </a:lnTo>
                    <a:lnTo>
                      <a:pt x="4820" y="43441"/>
                    </a:lnTo>
                    <a:lnTo>
                      <a:pt x="5293" y="43773"/>
                    </a:lnTo>
                    <a:lnTo>
                      <a:pt x="5792" y="44118"/>
                    </a:lnTo>
                    <a:lnTo>
                      <a:pt x="6290" y="44438"/>
                    </a:lnTo>
                    <a:lnTo>
                      <a:pt x="6815" y="44758"/>
                    </a:lnTo>
                    <a:lnTo>
                      <a:pt x="7326" y="45039"/>
                    </a:lnTo>
                    <a:lnTo>
                      <a:pt x="7837" y="45307"/>
                    </a:lnTo>
                    <a:lnTo>
                      <a:pt x="8093" y="45422"/>
                    </a:lnTo>
                    <a:lnTo>
                      <a:pt x="8336" y="45525"/>
                    </a:lnTo>
                    <a:lnTo>
                      <a:pt x="8579" y="45614"/>
                    </a:lnTo>
                    <a:lnTo>
                      <a:pt x="8822" y="45691"/>
                    </a:lnTo>
                    <a:lnTo>
                      <a:pt x="8898" y="45486"/>
                    </a:lnTo>
                    <a:lnTo>
                      <a:pt x="9001" y="45243"/>
                    </a:lnTo>
                    <a:lnTo>
                      <a:pt x="9307" y="44566"/>
                    </a:lnTo>
                    <a:lnTo>
                      <a:pt x="9704" y="43709"/>
                    </a:lnTo>
                    <a:lnTo>
                      <a:pt x="10202" y="42687"/>
                    </a:lnTo>
                    <a:lnTo>
                      <a:pt x="11366" y="40309"/>
                    </a:lnTo>
                    <a:lnTo>
                      <a:pt x="12670" y="37662"/>
                    </a:lnTo>
                    <a:lnTo>
                      <a:pt x="13322" y="36320"/>
                    </a:lnTo>
                    <a:lnTo>
                      <a:pt x="13961" y="35003"/>
                    </a:lnTo>
                    <a:lnTo>
                      <a:pt x="14549" y="33750"/>
                    </a:lnTo>
                    <a:lnTo>
                      <a:pt x="15086" y="32587"/>
                    </a:lnTo>
                    <a:lnTo>
                      <a:pt x="15546" y="31552"/>
                    </a:lnTo>
                    <a:lnTo>
                      <a:pt x="15738" y="31079"/>
                    </a:lnTo>
                    <a:lnTo>
                      <a:pt x="15904" y="30657"/>
                    </a:lnTo>
                    <a:lnTo>
                      <a:pt x="16045" y="30273"/>
                    </a:lnTo>
                    <a:lnTo>
                      <a:pt x="16147" y="29954"/>
                    </a:lnTo>
                    <a:lnTo>
                      <a:pt x="16224" y="29672"/>
                    </a:lnTo>
                    <a:lnTo>
                      <a:pt x="16275" y="29455"/>
                    </a:lnTo>
                    <a:lnTo>
                      <a:pt x="16275" y="29353"/>
                    </a:lnTo>
                    <a:lnTo>
                      <a:pt x="16275" y="29212"/>
                    </a:lnTo>
                    <a:lnTo>
                      <a:pt x="16236" y="28880"/>
                    </a:lnTo>
                    <a:lnTo>
                      <a:pt x="16160" y="28458"/>
                    </a:lnTo>
                    <a:lnTo>
                      <a:pt x="16045" y="27946"/>
                    </a:lnTo>
                    <a:lnTo>
                      <a:pt x="15891" y="27358"/>
                    </a:lnTo>
                    <a:lnTo>
                      <a:pt x="15712" y="26706"/>
                    </a:lnTo>
                    <a:lnTo>
                      <a:pt x="15495" y="25965"/>
                    </a:lnTo>
                    <a:lnTo>
                      <a:pt x="15252" y="25172"/>
                    </a:lnTo>
                    <a:lnTo>
                      <a:pt x="14984" y="24329"/>
                    </a:lnTo>
                    <a:lnTo>
                      <a:pt x="14690" y="23421"/>
                    </a:lnTo>
                    <a:lnTo>
                      <a:pt x="14357" y="22475"/>
                    </a:lnTo>
                    <a:lnTo>
                      <a:pt x="14012" y="21478"/>
                    </a:lnTo>
                    <a:lnTo>
                      <a:pt x="13641" y="20455"/>
                    </a:lnTo>
                    <a:lnTo>
                      <a:pt x="13258" y="19394"/>
                    </a:lnTo>
                    <a:lnTo>
                      <a:pt x="12849" y="18320"/>
                    </a:lnTo>
                    <a:lnTo>
                      <a:pt x="12427" y="17221"/>
                    </a:lnTo>
                    <a:lnTo>
                      <a:pt x="11992" y="16096"/>
                    </a:lnTo>
                    <a:lnTo>
                      <a:pt x="11545" y="14971"/>
                    </a:lnTo>
                    <a:lnTo>
                      <a:pt x="11084" y="13846"/>
                    </a:lnTo>
                    <a:lnTo>
                      <a:pt x="10611" y="12721"/>
                    </a:lnTo>
                    <a:lnTo>
                      <a:pt x="10138" y="11596"/>
                    </a:lnTo>
                    <a:lnTo>
                      <a:pt x="9653" y="10496"/>
                    </a:lnTo>
                    <a:lnTo>
                      <a:pt x="9167" y="9410"/>
                    </a:lnTo>
                    <a:lnTo>
                      <a:pt x="8681" y="8336"/>
                    </a:lnTo>
                    <a:lnTo>
                      <a:pt x="8195" y="7300"/>
                    </a:lnTo>
                    <a:lnTo>
                      <a:pt x="7697" y="6303"/>
                    </a:lnTo>
                    <a:lnTo>
                      <a:pt x="7211" y="5344"/>
                    </a:lnTo>
                    <a:lnTo>
                      <a:pt x="6738" y="4437"/>
                    </a:lnTo>
                    <a:lnTo>
                      <a:pt x="6265" y="3567"/>
                    </a:lnTo>
                    <a:lnTo>
                      <a:pt x="5792" y="2762"/>
                    </a:lnTo>
                    <a:lnTo>
                      <a:pt x="5332" y="2008"/>
                    </a:lnTo>
                    <a:lnTo>
                      <a:pt x="4884" y="1330"/>
                    </a:lnTo>
                    <a:lnTo>
                      <a:pt x="4731" y="1113"/>
                    </a:lnTo>
                    <a:lnTo>
                      <a:pt x="4539" y="883"/>
                    </a:lnTo>
                    <a:lnTo>
                      <a:pt x="4347" y="652"/>
                    </a:lnTo>
                    <a:lnTo>
                      <a:pt x="4130" y="448"/>
                    </a:lnTo>
                    <a:lnTo>
                      <a:pt x="4015" y="346"/>
                    </a:lnTo>
                    <a:lnTo>
                      <a:pt x="3887" y="269"/>
                    </a:lnTo>
                    <a:lnTo>
                      <a:pt x="3759" y="192"/>
                    </a:lnTo>
                    <a:lnTo>
                      <a:pt x="3631" y="128"/>
                    </a:lnTo>
                    <a:lnTo>
                      <a:pt x="3491" y="64"/>
                    </a:lnTo>
                    <a:lnTo>
                      <a:pt x="3350" y="26"/>
                    </a:lnTo>
                    <a:lnTo>
                      <a:pt x="3197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aphicFrame>
        <p:nvGraphicFramePr>
          <p:cNvPr id="576" name="Table 575">
            <a:extLst>
              <a:ext uri="{FF2B5EF4-FFF2-40B4-BE49-F238E27FC236}">
                <a16:creationId xmlns:a16="http://schemas.microsoft.com/office/drawing/2014/main" id="{29B343EC-B651-0028-83A8-4498FC08CF3B}"/>
              </a:ext>
            </a:extLst>
          </p:cNvPr>
          <p:cNvGraphicFramePr>
            <a:graphicFrameLocks noGrp="1"/>
          </p:cNvGraphicFramePr>
          <p:nvPr/>
        </p:nvGraphicFramePr>
        <p:xfrm>
          <a:off x="571018" y="1657383"/>
          <a:ext cx="8971566" cy="3420045"/>
        </p:xfrm>
        <a:graphic>
          <a:graphicData uri="http://schemas.openxmlformats.org/drawingml/2006/table">
            <a:tbl>
              <a:tblPr/>
              <a:tblGrid>
                <a:gridCol w="3489987">
                  <a:extLst>
                    <a:ext uri="{9D8B030D-6E8A-4147-A177-3AD203B41FA5}">
                      <a16:colId xmlns:a16="http://schemas.microsoft.com/office/drawing/2014/main" val="700097535"/>
                    </a:ext>
                  </a:extLst>
                </a:gridCol>
                <a:gridCol w="996972">
                  <a:extLst>
                    <a:ext uri="{9D8B030D-6E8A-4147-A177-3AD203B41FA5}">
                      <a16:colId xmlns:a16="http://schemas.microsoft.com/office/drawing/2014/main" val="2218022279"/>
                    </a:ext>
                  </a:extLst>
                </a:gridCol>
                <a:gridCol w="664645">
                  <a:extLst>
                    <a:ext uri="{9D8B030D-6E8A-4147-A177-3AD203B41FA5}">
                      <a16:colId xmlns:a16="http://schemas.microsoft.com/office/drawing/2014/main" val="3935046237"/>
                    </a:ext>
                  </a:extLst>
                </a:gridCol>
                <a:gridCol w="1162547">
                  <a:extLst>
                    <a:ext uri="{9D8B030D-6E8A-4147-A177-3AD203B41FA5}">
                      <a16:colId xmlns:a16="http://schemas.microsoft.com/office/drawing/2014/main" val="1844315075"/>
                    </a:ext>
                  </a:extLst>
                </a:gridCol>
                <a:gridCol w="664645">
                  <a:extLst>
                    <a:ext uri="{9D8B030D-6E8A-4147-A177-3AD203B41FA5}">
                      <a16:colId xmlns:a16="http://schemas.microsoft.com/office/drawing/2014/main" val="1801652977"/>
                    </a:ext>
                  </a:extLst>
                </a:gridCol>
                <a:gridCol w="830223">
                  <a:extLst>
                    <a:ext uri="{9D8B030D-6E8A-4147-A177-3AD203B41FA5}">
                      <a16:colId xmlns:a16="http://schemas.microsoft.com/office/drawing/2014/main" val="4289274789"/>
                    </a:ext>
                  </a:extLst>
                </a:gridCol>
                <a:gridCol w="1162547">
                  <a:extLst>
                    <a:ext uri="{9D8B030D-6E8A-4147-A177-3AD203B41FA5}">
                      <a16:colId xmlns:a16="http://schemas.microsoft.com/office/drawing/2014/main" val="4086573772"/>
                    </a:ext>
                  </a:extLst>
                </a:gridCol>
              </a:tblGrid>
              <a:tr h="965104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 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Baseline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Mean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i="1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SD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Follow-up Mean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i="1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SD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i="1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t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Sig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(2-tailed)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4306773"/>
                  </a:ext>
                </a:extLst>
              </a:tr>
              <a:tr h="789631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Knowledge about Race, Racism, and Racial Equity Survey (K3RS)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3.47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0.44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3.49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0.42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0.39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0.70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0411005"/>
                  </a:ext>
                </a:extLst>
              </a:tr>
              <a:tr h="569445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Color-Blind Racial Attitudes Scale </a:t>
                      </a:r>
                    </a:p>
                    <a:p>
                      <a:pPr marL="0" marR="0" algn="just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(</a:t>
                      </a:r>
                      <a:r>
                        <a:rPr lang="en-US" sz="1500" kern="100" dirty="0" err="1">
                          <a:effectLst/>
                          <a:latin typeface="Times"/>
                          <a:ea typeface="Times"/>
                          <a:cs typeface="Times"/>
                        </a:rPr>
                        <a:t>CoBRAS</a:t>
                      </a: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)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5.56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0.35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5.48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0.36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-1.10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0.29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127275"/>
                  </a:ext>
                </a:extLst>
              </a:tr>
              <a:tr h="526420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Teacher Beliefs about Race and Culture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5.04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0.50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5.13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0.37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1.34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0.20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479773"/>
                  </a:ext>
                </a:extLst>
              </a:tr>
              <a:tr h="569445"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Culturally Responsive Anti-Bias Practices </a:t>
                      </a:r>
                    </a:p>
                    <a:p>
                      <a:pPr marL="0" marR="0" algn="just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(with families)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2.65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1.23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3.22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0.96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>
                          <a:effectLst/>
                          <a:latin typeface="Times"/>
                          <a:ea typeface="Times"/>
                          <a:cs typeface="Times"/>
                        </a:rPr>
                        <a:t>2.59</a:t>
                      </a:r>
                      <a:endParaRPr lang="en-US" sz="1500" kern="10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500" kern="100" dirty="0">
                          <a:effectLst/>
                          <a:latin typeface="Times"/>
                          <a:ea typeface="Times"/>
                          <a:cs typeface="Times"/>
                        </a:rPr>
                        <a:t>0.02*</a:t>
                      </a:r>
                      <a:endParaRPr lang="en-US" sz="1500" kern="100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3636197"/>
                  </a:ext>
                </a:extLst>
              </a:tr>
            </a:tbl>
          </a:graphicData>
        </a:graphic>
      </p:graphicFrame>
      <p:sp>
        <p:nvSpPr>
          <p:cNvPr id="577" name="Rectangle 1">
            <a:extLst>
              <a:ext uri="{FF2B5EF4-FFF2-40B4-BE49-F238E27FC236}">
                <a16:creationId xmlns:a16="http://schemas.microsoft.com/office/drawing/2014/main" id="{A3CF263D-75A9-2266-6052-EF178EF64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7659" y="889620"/>
            <a:ext cx="9646230" cy="451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7434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7434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7434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7434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7434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47434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47434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47434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47434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219170">
              <a:tabLst>
                <a:tab pos="6324442" algn="r"/>
              </a:tabLst>
            </a:pPr>
            <a:r>
              <a:rPr lang="en-US" altLang="ko-KR" sz="2133" b="1" i="1" kern="0" dirty="0">
                <a:solidFill>
                  <a:srgbClr val="000000"/>
                </a:solidFill>
                <a:latin typeface="Malgun Gothic" panose="020B0503020000020004" pitchFamily="34" charset="-127"/>
                <a:ea typeface="한양중고딕"/>
                <a:cs typeface="Times New Roman" panose="02020603050405020304" pitchFamily="18" charset="0"/>
                <a:sym typeface="Arial"/>
              </a:rPr>
              <a:t>Paired T-tests for Anti-Bias Knowledge, Attitudes, Beliefs, and Practices</a:t>
            </a:r>
            <a:endParaRPr lang="en-US" altLang="ko-KR" sz="1867" b="1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80" name="Ink 579">
                <a:extLst>
                  <a:ext uri="{FF2B5EF4-FFF2-40B4-BE49-F238E27FC236}">
                    <a16:creationId xmlns:a16="http://schemas.microsoft.com/office/drawing/2014/main" id="{BC9E8F44-6680-791A-94B0-F6F54F235C4B}"/>
                  </a:ext>
                </a:extLst>
              </p14:cNvPr>
              <p14:cNvContentPartPr/>
              <p14:nvPr/>
            </p14:nvContentPartPr>
            <p14:xfrm>
              <a:off x="-58032" y="4166260"/>
              <a:ext cx="10458240" cy="1429920"/>
            </p14:xfrm>
          </p:contentPart>
        </mc:Choice>
        <mc:Fallback xmlns="">
          <p:pic>
            <p:nvPicPr>
              <p:cNvPr id="580" name="Ink 579">
                <a:extLst>
                  <a:ext uri="{FF2B5EF4-FFF2-40B4-BE49-F238E27FC236}">
                    <a16:creationId xmlns:a16="http://schemas.microsoft.com/office/drawing/2014/main" id="{BC9E8F44-6680-791A-94B0-F6F54F235C4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94033" y="4130242"/>
                <a:ext cx="10529882" cy="1501596"/>
              </a:xfrm>
              <a:prstGeom prst="rect">
                <a:avLst/>
              </a:prstGeom>
            </p:spPr>
          </p:pic>
        </mc:Fallback>
      </mc:AlternateContent>
      <p:sp>
        <p:nvSpPr>
          <p:cNvPr id="578" name="TextBox 577">
            <a:extLst>
              <a:ext uri="{FF2B5EF4-FFF2-40B4-BE49-F238E27FC236}">
                <a16:creationId xmlns:a16="http://schemas.microsoft.com/office/drawing/2014/main" id="{7E39E338-1810-A355-0F84-3A746610A1FB}"/>
              </a:ext>
            </a:extLst>
          </p:cNvPr>
          <p:cNvSpPr txBox="1"/>
          <p:nvPr/>
        </p:nvSpPr>
        <p:spPr>
          <a:xfrm>
            <a:off x="362857" y="111535"/>
            <a:ext cx="46313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REMINDER: OUR PROGRESS-</a:t>
            </a:r>
          </a:p>
        </p:txBody>
      </p:sp>
    </p:spTree>
    <p:extLst>
      <p:ext uri="{BB962C8B-B14F-4D97-AF65-F5344CB8AC3E}">
        <p14:creationId xmlns:p14="http://schemas.microsoft.com/office/powerpoint/2010/main" val="3986676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9"/>
          <p:cNvSpPr/>
          <p:nvPr/>
        </p:nvSpPr>
        <p:spPr>
          <a:xfrm>
            <a:off x="609600" y="1405533"/>
            <a:ext cx="7538977" cy="4903833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39" name="Google Shape;939;p19"/>
          <p:cNvSpPr txBox="1">
            <a:spLocks noGrp="1"/>
          </p:cNvSpPr>
          <p:nvPr>
            <p:ph type="title"/>
          </p:nvPr>
        </p:nvSpPr>
        <p:spPr>
          <a:xfrm>
            <a:off x="609600" y="548633"/>
            <a:ext cx="10972800" cy="49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Changes over time</a:t>
            </a:r>
            <a:endParaRPr dirty="0"/>
          </a:p>
        </p:txBody>
      </p:sp>
      <p:sp>
        <p:nvSpPr>
          <p:cNvPr id="942" name="Google Shape;942;p19"/>
          <p:cNvSpPr txBox="1"/>
          <p:nvPr/>
        </p:nvSpPr>
        <p:spPr>
          <a:xfrm>
            <a:off x="1382687" y="1816819"/>
            <a:ext cx="5992800" cy="1222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-US" sz="2400" kern="0" dirty="0">
                <a:solidFill>
                  <a:srgbClr val="000000"/>
                </a:solidFill>
                <a:latin typeface="Times New Roman" panose="02020603050405020304" pitchFamily="18" charset="0"/>
                <a:ea typeface="Malgun Gothic" panose="020B0503020000020004" pitchFamily="34" charset="-127"/>
                <a:cs typeface="Gulim" panose="020B0600000101010101" pitchFamily="34" charset="-127"/>
                <a:sym typeface="Arial"/>
              </a:rPr>
              <a:t>Between the baseline and the follow-up: </a:t>
            </a:r>
          </a:p>
          <a:p>
            <a:pPr marL="380990" indent="-380990" defTabSz="1219170">
              <a:buClr>
                <a:srgbClr val="000000"/>
              </a:buClr>
              <a:buFont typeface="Wingdings" pitchFamily="2" charset="2"/>
              <a:buChar char="Ø"/>
            </a:pPr>
            <a:r>
              <a:rPr lang="en-US" sz="2400" kern="0" dirty="0">
                <a:solidFill>
                  <a:srgbClr val="000000"/>
                </a:solidFill>
                <a:latin typeface="Times New Roman" panose="02020603050405020304" pitchFamily="18" charset="0"/>
                <a:ea typeface="Malgun Gothic" panose="020B0503020000020004" pitchFamily="34" charset="-127"/>
                <a:cs typeface="Gulim" panose="020B0600000101010101" pitchFamily="34" charset="-127"/>
                <a:sym typeface="Arial"/>
              </a:rPr>
              <a:t>There was a significant increase in participation in racial equity training from 56% to 89%. </a:t>
            </a:r>
          </a:p>
          <a:p>
            <a:pPr marL="380990" indent="-380990" defTabSz="1219170">
              <a:buClr>
                <a:srgbClr val="000000"/>
              </a:buClr>
              <a:buFont typeface="Wingdings" pitchFamily="2" charset="2"/>
              <a:buChar char="Ø"/>
            </a:pPr>
            <a:r>
              <a:rPr lang="en-US" sz="2400" kern="0" dirty="0">
                <a:solidFill>
                  <a:srgbClr val="000000"/>
                </a:solidFill>
                <a:latin typeface="Times New Roman" panose="02020603050405020304" pitchFamily="18" charset="0"/>
                <a:ea typeface="Malgun Gothic" panose="020B0503020000020004" pitchFamily="34" charset="-127"/>
                <a:cs typeface="Gulim" panose="020B0600000101010101" pitchFamily="34" charset="-127"/>
                <a:sym typeface="Arial"/>
              </a:rPr>
              <a:t>The percentage of CoP members who engaged in equity work outside Educare also rose from 76% to 84%, and </a:t>
            </a:r>
          </a:p>
          <a:p>
            <a:pPr marL="380990" indent="-380990" defTabSz="1219170">
              <a:buClr>
                <a:srgbClr val="000000"/>
              </a:buClr>
              <a:buFont typeface="Wingdings" pitchFamily="2" charset="2"/>
              <a:buChar char="Ø"/>
            </a:pPr>
            <a:r>
              <a:rPr lang="en-US" sz="2400" kern="0" dirty="0">
                <a:solidFill>
                  <a:srgbClr val="000000"/>
                </a:solidFill>
                <a:latin typeface="Times New Roman" panose="02020603050405020304" pitchFamily="18" charset="0"/>
                <a:ea typeface="Malgun Gothic" panose="020B0503020000020004" pitchFamily="34" charset="-127"/>
                <a:cs typeface="Gulim" panose="020B0600000101010101" pitchFamily="34" charset="-127"/>
                <a:sym typeface="Arial"/>
              </a:rPr>
              <a:t>Members reported an increased occurrence of racial equity activities (17% to 26%) as part of their annual review. </a:t>
            </a:r>
            <a:endParaRPr sz="1867" kern="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951" name="Google Shape;951;p19"/>
          <p:cNvGrpSpPr/>
          <p:nvPr/>
        </p:nvGrpSpPr>
        <p:grpSpPr>
          <a:xfrm>
            <a:off x="8576604" y="2202706"/>
            <a:ext cx="3346000" cy="4263269"/>
            <a:chOff x="4388700" y="443750"/>
            <a:chExt cx="1907325" cy="2295025"/>
          </a:xfrm>
        </p:grpSpPr>
        <p:sp>
          <p:nvSpPr>
            <p:cNvPr id="952" name="Google Shape;952;p19"/>
            <p:cNvSpPr/>
            <p:nvPr/>
          </p:nvSpPr>
          <p:spPr>
            <a:xfrm>
              <a:off x="4659350" y="443750"/>
              <a:ext cx="990300" cy="1009675"/>
            </a:xfrm>
            <a:custGeom>
              <a:avLst/>
              <a:gdLst/>
              <a:ahLst/>
              <a:cxnLst/>
              <a:rect l="l" t="t" r="r" b="b"/>
              <a:pathLst>
                <a:path w="39612" h="40387" extrusionOk="0">
                  <a:moveTo>
                    <a:pt x="24444" y="9277"/>
                  </a:moveTo>
                  <a:lnTo>
                    <a:pt x="24614" y="9458"/>
                  </a:lnTo>
                  <a:lnTo>
                    <a:pt x="24540" y="9458"/>
                  </a:lnTo>
                  <a:lnTo>
                    <a:pt x="24444" y="9277"/>
                  </a:lnTo>
                  <a:close/>
                  <a:moveTo>
                    <a:pt x="17025" y="9437"/>
                  </a:moveTo>
                  <a:lnTo>
                    <a:pt x="17015" y="9468"/>
                  </a:lnTo>
                  <a:lnTo>
                    <a:pt x="17004" y="9468"/>
                  </a:lnTo>
                  <a:lnTo>
                    <a:pt x="17025" y="9437"/>
                  </a:lnTo>
                  <a:close/>
                  <a:moveTo>
                    <a:pt x="19827" y="1"/>
                  </a:moveTo>
                  <a:lnTo>
                    <a:pt x="19392" y="22"/>
                  </a:lnTo>
                  <a:lnTo>
                    <a:pt x="18968" y="43"/>
                  </a:lnTo>
                  <a:lnTo>
                    <a:pt x="18554" y="75"/>
                  </a:lnTo>
                  <a:lnTo>
                    <a:pt x="18150" y="107"/>
                  </a:lnTo>
                  <a:lnTo>
                    <a:pt x="17758" y="149"/>
                  </a:lnTo>
                  <a:lnTo>
                    <a:pt x="17365" y="202"/>
                  </a:lnTo>
                  <a:lnTo>
                    <a:pt x="16983" y="266"/>
                  </a:lnTo>
                  <a:lnTo>
                    <a:pt x="16611" y="340"/>
                  </a:lnTo>
                  <a:lnTo>
                    <a:pt x="16250" y="415"/>
                  </a:lnTo>
                  <a:lnTo>
                    <a:pt x="15890" y="489"/>
                  </a:lnTo>
                  <a:lnTo>
                    <a:pt x="15550" y="585"/>
                  </a:lnTo>
                  <a:lnTo>
                    <a:pt x="15200" y="669"/>
                  </a:lnTo>
                  <a:lnTo>
                    <a:pt x="14871" y="776"/>
                  </a:lnTo>
                  <a:lnTo>
                    <a:pt x="14542" y="882"/>
                  </a:lnTo>
                  <a:lnTo>
                    <a:pt x="14223" y="988"/>
                  </a:lnTo>
                  <a:lnTo>
                    <a:pt x="13915" y="1105"/>
                  </a:lnTo>
                  <a:lnTo>
                    <a:pt x="13618" y="1232"/>
                  </a:lnTo>
                  <a:lnTo>
                    <a:pt x="13321" y="1359"/>
                  </a:lnTo>
                  <a:lnTo>
                    <a:pt x="13034" y="1497"/>
                  </a:lnTo>
                  <a:lnTo>
                    <a:pt x="12748" y="1625"/>
                  </a:lnTo>
                  <a:lnTo>
                    <a:pt x="12472" y="1773"/>
                  </a:lnTo>
                  <a:lnTo>
                    <a:pt x="12207" y="1911"/>
                  </a:lnTo>
                  <a:lnTo>
                    <a:pt x="11952" y="2070"/>
                  </a:lnTo>
                  <a:lnTo>
                    <a:pt x="11697" y="2219"/>
                  </a:lnTo>
                  <a:lnTo>
                    <a:pt x="11453" y="2378"/>
                  </a:lnTo>
                  <a:lnTo>
                    <a:pt x="11209" y="2537"/>
                  </a:lnTo>
                  <a:lnTo>
                    <a:pt x="10975" y="2697"/>
                  </a:lnTo>
                  <a:lnTo>
                    <a:pt x="10530" y="3036"/>
                  </a:lnTo>
                  <a:lnTo>
                    <a:pt x="10116" y="3376"/>
                  </a:lnTo>
                  <a:lnTo>
                    <a:pt x="9723" y="3726"/>
                  </a:lnTo>
                  <a:lnTo>
                    <a:pt x="9351" y="4087"/>
                  </a:lnTo>
                  <a:lnTo>
                    <a:pt x="9001" y="4448"/>
                  </a:lnTo>
                  <a:lnTo>
                    <a:pt x="8683" y="4819"/>
                  </a:lnTo>
                  <a:lnTo>
                    <a:pt x="8386" y="5180"/>
                  </a:lnTo>
                  <a:lnTo>
                    <a:pt x="8110" y="5552"/>
                  </a:lnTo>
                  <a:lnTo>
                    <a:pt x="7855" y="5913"/>
                  </a:lnTo>
                  <a:lnTo>
                    <a:pt x="7621" y="6274"/>
                  </a:lnTo>
                  <a:lnTo>
                    <a:pt x="7398" y="6624"/>
                  </a:lnTo>
                  <a:lnTo>
                    <a:pt x="7207" y="6963"/>
                  </a:lnTo>
                  <a:lnTo>
                    <a:pt x="7038" y="7303"/>
                  </a:lnTo>
                  <a:lnTo>
                    <a:pt x="6878" y="7632"/>
                  </a:lnTo>
                  <a:lnTo>
                    <a:pt x="6740" y="7940"/>
                  </a:lnTo>
                  <a:lnTo>
                    <a:pt x="6624" y="8237"/>
                  </a:lnTo>
                  <a:lnTo>
                    <a:pt x="6517" y="8524"/>
                  </a:lnTo>
                  <a:lnTo>
                    <a:pt x="6433" y="8789"/>
                  </a:lnTo>
                  <a:lnTo>
                    <a:pt x="6263" y="9373"/>
                  </a:lnTo>
                  <a:lnTo>
                    <a:pt x="6114" y="9957"/>
                  </a:lnTo>
                  <a:lnTo>
                    <a:pt x="5987" y="10540"/>
                  </a:lnTo>
                  <a:lnTo>
                    <a:pt x="5881" y="11135"/>
                  </a:lnTo>
                  <a:lnTo>
                    <a:pt x="5785" y="11718"/>
                  </a:lnTo>
                  <a:lnTo>
                    <a:pt x="5700" y="12302"/>
                  </a:lnTo>
                  <a:lnTo>
                    <a:pt x="5637" y="12886"/>
                  </a:lnTo>
                  <a:lnTo>
                    <a:pt x="5573" y="13470"/>
                  </a:lnTo>
                  <a:lnTo>
                    <a:pt x="5530" y="14054"/>
                  </a:lnTo>
                  <a:lnTo>
                    <a:pt x="5499" y="14637"/>
                  </a:lnTo>
                  <a:lnTo>
                    <a:pt x="5467" y="15221"/>
                  </a:lnTo>
                  <a:lnTo>
                    <a:pt x="5445" y="15794"/>
                  </a:lnTo>
                  <a:lnTo>
                    <a:pt x="5424" y="16941"/>
                  </a:lnTo>
                  <a:lnTo>
                    <a:pt x="5403" y="18076"/>
                  </a:lnTo>
                  <a:lnTo>
                    <a:pt x="5403" y="18947"/>
                  </a:lnTo>
                  <a:lnTo>
                    <a:pt x="5403" y="19817"/>
                  </a:lnTo>
                  <a:lnTo>
                    <a:pt x="5392" y="20687"/>
                  </a:lnTo>
                  <a:lnTo>
                    <a:pt x="5371" y="21558"/>
                  </a:lnTo>
                  <a:lnTo>
                    <a:pt x="5350" y="21993"/>
                  </a:lnTo>
                  <a:lnTo>
                    <a:pt x="5318" y="22428"/>
                  </a:lnTo>
                  <a:lnTo>
                    <a:pt x="5286" y="22863"/>
                  </a:lnTo>
                  <a:lnTo>
                    <a:pt x="5233" y="23288"/>
                  </a:lnTo>
                  <a:lnTo>
                    <a:pt x="5180" y="23712"/>
                  </a:lnTo>
                  <a:lnTo>
                    <a:pt x="5106" y="24147"/>
                  </a:lnTo>
                  <a:lnTo>
                    <a:pt x="5010" y="24561"/>
                  </a:lnTo>
                  <a:lnTo>
                    <a:pt x="4904" y="24986"/>
                  </a:lnTo>
                  <a:lnTo>
                    <a:pt x="4756" y="25485"/>
                  </a:lnTo>
                  <a:lnTo>
                    <a:pt x="4586" y="25973"/>
                  </a:lnTo>
                  <a:lnTo>
                    <a:pt x="4405" y="26451"/>
                  </a:lnTo>
                  <a:lnTo>
                    <a:pt x="4193" y="26928"/>
                  </a:lnTo>
                  <a:lnTo>
                    <a:pt x="3981" y="27395"/>
                  </a:lnTo>
                  <a:lnTo>
                    <a:pt x="3747" y="27862"/>
                  </a:lnTo>
                  <a:lnTo>
                    <a:pt x="3503" y="28319"/>
                  </a:lnTo>
                  <a:lnTo>
                    <a:pt x="3248" y="28775"/>
                  </a:lnTo>
                  <a:lnTo>
                    <a:pt x="2739" y="29688"/>
                  </a:lnTo>
                  <a:lnTo>
                    <a:pt x="2219" y="30590"/>
                  </a:lnTo>
                  <a:lnTo>
                    <a:pt x="1964" y="31046"/>
                  </a:lnTo>
                  <a:lnTo>
                    <a:pt x="1709" y="31503"/>
                  </a:lnTo>
                  <a:lnTo>
                    <a:pt x="1465" y="31970"/>
                  </a:lnTo>
                  <a:lnTo>
                    <a:pt x="1232" y="32426"/>
                  </a:lnTo>
                  <a:lnTo>
                    <a:pt x="1009" y="32904"/>
                  </a:lnTo>
                  <a:lnTo>
                    <a:pt x="807" y="33392"/>
                  </a:lnTo>
                  <a:lnTo>
                    <a:pt x="627" y="33891"/>
                  </a:lnTo>
                  <a:lnTo>
                    <a:pt x="457" y="34400"/>
                  </a:lnTo>
                  <a:lnTo>
                    <a:pt x="308" y="34910"/>
                  </a:lnTo>
                  <a:lnTo>
                    <a:pt x="255" y="35165"/>
                  </a:lnTo>
                  <a:lnTo>
                    <a:pt x="192" y="35419"/>
                  </a:lnTo>
                  <a:lnTo>
                    <a:pt x="149" y="35685"/>
                  </a:lnTo>
                  <a:lnTo>
                    <a:pt x="107" y="35939"/>
                  </a:lnTo>
                  <a:lnTo>
                    <a:pt x="64" y="36205"/>
                  </a:lnTo>
                  <a:lnTo>
                    <a:pt x="43" y="36459"/>
                  </a:lnTo>
                  <a:lnTo>
                    <a:pt x="22" y="36725"/>
                  </a:lnTo>
                  <a:lnTo>
                    <a:pt x="11" y="36980"/>
                  </a:lnTo>
                  <a:lnTo>
                    <a:pt x="1" y="37234"/>
                  </a:lnTo>
                  <a:lnTo>
                    <a:pt x="11" y="37489"/>
                  </a:lnTo>
                  <a:lnTo>
                    <a:pt x="22" y="37744"/>
                  </a:lnTo>
                  <a:lnTo>
                    <a:pt x="43" y="37998"/>
                  </a:lnTo>
                  <a:lnTo>
                    <a:pt x="85" y="38253"/>
                  </a:lnTo>
                  <a:lnTo>
                    <a:pt x="128" y="38497"/>
                  </a:lnTo>
                  <a:lnTo>
                    <a:pt x="181" y="38752"/>
                  </a:lnTo>
                  <a:lnTo>
                    <a:pt x="245" y="38996"/>
                  </a:lnTo>
                  <a:lnTo>
                    <a:pt x="319" y="39230"/>
                  </a:lnTo>
                  <a:lnTo>
                    <a:pt x="404" y="39474"/>
                  </a:lnTo>
                  <a:lnTo>
                    <a:pt x="499" y="39707"/>
                  </a:lnTo>
                  <a:lnTo>
                    <a:pt x="606" y="39930"/>
                  </a:lnTo>
                  <a:lnTo>
                    <a:pt x="722" y="40164"/>
                  </a:lnTo>
                  <a:lnTo>
                    <a:pt x="860" y="40387"/>
                  </a:lnTo>
                  <a:lnTo>
                    <a:pt x="38752" y="40365"/>
                  </a:lnTo>
                  <a:lnTo>
                    <a:pt x="38890" y="40142"/>
                  </a:lnTo>
                  <a:lnTo>
                    <a:pt x="39007" y="39909"/>
                  </a:lnTo>
                  <a:lnTo>
                    <a:pt x="39113" y="39686"/>
                  </a:lnTo>
                  <a:lnTo>
                    <a:pt x="39208" y="39453"/>
                  </a:lnTo>
                  <a:lnTo>
                    <a:pt x="39293" y="39208"/>
                  </a:lnTo>
                  <a:lnTo>
                    <a:pt x="39367" y="38975"/>
                  </a:lnTo>
                  <a:lnTo>
                    <a:pt x="39431" y="38731"/>
                  </a:lnTo>
                  <a:lnTo>
                    <a:pt x="39484" y="38476"/>
                  </a:lnTo>
                  <a:lnTo>
                    <a:pt x="39537" y="38232"/>
                  </a:lnTo>
                  <a:lnTo>
                    <a:pt x="39569" y="37977"/>
                  </a:lnTo>
                  <a:lnTo>
                    <a:pt x="39590" y="37723"/>
                  </a:lnTo>
                  <a:lnTo>
                    <a:pt x="39601" y="37468"/>
                  </a:lnTo>
                  <a:lnTo>
                    <a:pt x="39612" y="37213"/>
                  </a:lnTo>
                  <a:lnTo>
                    <a:pt x="39612" y="36958"/>
                  </a:lnTo>
                  <a:lnTo>
                    <a:pt x="39590" y="36704"/>
                  </a:lnTo>
                  <a:lnTo>
                    <a:pt x="39580" y="36438"/>
                  </a:lnTo>
                  <a:lnTo>
                    <a:pt x="39548" y="36184"/>
                  </a:lnTo>
                  <a:lnTo>
                    <a:pt x="39516" y="35918"/>
                  </a:lnTo>
                  <a:lnTo>
                    <a:pt x="39474" y="35663"/>
                  </a:lnTo>
                  <a:lnTo>
                    <a:pt x="39421" y="35398"/>
                  </a:lnTo>
                  <a:lnTo>
                    <a:pt x="39367" y="35143"/>
                  </a:lnTo>
                  <a:lnTo>
                    <a:pt x="39304" y="34889"/>
                  </a:lnTo>
                  <a:lnTo>
                    <a:pt x="39155" y="34379"/>
                  </a:lnTo>
                  <a:lnTo>
                    <a:pt x="38996" y="33870"/>
                  </a:lnTo>
                  <a:lnTo>
                    <a:pt x="38805" y="33371"/>
                  </a:lnTo>
                  <a:lnTo>
                    <a:pt x="38603" y="32883"/>
                  </a:lnTo>
                  <a:lnTo>
                    <a:pt x="38380" y="32405"/>
                  </a:lnTo>
                  <a:lnTo>
                    <a:pt x="38147" y="31938"/>
                  </a:lnTo>
                  <a:lnTo>
                    <a:pt x="37903" y="31482"/>
                  </a:lnTo>
                  <a:lnTo>
                    <a:pt x="37659" y="31025"/>
                  </a:lnTo>
                  <a:lnTo>
                    <a:pt x="37393" y="30569"/>
                  </a:lnTo>
                  <a:lnTo>
                    <a:pt x="36873" y="29667"/>
                  </a:lnTo>
                  <a:lnTo>
                    <a:pt x="36364" y="28754"/>
                  </a:lnTo>
                  <a:lnTo>
                    <a:pt x="36109" y="28297"/>
                  </a:lnTo>
                  <a:lnTo>
                    <a:pt x="35865" y="27841"/>
                  </a:lnTo>
                  <a:lnTo>
                    <a:pt x="35642" y="27374"/>
                  </a:lnTo>
                  <a:lnTo>
                    <a:pt x="35419" y="26907"/>
                  </a:lnTo>
                  <a:lnTo>
                    <a:pt x="35207" y="26429"/>
                  </a:lnTo>
                  <a:lnTo>
                    <a:pt x="35026" y="25952"/>
                  </a:lnTo>
                  <a:lnTo>
                    <a:pt x="34857" y="25463"/>
                  </a:lnTo>
                  <a:lnTo>
                    <a:pt x="34708" y="24965"/>
                  </a:lnTo>
                  <a:lnTo>
                    <a:pt x="34602" y="24540"/>
                  </a:lnTo>
                  <a:lnTo>
                    <a:pt x="34517" y="24116"/>
                  </a:lnTo>
                  <a:lnTo>
                    <a:pt x="34443" y="23691"/>
                  </a:lnTo>
                  <a:lnTo>
                    <a:pt x="34379" y="23266"/>
                  </a:lnTo>
                  <a:lnTo>
                    <a:pt x="34326" y="22842"/>
                  </a:lnTo>
                  <a:lnTo>
                    <a:pt x="34294" y="22407"/>
                  </a:lnTo>
                  <a:lnTo>
                    <a:pt x="34262" y="21972"/>
                  </a:lnTo>
                  <a:lnTo>
                    <a:pt x="34241" y="21536"/>
                  </a:lnTo>
                  <a:lnTo>
                    <a:pt x="34220" y="20666"/>
                  </a:lnTo>
                  <a:lnTo>
                    <a:pt x="34220" y="19796"/>
                  </a:lnTo>
                  <a:lnTo>
                    <a:pt x="34220" y="18925"/>
                  </a:lnTo>
                  <a:lnTo>
                    <a:pt x="34209" y="18055"/>
                  </a:lnTo>
                  <a:lnTo>
                    <a:pt x="34198" y="17471"/>
                  </a:lnTo>
                  <a:lnTo>
                    <a:pt x="34177" y="16877"/>
                  </a:lnTo>
                  <a:lnTo>
                    <a:pt x="34145" y="16261"/>
                  </a:lnTo>
                  <a:lnTo>
                    <a:pt x="34103" y="15635"/>
                  </a:lnTo>
                  <a:lnTo>
                    <a:pt x="34061" y="15009"/>
                  </a:lnTo>
                  <a:lnTo>
                    <a:pt x="33997" y="14372"/>
                  </a:lnTo>
                  <a:lnTo>
                    <a:pt x="33933" y="13735"/>
                  </a:lnTo>
                  <a:lnTo>
                    <a:pt x="33859" y="13109"/>
                  </a:lnTo>
                  <a:lnTo>
                    <a:pt x="33785" y="12493"/>
                  </a:lnTo>
                  <a:lnTo>
                    <a:pt x="33700" y="11899"/>
                  </a:lnTo>
                  <a:lnTo>
                    <a:pt x="33604" y="11326"/>
                  </a:lnTo>
                  <a:lnTo>
                    <a:pt x="33509" y="10774"/>
                  </a:lnTo>
                  <a:lnTo>
                    <a:pt x="33402" y="10254"/>
                  </a:lnTo>
                  <a:lnTo>
                    <a:pt x="33286" y="9766"/>
                  </a:lnTo>
                  <a:lnTo>
                    <a:pt x="33169" y="9330"/>
                  </a:lnTo>
                  <a:lnTo>
                    <a:pt x="33052" y="8927"/>
                  </a:lnTo>
                  <a:lnTo>
                    <a:pt x="32957" y="8672"/>
                  </a:lnTo>
                  <a:lnTo>
                    <a:pt x="32851" y="8396"/>
                  </a:lnTo>
                  <a:lnTo>
                    <a:pt x="32723" y="8089"/>
                  </a:lnTo>
                  <a:lnTo>
                    <a:pt x="32585" y="7781"/>
                  </a:lnTo>
                  <a:lnTo>
                    <a:pt x="32426" y="7452"/>
                  </a:lnTo>
                  <a:lnTo>
                    <a:pt x="32256" y="7112"/>
                  </a:lnTo>
                  <a:lnTo>
                    <a:pt x="32054" y="6762"/>
                  </a:lnTo>
                  <a:lnTo>
                    <a:pt x="31842" y="6412"/>
                  </a:lnTo>
                  <a:lnTo>
                    <a:pt x="31609" y="6040"/>
                  </a:lnTo>
                  <a:lnTo>
                    <a:pt x="31365" y="5679"/>
                  </a:lnTo>
                  <a:lnTo>
                    <a:pt x="31089" y="5308"/>
                  </a:lnTo>
                  <a:lnTo>
                    <a:pt x="30802" y="4936"/>
                  </a:lnTo>
                  <a:lnTo>
                    <a:pt x="30494" y="4554"/>
                  </a:lnTo>
                  <a:lnTo>
                    <a:pt x="30155" y="4193"/>
                  </a:lnTo>
                  <a:lnTo>
                    <a:pt x="29804" y="3822"/>
                  </a:lnTo>
                  <a:lnTo>
                    <a:pt x="29433" y="3461"/>
                  </a:lnTo>
                  <a:lnTo>
                    <a:pt x="29040" y="3111"/>
                  </a:lnTo>
                  <a:lnTo>
                    <a:pt x="28616" y="2771"/>
                  </a:lnTo>
                  <a:lnTo>
                    <a:pt x="28180" y="2442"/>
                  </a:lnTo>
                  <a:lnTo>
                    <a:pt x="27713" y="2124"/>
                  </a:lnTo>
                  <a:lnTo>
                    <a:pt x="27480" y="1964"/>
                  </a:lnTo>
                  <a:lnTo>
                    <a:pt x="27236" y="1816"/>
                  </a:lnTo>
                  <a:lnTo>
                    <a:pt x="26981" y="1678"/>
                  </a:lnTo>
                  <a:lnTo>
                    <a:pt x="26726" y="1529"/>
                  </a:lnTo>
                  <a:lnTo>
                    <a:pt x="26461" y="1402"/>
                  </a:lnTo>
                  <a:lnTo>
                    <a:pt x="26185" y="1264"/>
                  </a:lnTo>
                  <a:lnTo>
                    <a:pt x="25909" y="1136"/>
                  </a:lnTo>
                  <a:lnTo>
                    <a:pt x="25633" y="1020"/>
                  </a:lnTo>
                  <a:lnTo>
                    <a:pt x="25347" y="903"/>
                  </a:lnTo>
                  <a:lnTo>
                    <a:pt x="25049" y="797"/>
                  </a:lnTo>
                  <a:lnTo>
                    <a:pt x="24752" y="691"/>
                  </a:lnTo>
                  <a:lnTo>
                    <a:pt x="24444" y="595"/>
                  </a:lnTo>
                  <a:lnTo>
                    <a:pt x="24137" y="510"/>
                  </a:lnTo>
                  <a:lnTo>
                    <a:pt x="23808" y="425"/>
                  </a:lnTo>
                  <a:lnTo>
                    <a:pt x="23489" y="340"/>
                  </a:lnTo>
                  <a:lnTo>
                    <a:pt x="23160" y="277"/>
                  </a:lnTo>
                  <a:lnTo>
                    <a:pt x="22820" y="213"/>
                  </a:lnTo>
                  <a:lnTo>
                    <a:pt x="22470" y="160"/>
                  </a:lnTo>
                  <a:lnTo>
                    <a:pt x="22120" y="107"/>
                  </a:lnTo>
                  <a:lnTo>
                    <a:pt x="21759" y="75"/>
                  </a:lnTo>
                  <a:lnTo>
                    <a:pt x="21398" y="43"/>
                  </a:lnTo>
                  <a:lnTo>
                    <a:pt x="21027" y="22"/>
                  </a:lnTo>
                  <a:lnTo>
                    <a:pt x="2064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19"/>
            <p:cNvSpPr/>
            <p:nvPr/>
          </p:nvSpPr>
          <p:spPr>
            <a:xfrm>
              <a:off x="4659350" y="443750"/>
              <a:ext cx="990300" cy="1009675"/>
            </a:xfrm>
            <a:custGeom>
              <a:avLst/>
              <a:gdLst/>
              <a:ahLst/>
              <a:cxnLst/>
              <a:rect l="l" t="t" r="r" b="b"/>
              <a:pathLst>
                <a:path w="39612" h="40387" fill="none" extrusionOk="0">
                  <a:moveTo>
                    <a:pt x="38380" y="32405"/>
                  </a:moveTo>
                  <a:lnTo>
                    <a:pt x="38380" y="32405"/>
                  </a:lnTo>
                  <a:lnTo>
                    <a:pt x="38147" y="31938"/>
                  </a:lnTo>
                  <a:lnTo>
                    <a:pt x="37903" y="31482"/>
                  </a:lnTo>
                  <a:lnTo>
                    <a:pt x="37659" y="31025"/>
                  </a:lnTo>
                  <a:lnTo>
                    <a:pt x="37393" y="30569"/>
                  </a:lnTo>
                  <a:lnTo>
                    <a:pt x="36873" y="29667"/>
                  </a:lnTo>
                  <a:lnTo>
                    <a:pt x="36364" y="28754"/>
                  </a:lnTo>
                  <a:lnTo>
                    <a:pt x="36109" y="28297"/>
                  </a:lnTo>
                  <a:lnTo>
                    <a:pt x="35865" y="27841"/>
                  </a:lnTo>
                  <a:lnTo>
                    <a:pt x="35642" y="27374"/>
                  </a:lnTo>
                  <a:lnTo>
                    <a:pt x="35419" y="26907"/>
                  </a:lnTo>
                  <a:lnTo>
                    <a:pt x="35207" y="26429"/>
                  </a:lnTo>
                  <a:lnTo>
                    <a:pt x="35026" y="25952"/>
                  </a:lnTo>
                  <a:lnTo>
                    <a:pt x="34857" y="25463"/>
                  </a:lnTo>
                  <a:lnTo>
                    <a:pt x="34708" y="24965"/>
                  </a:lnTo>
                  <a:lnTo>
                    <a:pt x="34708" y="24965"/>
                  </a:lnTo>
                  <a:lnTo>
                    <a:pt x="34602" y="24540"/>
                  </a:lnTo>
                  <a:lnTo>
                    <a:pt x="34517" y="24116"/>
                  </a:lnTo>
                  <a:lnTo>
                    <a:pt x="34443" y="23691"/>
                  </a:lnTo>
                  <a:lnTo>
                    <a:pt x="34379" y="23266"/>
                  </a:lnTo>
                  <a:lnTo>
                    <a:pt x="34326" y="22842"/>
                  </a:lnTo>
                  <a:lnTo>
                    <a:pt x="34294" y="22407"/>
                  </a:lnTo>
                  <a:lnTo>
                    <a:pt x="34262" y="21972"/>
                  </a:lnTo>
                  <a:lnTo>
                    <a:pt x="34241" y="21536"/>
                  </a:lnTo>
                  <a:lnTo>
                    <a:pt x="34220" y="20666"/>
                  </a:lnTo>
                  <a:lnTo>
                    <a:pt x="34220" y="19796"/>
                  </a:lnTo>
                  <a:lnTo>
                    <a:pt x="34220" y="18925"/>
                  </a:lnTo>
                  <a:lnTo>
                    <a:pt x="34209" y="18055"/>
                  </a:lnTo>
                  <a:lnTo>
                    <a:pt x="34209" y="18055"/>
                  </a:lnTo>
                  <a:lnTo>
                    <a:pt x="34198" y="17471"/>
                  </a:lnTo>
                  <a:lnTo>
                    <a:pt x="34177" y="16877"/>
                  </a:lnTo>
                  <a:lnTo>
                    <a:pt x="34145" y="16261"/>
                  </a:lnTo>
                  <a:lnTo>
                    <a:pt x="34103" y="15635"/>
                  </a:lnTo>
                  <a:lnTo>
                    <a:pt x="34061" y="15009"/>
                  </a:lnTo>
                  <a:lnTo>
                    <a:pt x="33997" y="14372"/>
                  </a:lnTo>
                  <a:lnTo>
                    <a:pt x="33933" y="13735"/>
                  </a:lnTo>
                  <a:lnTo>
                    <a:pt x="33859" y="13109"/>
                  </a:lnTo>
                  <a:lnTo>
                    <a:pt x="33785" y="12493"/>
                  </a:lnTo>
                  <a:lnTo>
                    <a:pt x="33700" y="11899"/>
                  </a:lnTo>
                  <a:lnTo>
                    <a:pt x="33604" y="11326"/>
                  </a:lnTo>
                  <a:lnTo>
                    <a:pt x="33509" y="10774"/>
                  </a:lnTo>
                  <a:lnTo>
                    <a:pt x="33402" y="10254"/>
                  </a:lnTo>
                  <a:lnTo>
                    <a:pt x="33286" y="9766"/>
                  </a:lnTo>
                  <a:lnTo>
                    <a:pt x="33169" y="9330"/>
                  </a:lnTo>
                  <a:lnTo>
                    <a:pt x="33052" y="8927"/>
                  </a:lnTo>
                  <a:lnTo>
                    <a:pt x="33052" y="8927"/>
                  </a:lnTo>
                  <a:lnTo>
                    <a:pt x="32957" y="8672"/>
                  </a:lnTo>
                  <a:lnTo>
                    <a:pt x="32851" y="8396"/>
                  </a:lnTo>
                  <a:lnTo>
                    <a:pt x="32723" y="8089"/>
                  </a:lnTo>
                  <a:lnTo>
                    <a:pt x="32585" y="7781"/>
                  </a:lnTo>
                  <a:lnTo>
                    <a:pt x="32426" y="7452"/>
                  </a:lnTo>
                  <a:lnTo>
                    <a:pt x="32256" y="7112"/>
                  </a:lnTo>
                  <a:lnTo>
                    <a:pt x="32054" y="6762"/>
                  </a:lnTo>
                  <a:lnTo>
                    <a:pt x="31842" y="6412"/>
                  </a:lnTo>
                  <a:lnTo>
                    <a:pt x="31609" y="6040"/>
                  </a:lnTo>
                  <a:lnTo>
                    <a:pt x="31365" y="5679"/>
                  </a:lnTo>
                  <a:lnTo>
                    <a:pt x="31089" y="5308"/>
                  </a:lnTo>
                  <a:lnTo>
                    <a:pt x="30802" y="4936"/>
                  </a:lnTo>
                  <a:lnTo>
                    <a:pt x="30494" y="4554"/>
                  </a:lnTo>
                  <a:lnTo>
                    <a:pt x="30155" y="4193"/>
                  </a:lnTo>
                  <a:lnTo>
                    <a:pt x="29804" y="3822"/>
                  </a:lnTo>
                  <a:lnTo>
                    <a:pt x="29433" y="3461"/>
                  </a:lnTo>
                  <a:lnTo>
                    <a:pt x="29040" y="3111"/>
                  </a:lnTo>
                  <a:lnTo>
                    <a:pt x="28616" y="2771"/>
                  </a:lnTo>
                  <a:lnTo>
                    <a:pt x="28180" y="2442"/>
                  </a:lnTo>
                  <a:lnTo>
                    <a:pt x="27713" y="2124"/>
                  </a:lnTo>
                  <a:lnTo>
                    <a:pt x="27480" y="1964"/>
                  </a:lnTo>
                  <a:lnTo>
                    <a:pt x="27236" y="1816"/>
                  </a:lnTo>
                  <a:lnTo>
                    <a:pt x="26981" y="1678"/>
                  </a:lnTo>
                  <a:lnTo>
                    <a:pt x="26726" y="1529"/>
                  </a:lnTo>
                  <a:lnTo>
                    <a:pt x="26461" y="1402"/>
                  </a:lnTo>
                  <a:lnTo>
                    <a:pt x="26185" y="1264"/>
                  </a:lnTo>
                  <a:lnTo>
                    <a:pt x="25909" y="1136"/>
                  </a:lnTo>
                  <a:lnTo>
                    <a:pt x="25633" y="1020"/>
                  </a:lnTo>
                  <a:lnTo>
                    <a:pt x="25347" y="903"/>
                  </a:lnTo>
                  <a:lnTo>
                    <a:pt x="25049" y="797"/>
                  </a:lnTo>
                  <a:lnTo>
                    <a:pt x="24752" y="691"/>
                  </a:lnTo>
                  <a:lnTo>
                    <a:pt x="24444" y="595"/>
                  </a:lnTo>
                  <a:lnTo>
                    <a:pt x="24137" y="510"/>
                  </a:lnTo>
                  <a:lnTo>
                    <a:pt x="23808" y="425"/>
                  </a:lnTo>
                  <a:lnTo>
                    <a:pt x="23489" y="340"/>
                  </a:lnTo>
                  <a:lnTo>
                    <a:pt x="23160" y="277"/>
                  </a:lnTo>
                  <a:lnTo>
                    <a:pt x="22820" y="213"/>
                  </a:lnTo>
                  <a:lnTo>
                    <a:pt x="22470" y="160"/>
                  </a:lnTo>
                  <a:lnTo>
                    <a:pt x="22120" y="107"/>
                  </a:lnTo>
                  <a:lnTo>
                    <a:pt x="21759" y="75"/>
                  </a:lnTo>
                  <a:lnTo>
                    <a:pt x="21398" y="43"/>
                  </a:lnTo>
                  <a:lnTo>
                    <a:pt x="21027" y="22"/>
                  </a:lnTo>
                  <a:lnTo>
                    <a:pt x="20645" y="1"/>
                  </a:lnTo>
                  <a:lnTo>
                    <a:pt x="20262" y="1"/>
                  </a:lnTo>
                  <a:lnTo>
                    <a:pt x="20262" y="1"/>
                  </a:lnTo>
                  <a:lnTo>
                    <a:pt x="19827" y="1"/>
                  </a:lnTo>
                  <a:lnTo>
                    <a:pt x="19392" y="22"/>
                  </a:lnTo>
                  <a:lnTo>
                    <a:pt x="18968" y="43"/>
                  </a:lnTo>
                  <a:lnTo>
                    <a:pt x="18554" y="75"/>
                  </a:lnTo>
                  <a:lnTo>
                    <a:pt x="18150" y="107"/>
                  </a:lnTo>
                  <a:lnTo>
                    <a:pt x="17758" y="149"/>
                  </a:lnTo>
                  <a:lnTo>
                    <a:pt x="17365" y="202"/>
                  </a:lnTo>
                  <a:lnTo>
                    <a:pt x="16983" y="266"/>
                  </a:lnTo>
                  <a:lnTo>
                    <a:pt x="16611" y="340"/>
                  </a:lnTo>
                  <a:lnTo>
                    <a:pt x="16250" y="415"/>
                  </a:lnTo>
                  <a:lnTo>
                    <a:pt x="15890" y="489"/>
                  </a:lnTo>
                  <a:lnTo>
                    <a:pt x="15550" y="585"/>
                  </a:lnTo>
                  <a:lnTo>
                    <a:pt x="15200" y="669"/>
                  </a:lnTo>
                  <a:lnTo>
                    <a:pt x="14871" y="776"/>
                  </a:lnTo>
                  <a:lnTo>
                    <a:pt x="14542" y="882"/>
                  </a:lnTo>
                  <a:lnTo>
                    <a:pt x="14223" y="988"/>
                  </a:lnTo>
                  <a:lnTo>
                    <a:pt x="13915" y="1105"/>
                  </a:lnTo>
                  <a:lnTo>
                    <a:pt x="13618" y="1232"/>
                  </a:lnTo>
                  <a:lnTo>
                    <a:pt x="13321" y="1359"/>
                  </a:lnTo>
                  <a:lnTo>
                    <a:pt x="13034" y="1497"/>
                  </a:lnTo>
                  <a:lnTo>
                    <a:pt x="12748" y="1625"/>
                  </a:lnTo>
                  <a:lnTo>
                    <a:pt x="12472" y="1773"/>
                  </a:lnTo>
                  <a:lnTo>
                    <a:pt x="12207" y="1911"/>
                  </a:lnTo>
                  <a:lnTo>
                    <a:pt x="11952" y="2070"/>
                  </a:lnTo>
                  <a:lnTo>
                    <a:pt x="11697" y="2219"/>
                  </a:lnTo>
                  <a:lnTo>
                    <a:pt x="11453" y="2378"/>
                  </a:lnTo>
                  <a:lnTo>
                    <a:pt x="11209" y="2537"/>
                  </a:lnTo>
                  <a:lnTo>
                    <a:pt x="10975" y="2697"/>
                  </a:lnTo>
                  <a:lnTo>
                    <a:pt x="10530" y="3036"/>
                  </a:lnTo>
                  <a:lnTo>
                    <a:pt x="10116" y="3376"/>
                  </a:lnTo>
                  <a:lnTo>
                    <a:pt x="9723" y="3726"/>
                  </a:lnTo>
                  <a:lnTo>
                    <a:pt x="9351" y="4087"/>
                  </a:lnTo>
                  <a:lnTo>
                    <a:pt x="9001" y="4448"/>
                  </a:lnTo>
                  <a:lnTo>
                    <a:pt x="8683" y="4819"/>
                  </a:lnTo>
                  <a:lnTo>
                    <a:pt x="8386" y="5180"/>
                  </a:lnTo>
                  <a:lnTo>
                    <a:pt x="8110" y="5552"/>
                  </a:lnTo>
                  <a:lnTo>
                    <a:pt x="7855" y="5913"/>
                  </a:lnTo>
                  <a:lnTo>
                    <a:pt x="7621" y="6274"/>
                  </a:lnTo>
                  <a:lnTo>
                    <a:pt x="7398" y="6624"/>
                  </a:lnTo>
                  <a:lnTo>
                    <a:pt x="7207" y="6963"/>
                  </a:lnTo>
                  <a:lnTo>
                    <a:pt x="7038" y="7303"/>
                  </a:lnTo>
                  <a:lnTo>
                    <a:pt x="6878" y="7632"/>
                  </a:lnTo>
                  <a:lnTo>
                    <a:pt x="6740" y="7940"/>
                  </a:lnTo>
                  <a:lnTo>
                    <a:pt x="6624" y="8237"/>
                  </a:lnTo>
                  <a:lnTo>
                    <a:pt x="6517" y="8524"/>
                  </a:lnTo>
                  <a:lnTo>
                    <a:pt x="6433" y="8789"/>
                  </a:lnTo>
                  <a:lnTo>
                    <a:pt x="6433" y="8789"/>
                  </a:lnTo>
                  <a:lnTo>
                    <a:pt x="6263" y="9373"/>
                  </a:lnTo>
                  <a:lnTo>
                    <a:pt x="6114" y="9957"/>
                  </a:lnTo>
                  <a:lnTo>
                    <a:pt x="5987" y="10540"/>
                  </a:lnTo>
                  <a:lnTo>
                    <a:pt x="5881" y="11135"/>
                  </a:lnTo>
                  <a:lnTo>
                    <a:pt x="5785" y="11718"/>
                  </a:lnTo>
                  <a:lnTo>
                    <a:pt x="5700" y="12302"/>
                  </a:lnTo>
                  <a:lnTo>
                    <a:pt x="5637" y="12886"/>
                  </a:lnTo>
                  <a:lnTo>
                    <a:pt x="5573" y="13470"/>
                  </a:lnTo>
                  <a:lnTo>
                    <a:pt x="5530" y="14054"/>
                  </a:lnTo>
                  <a:lnTo>
                    <a:pt x="5499" y="14637"/>
                  </a:lnTo>
                  <a:lnTo>
                    <a:pt x="5467" y="15221"/>
                  </a:lnTo>
                  <a:lnTo>
                    <a:pt x="5445" y="15794"/>
                  </a:lnTo>
                  <a:lnTo>
                    <a:pt x="5424" y="16941"/>
                  </a:lnTo>
                  <a:lnTo>
                    <a:pt x="5403" y="18076"/>
                  </a:lnTo>
                  <a:lnTo>
                    <a:pt x="5403" y="18076"/>
                  </a:lnTo>
                  <a:lnTo>
                    <a:pt x="5403" y="18947"/>
                  </a:lnTo>
                  <a:lnTo>
                    <a:pt x="5403" y="19817"/>
                  </a:lnTo>
                  <a:lnTo>
                    <a:pt x="5392" y="20687"/>
                  </a:lnTo>
                  <a:lnTo>
                    <a:pt x="5371" y="21558"/>
                  </a:lnTo>
                  <a:lnTo>
                    <a:pt x="5350" y="21993"/>
                  </a:lnTo>
                  <a:lnTo>
                    <a:pt x="5318" y="22428"/>
                  </a:lnTo>
                  <a:lnTo>
                    <a:pt x="5286" y="22863"/>
                  </a:lnTo>
                  <a:lnTo>
                    <a:pt x="5233" y="23288"/>
                  </a:lnTo>
                  <a:lnTo>
                    <a:pt x="5180" y="23712"/>
                  </a:lnTo>
                  <a:lnTo>
                    <a:pt x="5106" y="24147"/>
                  </a:lnTo>
                  <a:lnTo>
                    <a:pt x="5010" y="24561"/>
                  </a:lnTo>
                  <a:lnTo>
                    <a:pt x="4904" y="24986"/>
                  </a:lnTo>
                  <a:lnTo>
                    <a:pt x="4904" y="24986"/>
                  </a:lnTo>
                  <a:lnTo>
                    <a:pt x="4756" y="25485"/>
                  </a:lnTo>
                  <a:lnTo>
                    <a:pt x="4586" y="25973"/>
                  </a:lnTo>
                  <a:lnTo>
                    <a:pt x="4405" y="26451"/>
                  </a:lnTo>
                  <a:lnTo>
                    <a:pt x="4193" y="26928"/>
                  </a:lnTo>
                  <a:lnTo>
                    <a:pt x="3981" y="27395"/>
                  </a:lnTo>
                  <a:lnTo>
                    <a:pt x="3747" y="27862"/>
                  </a:lnTo>
                  <a:lnTo>
                    <a:pt x="3503" y="28319"/>
                  </a:lnTo>
                  <a:lnTo>
                    <a:pt x="3248" y="28775"/>
                  </a:lnTo>
                  <a:lnTo>
                    <a:pt x="2739" y="29688"/>
                  </a:lnTo>
                  <a:lnTo>
                    <a:pt x="2219" y="30590"/>
                  </a:lnTo>
                  <a:lnTo>
                    <a:pt x="1964" y="31046"/>
                  </a:lnTo>
                  <a:lnTo>
                    <a:pt x="1709" y="31503"/>
                  </a:lnTo>
                  <a:lnTo>
                    <a:pt x="1465" y="31970"/>
                  </a:lnTo>
                  <a:lnTo>
                    <a:pt x="1232" y="32426"/>
                  </a:lnTo>
                  <a:lnTo>
                    <a:pt x="1232" y="32426"/>
                  </a:lnTo>
                  <a:lnTo>
                    <a:pt x="1009" y="32904"/>
                  </a:lnTo>
                  <a:lnTo>
                    <a:pt x="807" y="33392"/>
                  </a:lnTo>
                  <a:lnTo>
                    <a:pt x="627" y="33891"/>
                  </a:lnTo>
                  <a:lnTo>
                    <a:pt x="457" y="34400"/>
                  </a:lnTo>
                  <a:lnTo>
                    <a:pt x="308" y="34910"/>
                  </a:lnTo>
                  <a:lnTo>
                    <a:pt x="255" y="35165"/>
                  </a:lnTo>
                  <a:lnTo>
                    <a:pt x="192" y="35419"/>
                  </a:lnTo>
                  <a:lnTo>
                    <a:pt x="149" y="35685"/>
                  </a:lnTo>
                  <a:lnTo>
                    <a:pt x="107" y="35939"/>
                  </a:lnTo>
                  <a:lnTo>
                    <a:pt x="64" y="36205"/>
                  </a:lnTo>
                  <a:lnTo>
                    <a:pt x="43" y="36459"/>
                  </a:lnTo>
                  <a:lnTo>
                    <a:pt x="22" y="36725"/>
                  </a:lnTo>
                  <a:lnTo>
                    <a:pt x="11" y="36980"/>
                  </a:lnTo>
                  <a:lnTo>
                    <a:pt x="1" y="37234"/>
                  </a:lnTo>
                  <a:lnTo>
                    <a:pt x="11" y="37489"/>
                  </a:lnTo>
                  <a:lnTo>
                    <a:pt x="22" y="37744"/>
                  </a:lnTo>
                  <a:lnTo>
                    <a:pt x="43" y="37998"/>
                  </a:lnTo>
                  <a:lnTo>
                    <a:pt x="85" y="38253"/>
                  </a:lnTo>
                  <a:lnTo>
                    <a:pt x="128" y="38497"/>
                  </a:lnTo>
                  <a:lnTo>
                    <a:pt x="181" y="38752"/>
                  </a:lnTo>
                  <a:lnTo>
                    <a:pt x="245" y="38996"/>
                  </a:lnTo>
                  <a:lnTo>
                    <a:pt x="319" y="39230"/>
                  </a:lnTo>
                  <a:lnTo>
                    <a:pt x="404" y="39474"/>
                  </a:lnTo>
                  <a:lnTo>
                    <a:pt x="499" y="39707"/>
                  </a:lnTo>
                  <a:lnTo>
                    <a:pt x="606" y="39930"/>
                  </a:lnTo>
                  <a:lnTo>
                    <a:pt x="722" y="40164"/>
                  </a:lnTo>
                  <a:lnTo>
                    <a:pt x="860" y="40387"/>
                  </a:lnTo>
                  <a:lnTo>
                    <a:pt x="38752" y="40365"/>
                  </a:lnTo>
                  <a:lnTo>
                    <a:pt x="38752" y="40365"/>
                  </a:lnTo>
                  <a:lnTo>
                    <a:pt x="38890" y="40142"/>
                  </a:lnTo>
                  <a:lnTo>
                    <a:pt x="39007" y="39909"/>
                  </a:lnTo>
                  <a:lnTo>
                    <a:pt x="39113" y="39686"/>
                  </a:lnTo>
                  <a:lnTo>
                    <a:pt x="39208" y="39453"/>
                  </a:lnTo>
                  <a:lnTo>
                    <a:pt x="39293" y="39208"/>
                  </a:lnTo>
                  <a:lnTo>
                    <a:pt x="39367" y="38975"/>
                  </a:lnTo>
                  <a:lnTo>
                    <a:pt x="39431" y="38731"/>
                  </a:lnTo>
                  <a:lnTo>
                    <a:pt x="39484" y="38476"/>
                  </a:lnTo>
                  <a:lnTo>
                    <a:pt x="39537" y="38232"/>
                  </a:lnTo>
                  <a:lnTo>
                    <a:pt x="39569" y="37977"/>
                  </a:lnTo>
                  <a:lnTo>
                    <a:pt x="39590" y="37723"/>
                  </a:lnTo>
                  <a:lnTo>
                    <a:pt x="39601" y="37468"/>
                  </a:lnTo>
                  <a:lnTo>
                    <a:pt x="39612" y="37213"/>
                  </a:lnTo>
                  <a:lnTo>
                    <a:pt x="39612" y="36958"/>
                  </a:lnTo>
                  <a:lnTo>
                    <a:pt x="39590" y="36704"/>
                  </a:lnTo>
                  <a:lnTo>
                    <a:pt x="39580" y="36438"/>
                  </a:lnTo>
                  <a:lnTo>
                    <a:pt x="39548" y="36184"/>
                  </a:lnTo>
                  <a:lnTo>
                    <a:pt x="39516" y="35918"/>
                  </a:lnTo>
                  <a:lnTo>
                    <a:pt x="39474" y="35663"/>
                  </a:lnTo>
                  <a:lnTo>
                    <a:pt x="39421" y="35398"/>
                  </a:lnTo>
                  <a:lnTo>
                    <a:pt x="39367" y="35143"/>
                  </a:lnTo>
                  <a:lnTo>
                    <a:pt x="39304" y="34889"/>
                  </a:lnTo>
                  <a:lnTo>
                    <a:pt x="39155" y="34379"/>
                  </a:lnTo>
                  <a:lnTo>
                    <a:pt x="38996" y="33870"/>
                  </a:lnTo>
                  <a:lnTo>
                    <a:pt x="38805" y="33371"/>
                  </a:lnTo>
                  <a:lnTo>
                    <a:pt x="38603" y="32883"/>
                  </a:lnTo>
                  <a:lnTo>
                    <a:pt x="38380" y="3240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19"/>
            <p:cNvSpPr/>
            <p:nvPr/>
          </p:nvSpPr>
          <p:spPr>
            <a:xfrm>
              <a:off x="5270450" y="675675"/>
              <a:ext cx="4275" cy="4525"/>
            </a:xfrm>
            <a:custGeom>
              <a:avLst/>
              <a:gdLst/>
              <a:ahLst/>
              <a:cxnLst/>
              <a:rect l="l" t="t" r="r" b="b"/>
              <a:pathLst>
                <a:path w="171" h="181" fill="none" extrusionOk="0">
                  <a:moveTo>
                    <a:pt x="170" y="181"/>
                  </a:moveTo>
                  <a:lnTo>
                    <a:pt x="96" y="181"/>
                  </a:lnTo>
                  <a:lnTo>
                    <a:pt x="96" y="18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0" y="18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19"/>
            <p:cNvSpPr/>
            <p:nvPr/>
          </p:nvSpPr>
          <p:spPr>
            <a:xfrm>
              <a:off x="5084450" y="679650"/>
              <a:ext cx="550" cy="825"/>
            </a:xfrm>
            <a:custGeom>
              <a:avLst/>
              <a:gdLst/>
              <a:ahLst/>
              <a:cxnLst/>
              <a:rect l="l" t="t" r="r" b="b"/>
              <a:pathLst>
                <a:path w="22" h="33" fill="none" extrusionOk="0">
                  <a:moveTo>
                    <a:pt x="11" y="32"/>
                  </a:moveTo>
                  <a:lnTo>
                    <a:pt x="0" y="32"/>
                  </a:lnTo>
                  <a:lnTo>
                    <a:pt x="0" y="32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1" y="3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19"/>
            <p:cNvSpPr/>
            <p:nvPr/>
          </p:nvSpPr>
          <p:spPr>
            <a:xfrm>
              <a:off x="4988925" y="1017975"/>
              <a:ext cx="334075" cy="459600"/>
            </a:xfrm>
            <a:custGeom>
              <a:avLst/>
              <a:gdLst/>
              <a:ahLst/>
              <a:cxnLst/>
              <a:rect l="l" t="t" r="r" b="b"/>
              <a:pathLst>
                <a:path w="13363" h="18384" extrusionOk="0">
                  <a:moveTo>
                    <a:pt x="11421" y="0"/>
                  </a:moveTo>
                  <a:lnTo>
                    <a:pt x="10189" y="287"/>
                  </a:lnTo>
                  <a:lnTo>
                    <a:pt x="8682" y="658"/>
                  </a:lnTo>
                  <a:lnTo>
                    <a:pt x="5381" y="1465"/>
                  </a:lnTo>
                  <a:lnTo>
                    <a:pt x="1443" y="2452"/>
                  </a:lnTo>
                  <a:lnTo>
                    <a:pt x="870" y="8130"/>
                  </a:lnTo>
                  <a:lnTo>
                    <a:pt x="0" y="18383"/>
                  </a:lnTo>
                  <a:lnTo>
                    <a:pt x="0" y="18383"/>
                  </a:lnTo>
                  <a:lnTo>
                    <a:pt x="1465" y="18320"/>
                  </a:lnTo>
                  <a:lnTo>
                    <a:pt x="3057" y="18256"/>
                  </a:lnTo>
                  <a:lnTo>
                    <a:pt x="5010" y="18182"/>
                  </a:lnTo>
                  <a:lnTo>
                    <a:pt x="7175" y="18108"/>
                  </a:lnTo>
                  <a:lnTo>
                    <a:pt x="9393" y="18054"/>
                  </a:lnTo>
                  <a:lnTo>
                    <a:pt x="11516" y="18012"/>
                  </a:lnTo>
                  <a:lnTo>
                    <a:pt x="13363" y="18012"/>
                  </a:lnTo>
                  <a:lnTo>
                    <a:pt x="13299" y="17290"/>
                  </a:lnTo>
                  <a:lnTo>
                    <a:pt x="13236" y="16431"/>
                  </a:lnTo>
                  <a:lnTo>
                    <a:pt x="13087" y="14456"/>
                  </a:lnTo>
                  <a:lnTo>
                    <a:pt x="12917" y="12408"/>
                  </a:lnTo>
                  <a:lnTo>
                    <a:pt x="12832" y="11463"/>
                  </a:lnTo>
                  <a:lnTo>
                    <a:pt x="12747" y="10625"/>
                  </a:lnTo>
                  <a:lnTo>
                    <a:pt x="12355" y="7154"/>
                  </a:lnTo>
                  <a:lnTo>
                    <a:pt x="11972" y="3980"/>
                  </a:lnTo>
                  <a:lnTo>
                    <a:pt x="11803" y="2632"/>
                  </a:lnTo>
                  <a:lnTo>
                    <a:pt x="11643" y="1486"/>
                  </a:lnTo>
                  <a:lnTo>
                    <a:pt x="11516" y="595"/>
                  </a:lnTo>
                  <a:lnTo>
                    <a:pt x="11421" y="0"/>
                  </a:lnTo>
                  <a:close/>
                </a:path>
              </a:pathLst>
            </a:custGeom>
            <a:solidFill>
              <a:srgbClr val="D383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19"/>
            <p:cNvSpPr/>
            <p:nvPr/>
          </p:nvSpPr>
          <p:spPr>
            <a:xfrm>
              <a:off x="4988925" y="1017975"/>
              <a:ext cx="334075" cy="459600"/>
            </a:xfrm>
            <a:custGeom>
              <a:avLst/>
              <a:gdLst/>
              <a:ahLst/>
              <a:cxnLst/>
              <a:rect l="l" t="t" r="r" b="b"/>
              <a:pathLst>
                <a:path w="13363" h="18384" fill="none" extrusionOk="0">
                  <a:moveTo>
                    <a:pt x="13363" y="18012"/>
                  </a:moveTo>
                  <a:lnTo>
                    <a:pt x="13363" y="18012"/>
                  </a:lnTo>
                  <a:lnTo>
                    <a:pt x="12482" y="18012"/>
                  </a:lnTo>
                  <a:lnTo>
                    <a:pt x="11516" y="18012"/>
                  </a:lnTo>
                  <a:lnTo>
                    <a:pt x="9393" y="18054"/>
                  </a:lnTo>
                  <a:lnTo>
                    <a:pt x="7175" y="18108"/>
                  </a:lnTo>
                  <a:lnTo>
                    <a:pt x="5010" y="18182"/>
                  </a:lnTo>
                  <a:lnTo>
                    <a:pt x="3057" y="18256"/>
                  </a:lnTo>
                  <a:lnTo>
                    <a:pt x="1465" y="18320"/>
                  </a:lnTo>
                  <a:lnTo>
                    <a:pt x="0" y="18383"/>
                  </a:lnTo>
                  <a:lnTo>
                    <a:pt x="870" y="8130"/>
                  </a:lnTo>
                  <a:lnTo>
                    <a:pt x="1443" y="2452"/>
                  </a:lnTo>
                  <a:lnTo>
                    <a:pt x="1443" y="2452"/>
                  </a:lnTo>
                  <a:lnTo>
                    <a:pt x="5381" y="1465"/>
                  </a:lnTo>
                  <a:lnTo>
                    <a:pt x="8682" y="658"/>
                  </a:lnTo>
                  <a:lnTo>
                    <a:pt x="10189" y="287"/>
                  </a:lnTo>
                  <a:lnTo>
                    <a:pt x="11421" y="0"/>
                  </a:lnTo>
                  <a:lnTo>
                    <a:pt x="11421" y="0"/>
                  </a:lnTo>
                  <a:lnTo>
                    <a:pt x="11516" y="595"/>
                  </a:lnTo>
                  <a:lnTo>
                    <a:pt x="11643" y="1486"/>
                  </a:lnTo>
                  <a:lnTo>
                    <a:pt x="11803" y="2632"/>
                  </a:lnTo>
                  <a:lnTo>
                    <a:pt x="11972" y="3980"/>
                  </a:lnTo>
                  <a:lnTo>
                    <a:pt x="12355" y="7154"/>
                  </a:lnTo>
                  <a:lnTo>
                    <a:pt x="12747" y="10625"/>
                  </a:lnTo>
                  <a:lnTo>
                    <a:pt x="12747" y="10625"/>
                  </a:lnTo>
                  <a:lnTo>
                    <a:pt x="12832" y="11463"/>
                  </a:lnTo>
                  <a:lnTo>
                    <a:pt x="12917" y="12408"/>
                  </a:lnTo>
                  <a:lnTo>
                    <a:pt x="13087" y="14456"/>
                  </a:lnTo>
                  <a:lnTo>
                    <a:pt x="13236" y="16431"/>
                  </a:lnTo>
                  <a:lnTo>
                    <a:pt x="13299" y="17290"/>
                  </a:lnTo>
                  <a:lnTo>
                    <a:pt x="13363" y="1801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19"/>
            <p:cNvSpPr/>
            <p:nvPr/>
          </p:nvSpPr>
          <p:spPr>
            <a:xfrm>
              <a:off x="5010675" y="1175850"/>
              <a:ext cx="296950" cy="122625"/>
            </a:xfrm>
            <a:custGeom>
              <a:avLst/>
              <a:gdLst/>
              <a:ahLst/>
              <a:cxnLst/>
              <a:rect l="l" t="t" r="r" b="b"/>
              <a:pathLst>
                <a:path w="11878" h="4905" extrusionOk="0">
                  <a:moveTo>
                    <a:pt x="11378" y="0"/>
                  </a:moveTo>
                  <a:lnTo>
                    <a:pt x="10996" y="213"/>
                  </a:lnTo>
                  <a:lnTo>
                    <a:pt x="10604" y="404"/>
                  </a:lnTo>
                  <a:lnTo>
                    <a:pt x="10211" y="584"/>
                  </a:lnTo>
                  <a:lnTo>
                    <a:pt x="9829" y="754"/>
                  </a:lnTo>
                  <a:lnTo>
                    <a:pt x="9436" y="913"/>
                  </a:lnTo>
                  <a:lnTo>
                    <a:pt x="9054" y="1051"/>
                  </a:lnTo>
                  <a:lnTo>
                    <a:pt x="8683" y="1179"/>
                  </a:lnTo>
                  <a:lnTo>
                    <a:pt x="8311" y="1295"/>
                  </a:lnTo>
                  <a:lnTo>
                    <a:pt x="7950" y="1391"/>
                  </a:lnTo>
                  <a:lnTo>
                    <a:pt x="7600" y="1476"/>
                  </a:lnTo>
                  <a:lnTo>
                    <a:pt x="7271" y="1550"/>
                  </a:lnTo>
                  <a:lnTo>
                    <a:pt x="6952" y="1614"/>
                  </a:lnTo>
                  <a:lnTo>
                    <a:pt x="6645" y="1656"/>
                  </a:lnTo>
                  <a:lnTo>
                    <a:pt x="6358" y="1688"/>
                  </a:lnTo>
                  <a:lnTo>
                    <a:pt x="6093" y="1709"/>
                  </a:lnTo>
                  <a:lnTo>
                    <a:pt x="5849" y="1720"/>
                  </a:lnTo>
                  <a:lnTo>
                    <a:pt x="5615" y="1720"/>
                  </a:lnTo>
                  <a:lnTo>
                    <a:pt x="5350" y="1699"/>
                  </a:lnTo>
                  <a:lnTo>
                    <a:pt x="5063" y="1688"/>
                  </a:lnTo>
                  <a:lnTo>
                    <a:pt x="4755" y="1656"/>
                  </a:lnTo>
                  <a:lnTo>
                    <a:pt x="4426" y="1614"/>
                  </a:lnTo>
                  <a:lnTo>
                    <a:pt x="4087" y="1561"/>
                  </a:lnTo>
                  <a:lnTo>
                    <a:pt x="3726" y="1508"/>
                  </a:lnTo>
                  <a:lnTo>
                    <a:pt x="3344" y="1433"/>
                  </a:lnTo>
                  <a:lnTo>
                    <a:pt x="2962" y="1348"/>
                  </a:lnTo>
                  <a:lnTo>
                    <a:pt x="2569" y="1264"/>
                  </a:lnTo>
                  <a:lnTo>
                    <a:pt x="2166" y="1157"/>
                  </a:lnTo>
                  <a:lnTo>
                    <a:pt x="1762" y="1030"/>
                  </a:lnTo>
                  <a:lnTo>
                    <a:pt x="1359" y="903"/>
                  </a:lnTo>
                  <a:lnTo>
                    <a:pt x="956" y="754"/>
                  </a:lnTo>
                  <a:lnTo>
                    <a:pt x="542" y="595"/>
                  </a:lnTo>
                  <a:lnTo>
                    <a:pt x="138" y="425"/>
                  </a:lnTo>
                  <a:lnTo>
                    <a:pt x="0" y="1815"/>
                  </a:lnTo>
                  <a:lnTo>
                    <a:pt x="298" y="2091"/>
                  </a:lnTo>
                  <a:lnTo>
                    <a:pt x="584" y="2346"/>
                  </a:lnTo>
                  <a:lnTo>
                    <a:pt x="871" y="2580"/>
                  </a:lnTo>
                  <a:lnTo>
                    <a:pt x="1136" y="2792"/>
                  </a:lnTo>
                  <a:lnTo>
                    <a:pt x="1497" y="3047"/>
                  </a:lnTo>
                  <a:lnTo>
                    <a:pt x="1868" y="3291"/>
                  </a:lnTo>
                  <a:lnTo>
                    <a:pt x="2250" y="3514"/>
                  </a:lnTo>
                  <a:lnTo>
                    <a:pt x="2643" y="3726"/>
                  </a:lnTo>
                  <a:lnTo>
                    <a:pt x="3047" y="3917"/>
                  </a:lnTo>
                  <a:lnTo>
                    <a:pt x="3460" y="4097"/>
                  </a:lnTo>
                  <a:lnTo>
                    <a:pt x="3874" y="4257"/>
                  </a:lnTo>
                  <a:lnTo>
                    <a:pt x="4299" y="4395"/>
                  </a:lnTo>
                  <a:lnTo>
                    <a:pt x="4724" y="4511"/>
                  </a:lnTo>
                  <a:lnTo>
                    <a:pt x="5159" y="4618"/>
                  </a:lnTo>
                  <a:lnTo>
                    <a:pt x="5594" y="4713"/>
                  </a:lnTo>
                  <a:lnTo>
                    <a:pt x="6040" y="4777"/>
                  </a:lnTo>
                  <a:lnTo>
                    <a:pt x="6475" y="4830"/>
                  </a:lnTo>
                  <a:lnTo>
                    <a:pt x="6921" y="4872"/>
                  </a:lnTo>
                  <a:lnTo>
                    <a:pt x="7366" y="4893"/>
                  </a:lnTo>
                  <a:lnTo>
                    <a:pt x="7812" y="4904"/>
                  </a:lnTo>
                  <a:lnTo>
                    <a:pt x="8332" y="4893"/>
                  </a:lnTo>
                  <a:lnTo>
                    <a:pt x="8842" y="4862"/>
                  </a:lnTo>
                  <a:lnTo>
                    <a:pt x="9351" y="4819"/>
                  </a:lnTo>
                  <a:lnTo>
                    <a:pt x="9861" y="4745"/>
                  </a:lnTo>
                  <a:lnTo>
                    <a:pt x="10370" y="4660"/>
                  </a:lnTo>
                  <a:lnTo>
                    <a:pt x="10880" y="4564"/>
                  </a:lnTo>
                  <a:lnTo>
                    <a:pt x="11378" y="4448"/>
                  </a:lnTo>
                  <a:lnTo>
                    <a:pt x="11877" y="4310"/>
                  </a:lnTo>
                  <a:lnTo>
                    <a:pt x="11633" y="2123"/>
                  </a:lnTo>
                  <a:lnTo>
                    <a:pt x="11378" y="0"/>
                  </a:lnTo>
                  <a:close/>
                </a:path>
              </a:pathLst>
            </a:custGeom>
            <a:solidFill>
              <a:srgbClr val="C870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19"/>
            <p:cNvSpPr/>
            <p:nvPr/>
          </p:nvSpPr>
          <p:spPr>
            <a:xfrm>
              <a:off x="5010675" y="1175850"/>
              <a:ext cx="296950" cy="122625"/>
            </a:xfrm>
            <a:custGeom>
              <a:avLst/>
              <a:gdLst/>
              <a:ahLst/>
              <a:cxnLst/>
              <a:rect l="l" t="t" r="r" b="b"/>
              <a:pathLst>
                <a:path w="11878" h="4905" fill="none" extrusionOk="0">
                  <a:moveTo>
                    <a:pt x="11378" y="0"/>
                  </a:moveTo>
                  <a:lnTo>
                    <a:pt x="11378" y="0"/>
                  </a:lnTo>
                  <a:lnTo>
                    <a:pt x="10996" y="213"/>
                  </a:lnTo>
                  <a:lnTo>
                    <a:pt x="10604" y="404"/>
                  </a:lnTo>
                  <a:lnTo>
                    <a:pt x="10211" y="584"/>
                  </a:lnTo>
                  <a:lnTo>
                    <a:pt x="9829" y="754"/>
                  </a:lnTo>
                  <a:lnTo>
                    <a:pt x="9436" y="913"/>
                  </a:lnTo>
                  <a:lnTo>
                    <a:pt x="9054" y="1051"/>
                  </a:lnTo>
                  <a:lnTo>
                    <a:pt x="8683" y="1179"/>
                  </a:lnTo>
                  <a:lnTo>
                    <a:pt x="8311" y="1295"/>
                  </a:lnTo>
                  <a:lnTo>
                    <a:pt x="7950" y="1391"/>
                  </a:lnTo>
                  <a:lnTo>
                    <a:pt x="7600" y="1476"/>
                  </a:lnTo>
                  <a:lnTo>
                    <a:pt x="7271" y="1550"/>
                  </a:lnTo>
                  <a:lnTo>
                    <a:pt x="6952" y="1614"/>
                  </a:lnTo>
                  <a:lnTo>
                    <a:pt x="6645" y="1656"/>
                  </a:lnTo>
                  <a:lnTo>
                    <a:pt x="6358" y="1688"/>
                  </a:lnTo>
                  <a:lnTo>
                    <a:pt x="6093" y="1709"/>
                  </a:lnTo>
                  <a:lnTo>
                    <a:pt x="5849" y="1720"/>
                  </a:lnTo>
                  <a:lnTo>
                    <a:pt x="5849" y="1720"/>
                  </a:lnTo>
                  <a:lnTo>
                    <a:pt x="5615" y="1720"/>
                  </a:lnTo>
                  <a:lnTo>
                    <a:pt x="5350" y="1699"/>
                  </a:lnTo>
                  <a:lnTo>
                    <a:pt x="5063" y="1688"/>
                  </a:lnTo>
                  <a:lnTo>
                    <a:pt x="4755" y="1656"/>
                  </a:lnTo>
                  <a:lnTo>
                    <a:pt x="4426" y="1614"/>
                  </a:lnTo>
                  <a:lnTo>
                    <a:pt x="4087" y="1561"/>
                  </a:lnTo>
                  <a:lnTo>
                    <a:pt x="3726" y="1508"/>
                  </a:lnTo>
                  <a:lnTo>
                    <a:pt x="3344" y="1433"/>
                  </a:lnTo>
                  <a:lnTo>
                    <a:pt x="2962" y="1348"/>
                  </a:lnTo>
                  <a:lnTo>
                    <a:pt x="2569" y="1264"/>
                  </a:lnTo>
                  <a:lnTo>
                    <a:pt x="2166" y="1157"/>
                  </a:lnTo>
                  <a:lnTo>
                    <a:pt x="1762" y="1030"/>
                  </a:lnTo>
                  <a:lnTo>
                    <a:pt x="1359" y="903"/>
                  </a:lnTo>
                  <a:lnTo>
                    <a:pt x="956" y="754"/>
                  </a:lnTo>
                  <a:lnTo>
                    <a:pt x="542" y="595"/>
                  </a:lnTo>
                  <a:lnTo>
                    <a:pt x="138" y="425"/>
                  </a:lnTo>
                  <a:lnTo>
                    <a:pt x="0" y="1815"/>
                  </a:lnTo>
                  <a:lnTo>
                    <a:pt x="0" y="1815"/>
                  </a:lnTo>
                  <a:lnTo>
                    <a:pt x="298" y="2091"/>
                  </a:lnTo>
                  <a:lnTo>
                    <a:pt x="584" y="2346"/>
                  </a:lnTo>
                  <a:lnTo>
                    <a:pt x="871" y="2580"/>
                  </a:lnTo>
                  <a:lnTo>
                    <a:pt x="1136" y="2792"/>
                  </a:lnTo>
                  <a:lnTo>
                    <a:pt x="1136" y="2792"/>
                  </a:lnTo>
                  <a:lnTo>
                    <a:pt x="1497" y="3047"/>
                  </a:lnTo>
                  <a:lnTo>
                    <a:pt x="1868" y="3291"/>
                  </a:lnTo>
                  <a:lnTo>
                    <a:pt x="2250" y="3514"/>
                  </a:lnTo>
                  <a:lnTo>
                    <a:pt x="2643" y="3726"/>
                  </a:lnTo>
                  <a:lnTo>
                    <a:pt x="3047" y="3917"/>
                  </a:lnTo>
                  <a:lnTo>
                    <a:pt x="3460" y="4097"/>
                  </a:lnTo>
                  <a:lnTo>
                    <a:pt x="3874" y="4257"/>
                  </a:lnTo>
                  <a:lnTo>
                    <a:pt x="4299" y="4395"/>
                  </a:lnTo>
                  <a:lnTo>
                    <a:pt x="4299" y="4395"/>
                  </a:lnTo>
                  <a:lnTo>
                    <a:pt x="4724" y="4511"/>
                  </a:lnTo>
                  <a:lnTo>
                    <a:pt x="5159" y="4618"/>
                  </a:lnTo>
                  <a:lnTo>
                    <a:pt x="5594" y="4713"/>
                  </a:lnTo>
                  <a:lnTo>
                    <a:pt x="6040" y="4777"/>
                  </a:lnTo>
                  <a:lnTo>
                    <a:pt x="6475" y="4830"/>
                  </a:lnTo>
                  <a:lnTo>
                    <a:pt x="6921" y="4872"/>
                  </a:lnTo>
                  <a:lnTo>
                    <a:pt x="7366" y="4893"/>
                  </a:lnTo>
                  <a:lnTo>
                    <a:pt x="7812" y="4904"/>
                  </a:lnTo>
                  <a:lnTo>
                    <a:pt x="7812" y="4904"/>
                  </a:lnTo>
                  <a:lnTo>
                    <a:pt x="8332" y="4893"/>
                  </a:lnTo>
                  <a:lnTo>
                    <a:pt x="8842" y="4862"/>
                  </a:lnTo>
                  <a:lnTo>
                    <a:pt x="9351" y="4819"/>
                  </a:lnTo>
                  <a:lnTo>
                    <a:pt x="9861" y="4745"/>
                  </a:lnTo>
                  <a:lnTo>
                    <a:pt x="10370" y="4660"/>
                  </a:lnTo>
                  <a:lnTo>
                    <a:pt x="10880" y="4564"/>
                  </a:lnTo>
                  <a:lnTo>
                    <a:pt x="11378" y="4448"/>
                  </a:lnTo>
                  <a:lnTo>
                    <a:pt x="11877" y="4310"/>
                  </a:lnTo>
                  <a:lnTo>
                    <a:pt x="11877" y="4310"/>
                  </a:lnTo>
                  <a:lnTo>
                    <a:pt x="11633" y="2123"/>
                  </a:lnTo>
                  <a:lnTo>
                    <a:pt x="1137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19"/>
            <p:cNvSpPr/>
            <p:nvPr/>
          </p:nvSpPr>
          <p:spPr>
            <a:xfrm>
              <a:off x="4862600" y="652850"/>
              <a:ext cx="572125" cy="566000"/>
            </a:xfrm>
            <a:custGeom>
              <a:avLst/>
              <a:gdLst/>
              <a:ahLst/>
              <a:cxnLst/>
              <a:rect l="l" t="t" r="r" b="b"/>
              <a:pathLst>
                <a:path w="22885" h="22640" extrusionOk="0">
                  <a:moveTo>
                    <a:pt x="21897" y="1"/>
                  </a:moveTo>
                  <a:lnTo>
                    <a:pt x="521" y="892"/>
                  </a:lnTo>
                  <a:lnTo>
                    <a:pt x="351" y="2028"/>
                  </a:lnTo>
                  <a:lnTo>
                    <a:pt x="256" y="2675"/>
                  </a:lnTo>
                  <a:lnTo>
                    <a:pt x="171" y="3397"/>
                  </a:lnTo>
                  <a:lnTo>
                    <a:pt x="86" y="4172"/>
                  </a:lnTo>
                  <a:lnTo>
                    <a:pt x="54" y="4586"/>
                  </a:lnTo>
                  <a:lnTo>
                    <a:pt x="33" y="5021"/>
                  </a:lnTo>
                  <a:lnTo>
                    <a:pt x="11" y="5467"/>
                  </a:lnTo>
                  <a:lnTo>
                    <a:pt x="1" y="5923"/>
                  </a:lnTo>
                  <a:lnTo>
                    <a:pt x="1" y="6411"/>
                  </a:lnTo>
                  <a:lnTo>
                    <a:pt x="1" y="6910"/>
                  </a:lnTo>
                  <a:lnTo>
                    <a:pt x="22" y="7430"/>
                  </a:lnTo>
                  <a:lnTo>
                    <a:pt x="43" y="7961"/>
                  </a:lnTo>
                  <a:lnTo>
                    <a:pt x="86" y="8513"/>
                  </a:lnTo>
                  <a:lnTo>
                    <a:pt x="139" y="9086"/>
                  </a:lnTo>
                  <a:lnTo>
                    <a:pt x="202" y="9680"/>
                  </a:lnTo>
                  <a:lnTo>
                    <a:pt x="287" y="10296"/>
                  </a:lnTo>
                  <a:lnTo>
                    <a:pt x="383" y="10922"/>
                  </a:lnTo>
                  <a:lnTo>
                    <a:pt x="500" y="11580"/>
                  </a:lnTo>
                  <a:lnTo>
                    <a:pt x="638" y="12249"/>
                  </a:lnTo>
                  <a:lnTo>
                    <a:pt x="786" y="12949"/>
                  </a:lnTo>
                  <a:lnTo>
                    <a:pt x="956" y="13661"/>
                  </a:lnTo>
                  <a:lnTo>
                    <a:pt x="1158" y="14393"/>
                  </a:lnTo>
                  <a:lnTo>
                    <a:pt x="1370" y="15157"/>
                  </a:lnTo>
                  <a:lnTo>
                    <a:pt x="1603" y="15932"/>
                  </a:lnTo>
                  <a:lnTo>
                    <a:pt x="1858" y="16739"/>
                  </a:lnTo>
                  <a:lnTo>
                    <a:pt x="2145" y="17566"/>
                  </a:lnTo>
                  <a:lnTo>
                    <a:pt x="2219" y="17747"/>
                  </a:lnTo>
                  <a:lnTo>
                    <a:pt x="2293" y="17927"/>
                  </a:lnTo>
                  <a:lnTo>
                    <a:pt x="2378" y="18108"/>
                  </a:lnTo>
                  <a:lnTo>
                    <a:pt x="2463" y="18278"/>
                  </a:lnTo>
                  <a:lnTo>
                    <a:pt x="2559" y="18447"/>
                  </a:lnTo>
                  <a:lnTo>
                    <a:pt x="2665" y="18617"/>
                  </a:lnTo>
                  <a:lnTo>
                    <a:pt x="2771" y="18776"/>
                  </a:lnTo>
                  <a:lnTo>
                    <a:pt x="2877" y="18936"/>
                  </a:lnTo>
                  <a:lnTo>
                    <a:pt x="2994" y="19084"/>
                  </a:lnTo>
                  <a:lnTo>
                    <a:pt x="3121" y="19233"/>
                  </a:lnTo>
                  <a:lnTo>
                    <a:pt x="3376" y="19519"/>
                  </a:lnTo>
                  <a:lnTo>
                    <a:pt x="3652" y="19785"/>
                  </a:lnTo>
                  <a:lnTo>
                    <a:pt x="3949" y="20050"/>
                  </a:lnTo>
                  <a:lnTo>
                    <a:pt x="4257" y="20284"/>
                  </a:lnTo>
                  <a:lnTo>
                    <a:pt x="4575" y="20517"/>
                  </a:lnTo>
                  <a:lnTo>
                    <a:pt x="4904" y="20729"/>
                  </a:lnTo>
                  <a:lnTo>
                    <a:pt x="5244" y="20931"/>
                  </a:lnTo>
                  <a:lnTo>
                    <a:pt x="5594" y="21112"/>
                  </a:lnTo>
                  <a:lnTo>
                    <a:pt x="5955" y="21292"/>
                  </a:lnTo>
                  <a:lnTo>
                    <a:pt x="6316" y="21451"/>
                  </a:lnTo>
                  <a:lnTo>
                    <a:pt x="6688" y="21600"/>
                  </a:lnTo>
                  <a:lnTo>
                    <a:pt x="7048" y="21738"/>
                  </a:lnTo>
                  <a:lnTo>
                    <a:pt x="7420" y="21865"/>
                  </a:lnTo>
                  <a:lnTo>
                    <a:pt x="7791" y="21982"/>
                  </a:lnTo>
                  <a:lnTo>
                    <a:pt x="8152" y="22088"/>
                  </a:lnTo>
                  <a:lnTo>
                    <a:pt x="8513" y="22184"/>
                  </a:lnTo>
                  <a:lnTo>
                    <a:pt x="8874" y="22268"/>
                  </a:lnTo>
                  <a:lnTo>
                    <a:pt x="9214" y="22343"/>
                  </a:lnTo>
                  <a:lnTo>
                    <a:pt x="9553" y="22406"/>
                  </a:lnTo>
                  <a:lnTo>
                    <a:pt x="9882" y="22470"/>
                  </a:lnTo>
                  <a:lnTo>
                    <a:pt x="10201" y="22513"/>
                  </a:lnTo>
                  <a:lnTo>
                    <a:pt x="10795" y="22587"/>
                  </a:lnTo>
                  <a:lnTo>
                    <a:pt x="11326" y="22629"/>
                  </a:lnTo>
                  <a:lnTo>
                    <a:pt x="11772" y="22640"/>
                  </a:lnTo>
                  <a:lnTo>
                    <a:pt x="11984" y="22640"/>
                  </a:lnTo>
                  <a:lnTo>
                    <a:pt x="12217" y="22619"/>
                  </a:lnTo>
                  <a:lnTo>
                    <a:pt x="12461" y="22597"/>
                  </a:lnTo>
                  <a:lnTo>
                    <a:pt x="12716" y="22555"/>
                  </a:lnTo>
                  <a:lnTo>
                    <a:pt x="12992" y="22513"/>
                  </a:lnTo>
                  <a:lnTo>
                    <a:pt x="13268" y="22459"/>
                  </a:lnTo>
                  <a:lnTo>
                    <a:pt x="13565" y="22385"/>
                  </a:lnTo>
                  <a:lnTo>
                    <a:pt x="13873" y="22311"/>
                  </a:lnTo>
                  <a:lnTo>
                    <a:pt x="14181" y="22226"/>
                  </a:lnTo>
                  <a:lnTo>
                    <a:pt x="14510" y="22130"/>
                  </a:lnTo>
                  <a:lnTo>
                    <a:pt x="14839" y="22024"/>
                  </a:lnTo>
                  <a:lnTo>
                    <a:pt x="15168" y="21897"/>
                  </a:lnTo>
                  <a:lnTo>
                    <a:pt x="15508" y="21770"/>
                  </a:lnTo>
                  <a:lnTo>
                    <a:pt x="15847" y="21632"/>
                  </a:lnTo>
                  <a:lnTo>
                    <a:pt x="16187" y="21483"/>
                  </a:lnTo>
                  <a:lnTo>
                    <a:pt x="16527" y="21324"/>
                  </a:lnTo>
                  <a:lnTo>
                    <a:pt x="16866" y="21154"/>
                  </a:lnTo>
                  <a:lnTo>
                    <a:pt x="17206" y="20974"/>
                  </a:lnTo>
                  <a:lnTo>
                    <a:pt x="17546" y="20783"/>
                  </a:lnTo>
                  <a:lnTo>
                    <a:pt x="17875" y="20581"/>
                  </a:lnTo>
                  <a:lnTo>
                    <a:pt x="18204" y="20369"/>
                  </a:lnTo>
                  <a:lnTo>
                    <a:pt x="18522" y="20146"/>
                  </a:lnTo>
                  <a:lnTo>
                    <a:pt x="18830" y="19912"/>
                  </a:lnTo>
                  <a:lnTo>
                    <a:pt x="19138" y="19679"/>
                  </a:lnTo>
                  <a:lnTo>
                    <a:pt x="19435" y="19424"/>
                  </a:lnTo>
                  <a:lnTo>
                    <a:pt x="19711" y="19159"/>
                  </a:lnTo>
                  <a:lnTo>
                    <a:pt x="19987" y="18883"/>
                  </a:lnTo>
                  <a:lnTo>
                    <a:pt x="20241" y="18596"/>
                  </a:lnTo>
                  <a:lnTo>
                    <a:pt x="20486" y="18299"/>
                  </a:lnTo>
                  <a:lnTo>
                    <a:pt x="20708" y="17991"/>
                  </a:lnTo>
                  <a:lnTo>
                    <a:pt x="20921" y="17683"/>
                  </a:lnTo>
                  <a:lnTo>
                    <a:pt x="21112" y="17354"/>
                  </a:lnTo>
                  <a:lnTo>
                    <a:pt x="21271" y="17046"/>
                  </a:lnTo>
                  <a:lnTo>
                    <a:pt x="21420" y="16739"/>
                  </a:lnTo>
                  <a:lnTo>
                    <a:pt x="21558" y="16431"/>
                  </a:lnTo>
                  <a:lnTo>
                    <a:pt x="21685" y="16112"/>
                  </a:lnTo>
                  <a:lnTo>
                    <a:pt x="21812" y="15783"/>
                  </a:lnTo>
                  <a:lnTo>
                    <a:pt x="21929" y="15454"/>
                  </a:lnTo>
                  <a:lnTo>
                    <a:pt x="22035" y="15115"/>
                  </a:lnTo>
                  <a:lnTo>
                    <a:pt x="22141" y="14786"/>
                  </a:lnTo>
                  <a:lnTo>
                    <a:pt x="22226" y="14435"/>
                  </a:lnTo>
                  <a:lnTo>
                    <a:pt x="22311" y="14096"/>
                  </a:lnTo>
                  <a:lnTo>
                    <a:pt x="22396" y="13745"/>
                  </a:lnTo>
                  <a:lnTo>
                    <a:pt x="22470" y="13385"/>
                  </a:lnTo>
                  <a:lnTo>
                    <a:pt x="22534" y="13034"/>
                  </a:lnTo>
                  <a:lnTo>
                    <a:pt x="22598" y="12673"/>
                  </a:lnTo>
                  <a:lnTo>
                    <a:pt x="22693" y="11962"/>
                  </a:lnTo>
                  <a:lnTo>
                    <a:pt x="22768" y="11230"/>
                  </a:lnTo>
                  <a:lnTo>
                    <a:pt x="22831" y="10508"/>
                  </a:lnTo>
                  <a:lnTo>
                    <a:pt x="22863" y="9787"/>
                  </a:lnTo>
                  <a:lnTo>
                    <a:pt x="22884" y="9065"/>
                  </a:lnTo>
                  <a:lnTo>
                    <a:pt x="22884" y="8354"/>
                  </a:lnTo>
                  <a:lnTo>
                    <a:pt x="22874" y="7653"/>
                  </a:lnTo>
                  <a:lnTo>
                    <a:pt x="22842" y="6963"/>
                  </a:lnTo>
                  <a:lnTo>
                    <a:pt x="22799" y="6295"/>
                  </a:lnTo>
                  <a:lnTo>
                    <a:pt x="22757" y="5636"/>
                  </a:lnTo>
                  <a:lnTo>
                    <a:pt x="22693" y="5000"/>
                  </a:lnTo>
                  <a:lnTo>
                    <a:pt x="22630" y="4395"/>
                  </a:lnTo>
                  <a:lnTo>
                    <a:pt x="22566" y="3811"/>
                  </a:lnTo>
                  <a:lnTo>
                    <a:pt x="22492" y="3259"/>
                  </a:lnTo>
                  <a:lnTo>
                    <a:pt x="22417" y="2750"/>
                  </a:lnTo>
                  <a:lnTo>
                    <a:pt x="22269" y="1815"/>
                  </a:lnTo>
                  <a:lnTo>
                    <a:pt x="22131" y="1062"/>
                  </a:lnTo>
                  <a:lnTo>
                    <a:pt x="22014" y="489"/>
                  </a:lnTo>
                  <a:lnTo>
                    <a:pt x="21897" y="1"/>
                  </a:lnTo>
                  <a:close/>
                </a:path>
              </a:pathLst>
            </a:custGeom>
            <a:solidFill>
              <a:srgbClr val="D383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19"/>
            <p:cNvSpPr/>
            <p:nvPr/>
          </p:nvSpPr>
          <p:spPr>
            <a:xfrm>
              <a:off x="4862600" y="652850"/>
              <a:ext cx="572125" cy="566000"/>
            </a:xfrm>
            <a:custGeom>
              <a:avLst/>
              <a:gdLst/>
              <a:ahLst/>
              <a:cxnLst/>
              <a:rect l="l" t="t" r="r" b="b"/>
              <a:pathLst>
                <a:path w="22885" h="22640" fill="none" extrusionOk="0">
                  <a:moveTo>
                    <a:pt x="21112" y="17354"/>
                  </a:moveTo>
                  <a:lnTo>
                    <a:pt x="21112" y="17354"/>
                  </a:lnTo>
                  <a:lnTo>
                    <a:pt x="20921" y="17683"/>
                  </a:lnTo>
                  <a:lnTo>
                    <a:pt x="20708" y="17991"/>
                  </a:lnTo>
                  <a:lnTo>
                    <a:pt x="20486" y="18299"/>
                  </a:lnTo>
                  <a:lnTo>
                    <a:pt x="20241" y="18596"/>
                  </a:lnTo>
                  <a:lnTo>
                    <a:pt x="19987" y="18883"/>
                  </a:lnTo>
                  <a:lnTo>
                    <a:pt x="19711" y="19159"/>
                  </a:lnTo>
                  <a:lnTo>
                    <a:pt x="19435" y="19424"/>
                  </a:lnTo>
                  <a:lnTo>
                    <a:pt x="19138" y="19679"/>
                  </a:lnTo>
                  <a:lnTo>
                    <a:pt x="18830" y="19912"/>
                  </a:lnTo>
                  <a:lnTo>
                    <a:pt x="18522" y="20146"/>
                  </a:lnTo>
                  <a:lnTo>
                    <a:pt x="18204" y="20369"/>
                  </a:lnTo>
                  <a:lnTo>
                    <a:pt x="17875" y="20581"/>
                  </a:lnTo>
                  <a:lnTo>
                    <a:pt x="17546" y="20783"/>
                  </a:lnTo>
                  <a:lnTo>
                    <a:pt x="17206" y="20974"/>
                  </a:lnTo>
                  <a:lnTo>
                    <a:pt x="16866" y="21154"/>
                  </a:lnTo>
                  <a:lnTo>
                    <a:pt x="16527" y="21324"/>
                  </a:lnTo>
                  <a:lnTo>
                    <a:pt x="16187" y="21483"/>
                  </a:lnTo>
                  <a:lnTo>
                    <a:pt x="15847" y="21632"/>
                  </a:lnTo>
                  <a:lnTo>
                    <a:pt x="15508" y="21770"/>
                  </a:lnTo>
                  <a:lnTo>
                    <a:pt x="15168" y="21897"/>
                  </a:lnTo>
                  <a:lnTo>
                    <a:pt x="14839" y="22024"/>
                  </a:lnTo>
                  <a:lnTo>
                    <a:pt x="14510" y="22130"/>
                  </a:lnTo>
                  <a:lnTo>
                    <a:pt x="14181" y="22226"/>
                  </a:lnTo>
                  <a:lnTo>
                    <a:pt x="13873" y="22311"/>
                  </a:lnTo>
                  <a:lnTo>
                    <a:pt x="13565" y="22385"/>
                  </a:lnTo>
                  <a:lnTo>
                    <a:pt x="13268" y="22459"/>
                  </a:lnTo>
                  <a:lnTo>
                    <a:pt x="12992" y="22513"/>
                  </a:lnTo>
                  <a:lnTo>
                    <a:pt x="12716" y="22555"/>
                  </a:lnTo>
                  <a:lnTo>
                    <a:pt x="12461" y="22597"/>
                  </a:lnTo>
                  <a:lnTo>
                    <a:pt x="12217" y="22619"/>
                  </a:lnTo>
                  <a:lnTo>
                    <a:pt x="11984" y="22640"/>
                  </a:lnTo>
                  <a:lnTo>
                    <a:pt x="11772" y="22640"/>
                  </a:lnTo>
                  <a:lnTo>
                    <a:pt x="11772" y="22640"/>
                  </a:lnTo>
                  <a:lnTo>
                    <a:pt x="11326" y="22629"/>
                  </a:lnTo>
                  <a:lnTo>
                    <a:pt x="10795" y="22587"/>
                  </a:lnTo>
                  <a:lnTo>
                    <a:pt x="10201" y="22513"/>
                  </a:lnTo>
                  <a:lnTo>
                    <a:pt x="9882" y="22470"/>
                  </a:lnTo>
                  <a:lnTo>
                    <a:pt x="9553" y="22406"/>
                  </a:lnTo>
                  <a:lnTo>
                    <a:pt x="9214" y="22343"/>
                  </a:lnTo>
                  <a:lnTo>
                    <a:pt x="8874" y="22268"/>
                  </a:lnTo>
                  <a:lnTo>
                    <a:pt x="8513" y="22184"/>
                  </a:lnTo>
                  <a:lnTo>
                    <a:pt x="8152" y="22088"/>
                  </a:lnTo>
                  <a:lnTo>
                    <a:pt x="7791" y="21982"/>
                  </a:lnTo>
                  <a:lnTo>
                    <a:pt x="7420" y="21865"/>
                  </a:lnTo>
                  <a:lnTo>
                    <a:pt x="7048" y="21738"/>
                  </a:lnTo>
                  <a:lnTo>
                    <a:pt x="6688" y="21600"/>
                  </a:lnTo>
                  <a:lnTo>
                    <a:pt x="6316" y="21451"/>
                  </a:lnTo>
                  <a:lnTo>
                    <a:pt x="5955" y="21292"/>
                  </a:lnTo>
                  <a:lnTo>
                    <a:pt x="5594" y="21112"/>
                  </a:lnTo>
                  <a:lnTo>
                    <a:pt x="5244" y="20931"/>
                  </a:lnTo>
                  <a:lnTo>
                    <a:pt x="4904" y="20729"/>
                  </a:lnTo>
                  <a:lnTo>
                    <a:pt x="4575" y="20517"/>
                  </a:lnTo>
                  <a:lnTo>
                    <a:pt x="4257" y="20284"/>
                  </a:lnTo>
                  <a:lnTo>
                    <a:pt x="3949" y="20050"/>
                  </a:lnTo>
                  <a:lnTo>
                    <a:pt x="3652" y="19785"/>
                  </a:lnTo>
                  <a:lnTo>
                    <a:pt x="3376" y="19519"/>
                  </a:lnTo>
                  <a:lnTo>
                    <a:pt x="3121" y="19233"/>
                  </a:lnTo>
                  <a:lnTo>
                    <a:pt x="2994" y="19084"/>
                  </a:lnTo>
                  <a:lnTo>
                    <a:pt x="2877" y="18936"/>
                  </a:lnTo>
                  <a:lnTo>
                    <a:pt x="2771" y="18776"/>
                  </a:lnTo>
                  <a:lnTo>
                    <a:pt x="2665" y="18617"/>
                  </a:lnTo>
                  <a:lnTo>
                    <a:pt x="2559" y="18447"/>
                  </a:lnTo>
                  <a:lnTo>
                    <a:pt x="2463" y="18278"/>
                  </a:lnTo>
                  <a:lnTo>
                    <a:pt x="2378" y="18108"/>
                  </a:lnTo>
                  <a:lnTo>
                    <a:pt x="2293" y="17927"/>
                  </a:lnTo>
                  <a:lnTo>
                    <a:pt x="2219" y="17747"/>
                  </a:lnTo>
                  <a:lnTo>
                    <a:pt x="2145" y="17566"/>
                  </a:lnTo>
                  <a:lnTo>
                    <a:pt x="2145" y="17566"/>
                  </a:lnTo>
                  <a:lnTo>
                    <a:pt x="1858" y="16739"/>
                  </a:lnTo>
                  <a:lnTo>
                    <a:pt x="1603" y="15932"/>
                  </a:lnTo>
                  <a:lnTo>
                    <a:pt x="1370" y="15157"/>
                  </a:lnTo>
                  <a:lnTo>
                    <a:pt x="1158" y="14393"/>
                  </a:lnTo>
                  <a:lnTo>
                    <a:pt x="956" y="13661"/>
                  </a:lnTo>
                  <a:lnTo>
                    <a:pt x="786" y="12949"/>
                  </a:lnTo>
                  <a:lnTo>
                    <a:pt x="638" y="12249"/>
                  </a:lnTo>
                  <a:lnTo>
                    <a:pt x="500" y="11580"/>
                  </a:lnTo>
                  <a:lnTo>
                    <a:pt x="383" y="10922"/>
                  </a:lnTo>
                  <a:lnTo>
                    <a:pt x="287" y="10296"/>
                  </a:lnTo>
                  <a:lnTo>
                    <a:pt x="202" y="9680"/>
                  </a:lnTo>
                  <a:lnTo>
                    <a:pt x="139" y="9086"/>
                  </a:lnTo>
                  <a:lnTo>
                    <a:pt x="86" y="8513"/>
                  </a:lnTo>
                  <a:lnTo>
                    <a:pt x="43" y="7961"/>
                  </a:lnTo>
                  <a:lnTo>
                    <a:pt x="22" y="7430"/>
                  </a:lnTo>
                  <a:lnTo>
                    <a:pt x="1" y="6910"/>
                  </a:lnTo>
                  <a:lnTo>
                    <a:pt x="1" y="6411"/>
                  </a:lnTo>
                  <a:lnTo>
                    <a:pt x="1" y="5923"/>
                  </a:lnTo>
                  <a:lnTo>
                    <a:pt x="11" y="5467"/>
                  </a:lnTo>
                  <a:lnTo>
                    <a:pt x="33" y="5021"/>
                  </a:lnTo>
                  <a:lnTo>
                    <a:pt x="54" y="4586"/>
                  </a:lnTo>
                  <a:lnTo>
                    <a:pt x="86" y="4172"/>
                  </a:lnTo>
                  <a:lnTo>
                    <a:pt x="171" y="3397"/>
                  </a:lnTo>
                  <a:lnTo>
                    <a:pt x="256" y="2675"/>
                  </a:lnTo>
                  <a:lnTo>
                    <a:pt x="351" y="2028"/>
                  </a:lnTo>
                  <a:lnTo>
                    <a:pt x="521" y="892"/>
                  </a:lnTo>
                  <a:lnTo>
                    <a:pt x="21897" y="1"/>
                  </a:lnTo>
                  <a:lnTo>
                    <a:pt x="21897" y="1"/>
                  </a:lnTo>
                  <a:lnTo>
                    <a:pt x="22014" y="489"/>
                  </a:lnTo>
                  <a:lnTo>
                    <a:pt x="22131" y="1062"/>
                  </a:lnTo>
                  <a:lnTo>
                    <a:pt x="22269" y="1815"/>
                  </a:lnTo>
                  <a:lnTo>
                    <a:pt x="22417" y="2750"/>
                  </a:lnTo>
                  <a:lnTo>
                    <a:pt x="22492" y="3259"/>
                  </a:lnTo>
                  <a:lnTo>
                    <a:pt x="22566" y="3811"/>
                  </a:lnTo>
                  <a:lnTo>
                    <a:pt x="22630" y="4395"/>
                  </a:lnTo>
                  <a:lnTo>
                    <a:pt x="22693" y="5000"/>
                  </a:lnTo>
                  <a:lnTo>
                    <a:pt x="22757" y="5636"/>
                  </a:lnTo>
                  <a:lnTo>
                    <a:pt x="22799" y="6295"/>
                  </a:lnTo>
                  <a:lnTo>
                    <a:pt x="22842" y="6963"/>
                  </a:lnTo>
                  <a:lnTo>
                    <a:pt x="22874" y="7653"/>
                  </a:lnTo>
                  <a:lnTo>
                    <a:pt x="22884" y="8354"/>
                  </a:lnTo>
                  <a:lnTo>
                    <a:pt x="22884" y="9065"/>
                  </a:lnTo>
                  <a:lnTo>
                    <a:pt x="22863" y="9787"/>
                  </a:lnTo>
                  <a:lnTo>
                    <a:pt x="22831" y="10508"/>
                  </a:lnTo>
                  <a:lnTo>
                    <a:pt x="22768" y="11230"/>
                  </a:lnTo>
                  <a:lnTo>
                    <a:pt x="22693" y="11962"/>
                  </a:lnTo>
                  <a:lnTo>
                    <a:pt x="22598" y="12673"/>
                  </a:lnTo>
                  <a:lnTo>
                    <a:pt x="22534" y="13034"/>
                  </a:lnTo>
                  <a:lnTo>
                    <a:pt x="22470" y="13385"/>
                  </a:lnTo>
                  <a:lnTo>
                    <a:pt x="22396" y="13745"/>
                  </a:lnTo>
                  <a:lnTo>
                    <a:pt x="22311" y="14096"/>
                  </a:lnTo>
                  <a:lnTo>
                    <a:pt x="22226" y="14435"/>
                  </a:lnTo>
                  <a:lnTo>
                    <a:pt x="22141" y="14786"/>
                  </a:lnTo>
                  <a:lnTo>
                    <a:pt x="22035" y="15115"/>
                  </a:lnTo>
                  <a:lnTo>
                    <a:pt x="21929" y="15454"/>
                  </a:lnTo>
                  <a:lnTo>
                    <a:pt x="21812" y="15783"/>
                  </a:lnTo>
                  <a:lnTo>
                    <a:pt x="21685" y="16112"/>
                  </a:lnTo>
                  <a:lnTo>
                    <a:pt x="21558" y="16431"/>
                  </a:lnTo>
                  <a:lnTo>
                    <a:pt x="21420" y="16739"/>
                  </a:lnTo>
                  <a:lnTo>
                    <a:pt x="21271" y="17046"/>
                  </a:lnTo>
                  <a:lnTo>
                    <a:pt x="21112" y="1735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19"/>
            <p:cNvSpPr/>
            <p:nvPr/>
          </p:nvSpPr>
          <p:spPr>
            <a:xfrm>
              <a:off x="5388525" y="823725"/>
              <a:ext cx="132975" cy="178875"/>
            </a:xfrm>
            <a:custGeom>
              <a:avLst/>
              <a:gdLst/>
              <a:ahLst/>
              <a:cxnLst/>
              <a:rect l="l" t="t" r="r" b="b"/>
              <a:pathLst>
                <a:path w="5319" h="7155" extrusionOk="0">
                  <a:moveTo>
                    <a:pt x="3248" y="1"/>
                  </a:moveTo>
                  <a:lnTo>
                    <a:pt x="3100" y="11"/>
                  </a:lnTo>
                  <a:lnTo>
                    <a:pt x="2962" y="22"/>
                  </a:lnTo>
                  <a:lnTo>
                    <a:pt x="2824" y="43"/>
                  </a:lnTo>
                  <a:lnTo>
                    <a:pt x="2675" y="65"/>
                  </a:lnTo>
                  <a:lnTo>
                    <a:pt x="2548" y="96"/>
                  </a:lnTo>
                  <a:lnTo>
                    <a:pt x="2410" y="139"/>
                  </a:lnTo>
                  <a:lnTo>
                    <a:pt x="2272" y="181"/>
                  </a:lnTo>
                  <a:lnTo>
                    <a:pt x="2145" y="234"/>
                  </a:lnTo>
                  <a:lnTo>
                    <a:pt x="2017" y="287"/>
                  </a:lnTo>
                  <a:lnTo>
                    <a:pt x="1890" y="351"/>
                  </a:lnTo>
                  <a:lnTo>
                    <a:pt x="1762" y="425"/>
                  </a:lnTo>
                  <a:lnTo>
                    <a:pt x="1646" y="500"/>
                  </a:lnTo>
                  <a:lnTo>
                    <a:pt x="1529" y="585"/>
                  </a:lnTo>
                  <a:lnTo>
                    <a:pt x="1412" y="670"/>
                  </a:lnTo>
                  <a:lnTo>
                    <a:pt x="1306" y="765"/>
                  </a:lnTo>
                  <a:lnTo>
                    <a:pt x="1189" y="861"/>
                  </a:lnTo>
                  <a:lnTo>
                    <a:pt x="1083" y="967"/>
                  </a:lnTo>
                  <a:lnTo>
                    <a:pt x="988" y="1083"/>
                  </a:lnTo>
                  <a:lnTo>
                    <a:pt x="881" y="1200"/>
                  </a:lnTo>
                  <a:lnTo>
                    <a:pt x="786" y="1317"/>
                  </a:lnTo>
                  <a:lnTo>
                    <a:pt x="701" y="1455"/>
                  </a:lnTo>
                  <a:lnTo>
                    <a:pt x="521" y="1731"/>
                  </a:lnTo>
                  <a:lnTo>
                    <a:pt x="361" y="2028"/>
                  </a:lnTo>
                  <a:lnTo>
                    <a:pt x="223" y="2347"/>
                  </a:lnTo>
                  <a:lnTo>
                    <a:pt x="107" y="2697"/>
                  </a:lnTo>
                  <a:lnTo>
                    <a:pt x="1" y="3058"/>
                  </a:lnTo>
                  <a:lnTo>
                    <a:pt x="287" y="6146"/>
                  </a:lnTo>
                  <a:lnTo>
                    <a:pt x="393" y="6274"/>
                  </a:lnTo>
                  <a:lnTo>
                    <a:pt x="510" y="6390"/>
                  </a:lnTo>
                  <a:lnTo>
                    <a:pt x="627" y="6497"/>
                  </a:lnTo>
                  <a:lnTo>
                    <a:pt x="754" y="6592"/>
                  </a:lnTo>
                  <a:lnTo>
                    <a:pt x="881" y="6688"/>
                  </a:lnTo>
                  <a:lnTo>
                    <a:pt x="1019" y="6773"/>
                  </a:lnTo>
                  <a:lnTo>
                    <a:pt x="1168" y="6847"/>
                  </a:lnTo>
                  <a:lnTo>
                    <a:pt x="1317" y="6910"/>
                  </a:lnTo>
                  <a:lnTo>
                    <a:pt x="1465" y="6974"/>
                  </a:lnTo>
                  <a:lnTo>
                    <a:pt x="1614" y="7027"/>
                  </a:lnTo>
                  <a:lnTo>
                    <a:pt x="1773" y="7070"/>
                  </a:lnTo>
                  <a:lnTo>
                    <a:pt x="1932" y="7102"/>
                  </a:lnTo>
                  <a:lnTo>
                    <a:pt x="2091" y="7133"/>
                  </a:lnTo>
                  <a:lnTo>
                    <a:pt x="2251" y="7144"/>
                  </a:lnTo>
                  <a:lnTo>
                    <a:pt x="2410" y="7155"/>
                  </a:lnTo>
                  <a:lnTo>
                    <a:pt x="2580" y="7144"/>
                  </a:lnTo>
                  <a:lnTo>
                    <a:pt x="2739" y="7133"/>
                  </a:lnTo>
                  <a:lnTo>
                    <a:pt x="2898" y="7112"/>
                  </a:lnTo>
                  <a:lnTo>
                    <a:pt x="3057" y="7080"/>
                  </a:lnTo>
                  <a:lnTo>
                    <a:pt x="3206" y="7038"/>
                  </a:lnTo>
                  <a:lnTo>
                    <a:pt x="3365" y="6985"/>
                  </a:lnTo>
                  <a:lnTo>
                    <a:pt x="3514" y="6932"/>
                  </a:lnTo>
                  <a:lnTo>
                    <a:pt x="3662" y="6857"/>
                  </a:lnTo>
                  <a:lnTo>
                    <a:pt x="3800" y="6783"/>
                  </a:lnTo>
                  <a:lnTo>
                    <a:pt x="3938" y="6698"/>
                  </a:lnTo>
                  <a:lnTo>
                    <a:pt x="4076" y="6613"/>
                  </a:lnTo>
                  <a:lnTo>
                    <a:pt x="4204" y="6507"/>
                  </a:lnTo>
                  <a:lnTo>
                    <a:pt x="4320" y="6401"/>
                  </a:lnTo>
                  <a:lnTo>
                    <a:pt x="4437" y="6295"/>
                  </a:lnTo>
                  <a:lnTo>
                    <a:pt x="4543" y="6178"/>
                  </a:lnTo>
                  <a:lnTo>
                    <a:pt x="4649" y="6051"/>
                  </a:lnTo>
                  <a:lnTo>
                    <a:pt x="4745" y="5923"/>
                  </a:lnTo>
                  <a:lnTo>
                    <a:pt x="4830" y="5775"/>
                  </a:lnTo>
                  <a:lnTo>
                    <a:pt x="4915" y="5626"/>
                  </a:lnTo>
                  <a:lnTo>
                    <a:pt x="4978" y="5478"/>
                  </a:lnTo>
                  <a:lnTo>
                    <a:pt x="5042" y="5329"/>
                  </a:lnTo>
                  <a:lnTo>
                    <a:pt x="5095" y="5170"/>
                  </a:lnTo>
                  <a:lnTo>
                    <a:pt x="5148" y="5011"/>
                  </a:lnTo>
                  <a:lnTo>
                    <a:pt x="5191" y="4841"/>
                  </a:lnTo>
                  <a:lnTo>
                    <a:pt x="5223" y="4682"/>
                  </a:lnTo>
                  <a:lnTo>
                    <a:pt x="5276" y="4353"/>
                  </a:lnTo>
                  <a:lnTo>
                    <a:pt x="5307" y="4013"/>
                  </a:lnTo>
                  <a:lnTo>
                    <a:pt x="5318" y="3673"/>
                  </a:lnTo>
                  <a:lnTo>
                    <a:pt x="5318" y="3334"/>
                  </a:lnTo>
                  <a:lnTo>
                    <a:pt x="5307" y="2962"/>
                  </a:lnTo>
                  <a:lnTo>
                    <a:pt x="5286" y="2591"/>
                  </a:lnTo>
                  <a:lnTo>
                    <a:pt x="5233" y="2219"/>
                  </a:lnTo>
                  <a:lnTo>
                    <a:pt x="5201" y="2028"/>
                  </a:lnTo>
                  <a:lnTo>
                    <a:pt x="5159" y="1848"/>
                  </a:lnTo>
                  <a:lnTo>
                    <a:pt x="5116" y="1678"/>
                  </a:lnTo>
                  <a:lnTo>
                    <a:pt x="5053" y="1497"/>
                  </a:lnTo>
                  <a:lnTo>
                    <a:pt x="5000" y="1328"/>
                  </a:lnTo>
                  <a:lnTo>
                    <a:pt x="4925" y="1158"/>
                  </a:lnTo>
                  <a:lnTo>
                    <a:pt x="4840" y="988"/>
                  </a:lnTo>
                  <a:lnTo>
                    <a:pt x="4745" y="839"/>
                  </a:lnTo>
                  <a:lnTo>
                    <a:pt x="4649" y="680"/>
                  </a:lnTo>
                  <a:lnTo>
                    <a:pt x="4533" y="532"/>
                  </a:lnTo>
                  <a:lnTo>
                    <a:pt x="4427" y="415"/>
                  </a:lnTo>
                  <a:lnTo>
                    <a:pt x="4310" y="298"/>
                  </a:lnTo>
                  <a:lnTo>
                    <a:pt x="4182" y="203"/>
                  </a:lnTo>
                  <a:lnTo>
                    <a:pt x="4044" y="128"/>
                  </a:lnTo>
                  <a:lnTo>
                    <a:pt x="3970" y="96"/>
                  </a:lnTo>
                  <a:lnTo>
                    <a:pt x="3885" y="65"/>
                  </a:lnTo>
                  <a:lnTo>
                    <a:pt x="3726" y="33"/>
                  </a:lnTo>
                  <a:lnTo>
                    <a:pt x="3556" y="11"/>
                  </a:lnTo>
                  <a:lnTo>
                    <a:pt x="3397" y="1"/>
                  </a:lnTo>
                  <a:close/>
                </a:path>
              </a:pathLst>
            </a:custGeom>
            <a:solidFill>
              <a:srgbClr val="D383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19"/>
            <p:cNvSpPr/>
            <p:nvPr/>
          </p:nvSpPr>
          <p:spPr>
            <a:xfrm>
              <a:off x="5388525" y="823725"/>
              <a:ext cx="132975" cy="178875"/>
            </a:xfrm>
            <a:custGeom>
              <a:avLst/>
              <a:gdLst/>
              <a:ahLst/>
              <a:cxnLst/>
              <a:rect l="l" t="t" r="r" b="b"/>
              <a:pathLst>
                <a:path w="5319" h="7155" fill="none" extrusionOk="0">
                  <a:moveTo>
                    <a:pt x="1" y="3058"/>
                  </a:moveTo>
                  <a:lnTo>
                    <a:pt x="1" y="3058"/>
                  </a:lnTo>
                  <a:lnTo>
                    <a:pt x="107" y="2697"/>
                  </a:lnTo>
                  <a:lnTo>
                    <a:pt x="223" y="2347"/>
                  </a:lnTo>
                  <a:lnTo>
                    <a:pt x="361" y="2028"/>
                  </a:lnTo>
                  <a:lnTo>
                    <a:pt x="521" y="1731"/>
                  </a:lnTo>
                  <a:lnTo>
                    <a:pt x="701" y="1455"/>
                  </a:lnTo>
                  <a:lnTo>
                    <a:pt x="786" y="1317"/>
                  </a:lnTo>
                  <a:lnTo>
                    <a:pt x="881" y="1200"/>
                  </a:lnTo>
                  <a:lnTo>
                    <a:pt x="988" y="1083"/>
                  </a:lnTo>
                  <a:lnTo>
                    <a:pt x="1083" y="967"/>
                  </a:lnTo>
                  <a:lnTo>
                    <a:pt x="1189" y="861"/>
                  </a:lnTo>
                  <a:lnTo>
                    <a:pt x="1306" y="765"/>
                  </a:lnTo>
                  <a:lnTo>
                    <a:pt x="1412" y="670"/>
                  </a:lnTo>
                  <a:lnTo>
                    <a:pt x="1529" y="585"/>
                  </a:lnTo>
                  <a:lnTo>
                    <a:pt x="1646" y="500"/>
                  </a:lnTo>
                  <a:lnTo>
                    <a:pt x="1762" y="425"/>
                  </a:lnTo>
                  <a:lnTo>
                    <a:pt x="1890" y="351"/>
                  </a:lnTo>
                  <a:lnTo>
                    <a:pt x="2017" y="287"/>
                  </a:lnTo>
                  <a:lnTo>
                    <a:pt x="2145" y="234"/>
                  </a:lnTo>
                  <a:lnTo>
                    <a:pt x="2272" y="181"/>
                  </a:lnTo>
                  <a:lnTo>
                    <a:pt x="2410" y="139"/>
                  </a:lnTo>
                  <a:lnTo>
                    <a:pt x="2548" y="96"/>
                  </a:lnTo>
                  <a:lnTo>
                    <a:pt x="2675" y="65"/>
                  </a:lnTo>
                  <a:lnTo>
                    <a:pt x="2824" y="43"/>
                  </a:lnTo>
                  <a:lnTo>
                    <a:pt x="2962" y="22"/>
                  </a:lnTo>
                  <a:lnTo>
                    <a:pt x="3100" y="11"/>
                  </a:lnTo>
                  <a:lnTo>
                    <a:pt x="3248" y="1"/>
                  </a:lnTo>
                  <a:lnTo>
                    <a:pt x="3397" y="1"/>
                  </a:lnTo>
                  <a:lnTo>
                    <a:pt x="3397" y="1"/>
                  </a:lnTo>
                  <a:lnTo>
                    <a:pt x="3556" y="11"/>
                  </a:lnTo>
                  <a:lnTo>
                    <a:pt x="3726" y="33"/>
                  </a:lnTo>
                  <a:lnTo>
                    <a:pt x="3885" y="65"/>
                  </a:lnTo>
                  <a:lnTo>
                    <a:pt x="3970" y="96"/>
                  </a:lnTo>
                  <a:lnTo>
                    <a:pt x="4044" y="128"/>
                  </a:lnTo>
                  <a:lnTo>
                    <a:pt x="4044" y="128"/>
                  </a:lnTo>
                  <a:lnTo>
                    <a:pt x="4182" y="203"/>
                  </a:lnTo>
                  <a:lnTo>
                    <a:pt x="4310" y="298"/>
                  </a:lnTo>
                  <a:lnTo>
                    <a:pt x="4427" y="415"/>
                  </a:lnTo>
                  <a:lnTo>
                    <a:pt x="4533" y="532"/>
                  </a:lnTo>
                  <a:lnTo>
                    <a:pt x="4533" y="532"/>
                  </a:lnTo>
                  <a:lnTo>
                    <a:pt x="4649" y="680"/>
                  </a:lnTo>
                  <a:lnTo>
                    <a:pt x="4745" y="839"/>
                  </a:lnTo>
                  <a:lnTo>
                    <a:pt x="4840" y="988"/>
                  </a:lnTo>
                  <a:lnTo>
                    <a:pt x="4925" y="1158"/>
                  </a:lnTo>
                  <a:lnTo>
                    <a:pt x="5000" y="1328"/>
                  </a:lnTo>
                  <a:lnTo>
                    <a:pt x="5053" y="1497"/>
                  </a:lnTo>
                  <a:lnTo>
                    <a:pt x="5116" y="1678"/>
                  </a:lnTo>
                  <a:lnTo>
                    <a:pt x="5159" y="1848"/>
                  </a:lnTo>
                  <a:lnTo>
                    <a:pt x="5201" y="2028"/>
                  </a:lnTo>
                  <a:lnTo>
                    <a:pt x="5233" y="2219"/>
                  </a:lnTo>
                  <a:lnTo>
                    <a:pt x="5286" y="2591"/>
                  </a:lnTo>
                  <a:lnTo>
                    <a:pt x="5307" y="2962"/>
                  </a:lnTo>
                  <a:lnTo>
                    <a:pt x="5318" y="3334"/>
                  </a:lnTo>
                  <a:lnTo>
                    <a:pt x="5318" y="3334"/>
                  </a:lnTo>
                  <a:lnTo>
                    <a:pt x="5318" y="3673"/>
                  </a:lnTo>
                  <a:lnTo>
                    <a:pt x="5307" y="4013"/>
                  </a:lnTo>
                  <a:lnTo>
                    <a:pt x="5276" y="4353"/>
                  </a:lnTo>
                  <a:lnTo>
                    <a:pt x="5223" y="4682"/>
                  </a:lnTo>
                  <a:lnTo>
                    <a:pt x="5191" y="4841"/>
                  </a:lnTo>
                  <a:lnTo>
                    <a:pt x="5148" y="5011"/>
                  </a:lnTo>
                  <a:lnTo>
                    <a:pt x="5095" y="5170"/>
                  </a:lnTo>
                  <a:lnTo>
                    <a:pt x="5042" y="5329"/>
                  </a:lnTo>
                  <a:lnTo>
                    <a:pt x="4978" y="5478"/>
                  </a:lnTo>
                  <a:lnTo>
                    <a:pt x="4915" y="5626"/>
                  </a:lnTo>
                  <a:lnTo>
                    <a:pt x="4830" y="5775"/>
                  </a:lnTo>
                  <a:lnTo>
                    <a:pt x="4745" y="5923"/>
                  </a:lnTo>
                  <a:lnTo>
                    <a:pt x="4745" y="5923"/>
                  </a:lnTo>
                  <a:lnTo>
                    <a:pt x="4649" y="6051"/>
                  </a:lnTo>
                  <a:lnTo>
                    <a:pt x="4543" y="6178"/>
                  </a:lnTo>
                  <a:lnTo>
                    <a:pt x="4437" y="6295"/>
                  </a:lnTo>
                  <a:lnTo>
                    <a:pt x="4320" y="6401"/>
                  </a:lnTo>
                  <a:lnTo>
                    <a:pt x="4204" y="6507"/>
                  </a:lnTo>
                  <a:lnTo>
                    <a:pt x="4076" y="6613"/>
                  </a:lnTo>
                  <a:lnTo>
                    <a:pt x="3938" y="6698"/>
                  </a:lnTo>
                  <a:lnTo>
                    <a:pt x="3800" y="6783"/>
                  </a:lnTo>
                  <a:lnTo>
                    <a:pt x="3662" y="6857"/>
                  </a:lnTo>
                  <a:lnTo>
                    <a:pt x="3514" y="6932"/>
                  </a:lnTo>
                  <a:lnTo>
                    <a:pt x="3365" y="6985"/>
                  </a:lnTo>
                  <a:lnTo>
                    <a:pt x="3206" y="7038"/>
                  </a:lnTo>
                  <a:lnTo>
                    <a:pt x="3057" y="7080"/>
                  </a:lnTo>
                  <a:lnTo>
                    <a:pt x="2898" y="7112"/>
                  </a:lnTo>
                  <a:lnTo>
                    <a:pt x="2739" y="7133"/>
                  </a:lnTo>
                  <a:lnTo>
                    <a:pt x="2580" y="7144"/>
                  </a:lnTo>
                  <a:lnTo>
                    <a:pt x="2580" y="7144"/>
                  </a:lnTo>
                  <a:lnTo>
                    <a:pt x="2410" y="7155"/>
                  </a:lnTo>
                  <a:lnTo>
                    <a:pt x="2251" y="7144"/>
                  </a:lnTo>
                  <a:lnTo>
                    <a:pt x="2091" y="7133"/>
                  </a:lnTo>
                  <a:lnTo>
                    <a:pt x="1932" y="7102"/>
                  </a:lnTo>
                  <a:lnTo>
                    <a:pt x="1773" y="7070"/>
                  </a:lnTo>
                  <a:lnTo>
                    <a:pt x="1614" y="7027"/>
                  </a:lnTo>
                  <a:lnTo>
                    <a:pt x="1465" y="6974"/>
                  </a:lnTo>
                  <a:lnTo>
                    <a:pt x="1317" y="6910"/>
                  </a:lnTo>
                  <a:lnTo>
                    <a:pt x="1168" y="6847"/>
                  </a:lnTo>
                  <a:lnTo>
                    <a:pt x="1019" y="6773"/>
                  </a:lnTo>
                  <a:lnTo>
                    <a:pt x="881" y="6688"/>
                  </a:lnTo>
                  <a:lnTo>
                    <a:pt x="754" y="6592"/>
                  </a:lnTo>
                  <a:lnTo>
                    <a:pt x="627" y="6497"/>
                  </a:lnTo>
                  <a:lnTo>
                    <a:pt x="510" y="6390"/>
                  </a:lnTo>
                  <a:lnTo>
                    <a:pt x="393" y="6274"/>
                  </a:lnTo>
                  <a:lnTo>
                    <a:pt x="287" y="6146"/>
                  </a:lnTo>
                  <a:lnTo>
                    <a:pt x="1" y="30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19"/>
            <p:cNvSpPr/>
            <p:nvPr/>
          </p:nvSpPr>
          <p:spPr>
            <a:xfrm>
              <a:off x="5429925" y="902275"/>
              <a:ext cx="62650" cy="66375"/>
            </a:xfrm>
            <a:custGeom>
              <a:avLst/>
              <a:gdLst/>
              <a:ahLst/>
              <a:cxnLst/>
              <a:rect l="l" t="t" r="r" b="b"/>
              <a:pathLst>
                <a:path w="2506" h="2655" extrusionOk="0">
                  <a:moveTo>
                    <a:pt x="2346" y="1"/>
                  </a:moveTo>
                  <a:lnTo>
                    <a:pt x="2155" y="43"/>
                  </a:lnTo>
                  <a:lnTo>
                    <a:pt x="1985" y="107"/>
                  </a:lnTo>
                  <a:lnTo>
                    <a:pt x="1805" y="181"/>
                  </a:lnTo>
                  <a:lnTo>
                    <a:pt x="1635" y="266"/>
                  </a:lnTo>
                  <a:lnTo>
                    <a:pt x="1476" y="361"/>
                  </a:lnTo>
                  <a:lnTo>
                    <a:pt x="1316" y="478"/>
                  </a:lnTo>
                  <a:lnTo>
                    <a:pt x="1168" y="595"/>
                  </a:lnTo>
                  <a:lnTo>
                    <a:pt x="1030" y="722"/>
                  </a:lnTo>
                  <a:lnTo>
                    <a:pt x="1115" y="839"/>
                  </a:lnTo>
                  <a:lnTo>
                    <a:pt x="1136" y="892"/>
                  </a:lnTo>
                  <a:lnTo>
                    <a:pt x="1136" y="935"/>
                  </a:lnTo>
                  <a:lnTo>
                    <a:pt x="1115" y="988"/>
                  </a:lnTo>
                  <a:lnTo>
                    <a:pt x="1083" y="1030"/>
                  </a:lnTo>
                  <a:lnTo>
                    <a:pt x="1040" y="1051"/>
                  </a:lnTo>
                  <a:lnTo>
                    <a:pt x="977" y="1051"/>
                  </a:lnTo>
                  <a:lnTo>
                    <a:pt x="945" y="1041"/>
                  </a:lnTo>
                  <a:lnTo>
                    <a:pt x="913" y="1019"/>
                  </a:lnTo>
                  <a:lnTo>
                    <a:pt x="892" y="998"/>
                  </a:lnTo>
                  <a:lnTo>
                    <a:pt x="839" y="913"/>
                  </a:lnTo>
                  <a:lnTo>
                    <a:pt x="828" y="935"/>
                  </a:lnTo>
                  <a:lnTo>
                    <a:pt x="690" y="1104"/>
                  </a:lnTo>
                  <a:lnTo>
                    <a:pt x="563" y="1285"/>
                  </a:lnTo>
                  <a:lnTo>
                    <a:pt x="446" y="1476"/>
                  </a:lnTo>
                  <a:lnTo>
                    <a:pt x="340" y="1667"/>
                  </a:lnTo>
                  <a:lnTo>
                    <a:pt x="244" y="1869"/>
                  </a:lnTo>
                  <a:lnTo>
                    <a:pt x="149" y="2070"/>
                  </a:lnTo>
                  <a:lnTo>
                    <a:pt x="75" y="2272"/>
                  </a:lnTo>
                  <a:lnTo>
                    <a:pt x="11" y="2484"/>
                  </a:lnTo>
                  <a:lnTo>
                    <a:pt x="0" y="2537"/>
                  </a:lnTo>
                  <a:lnTo>
                    <a:pt x="22" y="2590"/>
                  </a:lnTo>
                  <a:lnTo>
                    <a:pt x="53" y="2622"/>
                  </a:lnTo>
                  <a:lnTo>
                    <a:pt x="96" y="2654"/>
                  </a:lnTo>
                  <a:lnTo>
                    <a:pt x="181" y="2654"/>
                  </a:lnTo>
                  <a:lnTo>
                    <a:pt x="213" y="2633"/>
                  </a:lnTo>
                  <a:lnTo>
                    <a:pt x="244" y="2601"/>
                  </a:lnTo>
                  <a:lnTo>
                    <a:pt x="266" y="2559"/>
                  </a:lnTo>
                  <a:lnTo>
                    <a:pt x="329" y="2367"/>
                  </a:lnTo>
                  <a:lnTo>
                    <a:pt x="404" y="2166"/>
                  </a:lnTo>
                  <a:lnTo>
                    <a:pt x="478" y="1975"/>
                  </a:lnTo>
                  <a:lnTo>
                    <a:pt x="573" y="1794"/>
                  </a:lnTo>
                  <a:lnTo>
                    <a:pt x="669" y="1614"/>
                  </a:lnTo>
                  <a:lnTo>
                    <a:pt x="786" y="1433"/>
                  </a:lnTo>
                  <a:lnTo>
                    <a:pt x="902" y="1264"/>
                  </a:lnTo>
                  <a:lnTo>
                    <a:pt x="1030" y="1104"/>
                  </a:lnTo>
                  <a:lnTo>
                    <a:pt x="1168" y="956"/>
                  </a:lnTo>
                  <a:lnTo>
                    <a:pt x="1316" y="818"/>
                  </a:lnTo>
                  <a:lnTo>
                    <a:pt x="1486" y="690"/>
                  </a:lnTo>
                  <a:lnTo>
                    <a:pt x="1656" y="574"/>
                  </a:lnTo>
                  <a:lnTo>
                    <a:pt x="1826" y="468"/>
                  </a:lnTo>
                  <a:lnTo>
                    <a:pt x="2017" y="383"/>
                  </a:lnTo>
                  <a:lnTo>
                    <a:pt x="2208" y="319"/>
                  </a:lnTo>
                  <a:lnTo>
                    <a:pt x="2399" y="266"/>
                  </a:lnTo>
                  <a:lnTo>
                    <a:pt x="2452" y="245"/>
                  </a:lnTo>
                  <a:lnTo>
                    <a:pt x="2484" y="202"/>
                  </a:lnTo>
                  <a:lnTo>
                    <a:pt x="2505" y="160"/>
                  </a:lnTo>
                  <a:lnTo>
                    <a:pt x="2505" y="107"/>
                  </a:lnTo>
                  <a:lnTo>
                    <a:pt x="2484" y="64"/>
                  </a:lnTo>
                  <a:lnTo>
                    <a:pt x="2452" y="32"/>
                  </a:lnTo>
                  <a:lnTo>
                    <a:pt x="2420" y="1"/>
                  </a:lnTo>
                  <a:close/>
                </a:path>
              </a:pathLst>
            </a:custGeom>
            <a:solidFill>
              <a:srgbClr val="C15A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19"/>
            <p:cNvSpPr/>
            <p:nvPr/>
          </p:nvSpPr>
          <p:spPr>
            <a:xfrm>
              <a:off x="5429925" y="902275"/>
              <a:ext cx="62650" cy="66375"/>
            </a:xfrm>
            <a:custGeom>
              <a:avLst/>
              <a:gdLst/>
              <a:ahLst/>
              <a:cxnLst/>
              <a:rect l="l" t="t" r="r" b="b"/>
              <a:pathLst>
                <a:path w="2506" h="2655" fill="none" extrusionOk="0">
                  <a:moveTo>
                    <a:pt x="2378" y="1"/>
                  </a:moveTo>
                  <a:lnTo>
                    <a:pt x="2378" y="1"/>
                  </a:lnTo>
                  <a:lnTo>
                    <a:pt x="2346" y="1"/>
                  </a:lnTo>
                  <a:lnTo>
                    <a:pt x="2346" y="1"/>
                  </a:lnTo>
                  <a:lnTo>
                    <a:pt x="2155" y="43"/>
                  </a:lnTo>
                  <a:lnTo>
                    <a:pt x="1985" y="107"/>
                  </a:lnTo>
                  <a:lnTo>
                    <a:pt x="1805" y="181"/>
                  </a:lnTo>
                  <a:lnTo>
                    <a:pt x="1635" y="266"/>
                  </a:lnTo>
                  <a:lnTo>
                    <a:pt x="1476" y="361"/>
                  </a:lnTo>
                  <a:lnTo>
                    <a:pt x="1316" y="478"/>
                  </a:lnTo>
                  <a:lnTo>
                    <a:pt x="1168" y="595"/>
                  </a:lnTo>
                  <a:lnTo>
                    <a:pt x="1030" y="722"/>
                  </a:lnTo>
                  <a:lnTo>
                    <a:pt x="1030" y="722"/>
                  </a:lnTo>
                  <a:lnTo>
                    <a:pt x="1115" y="839"/>
                  </a:lnTo>
                  <a:lnTo>
                    <a:pt x="1115" y="839"/>
                  </a:lnTo>
                  <a:lnTo>
                    <a:pt x="1136" y="892"/>
                  </a:lnTo>
                  <a:lnTo>
                    <a:pt x="1136" y="935"/>
                  </a:lnTo>
                  <a:lnTo>
                    <a:pt x="1115" y="988"/>
                  </a:lnTo>
                  <a:lnTo>
                    <a:pt x="1083" y="1030"/>
                  </a:lnTo>
                  <a:lnTo>
                    <a:pt x="1083" y="1030"/>
                  </a:lnTo>
                  <a:lnTo>
                    <a:pt x="1040" y="1051"/>
                  </a:lnTo>
                  <a:lnTo>
                    <a:pt x="1009" y="1051"/>
                  </a:lnTo>
                  <a:lnTo>
                    <a:pt x="1009" y="1051"/>
                  </a:lnTo>
                  <a:lnTo>
                    <a:pt x="977" y="1051"/>
                  </a:lnTo>
                  <a:lnTo>
                    <a:pt x="945" y="1041"/>
                  </a:lnTo>
                  <a:lnTo>
                    <a:pt x="913" y="1019"/>
                  </a:lnTo>
                  <a:lnTo>
                    <a:pt x="892" y="998"/>
                  </a:lnTo>
                  <a:lnTo>
                    <a:pt x="892" y="998"/>
                  </a:lnTo>
                  <a:lnTo>
                    <a:pt x="839" y="913"/>
                  </a:lnTo>
                  <a:lnTo>
                    <a:pt x="839" y="913"/>
                  </a:lnTo>
                  <a:lnTo>
                    <a:pt x="828" y="935"/>
                  </a:lnTo>
                  <a:lnTo>
                    <a:pt x="828" y="935"/>
                  </a:lnTo>
                  <a:lnTo>
                    <a:pt x="690" y="1104"/>
                  </a:lnTo>
                  <a:lnTo>
                    <a:pt x="563" y="1285"/>
                  </a:lnTo>
                  <a:lnTo>
                    <a:pt x="446" y="1476"/>
                  </a:lnTo>
                  <a:lnTo>
                    <a:pt x="340" y="1667"/>
                  </a:lnTo>
                  <a:lnTo>
                    <a:pt x="244" y="1869"/>
                  </a:lnTo>
                  <a:lnTo>
                    <a:pt x="149" y="2070"/>
                  </a:lnTo>
                  <a:lnTo>
                    <a:pt x="75" y="2272"/>
                  </a:lnTo>
                  <a:lnTo>
                    <a:pt x="11" y="2484"/>
                  </a:lnTo>
                  <a:lnTo>
                    <a:pt x="11" y="2484"/>
                  </a:lnTo>
                  <a:lnTo>
                    <a:pt x="0" y="2537"/>
                  </a:lnTo>
                  <a:lnTo>
                    <a:pt x="22" y="2590"/>
                  </a:lnTo>
                  <a:lnTo>
                    <a:pt x="53" y="2622"/>
                  </a:lnTo>
                  <a:lnTo>
                    <a:pt x="96" y="2654"/>
                  </a:lnTo>
                  <a:lnTo>
                    <a:pt x="96" y="2654"/>
                  </a:lnTo>
                  <a:lnTo>
                    <a:pt x="138" y="2654"/>
                  </a:lnTo>
                  <a:lnTo>
                    <a:pt x="138" y="2654"/>
                  </a:lnTo>
                  <a:lnTo>
                    <a:pt x="181" y="2654"/>
                  </a:lnTo>
                  <a:lnTo>
                    <a:pt x="213" y="2633"/>
                  </a:lnTo>
                  <a:lnTo>
                    <a:pt x="244" y="2601"/>
                  </a:lnTo>
                  <a:lnTo>
                    <a:pt x="266" y="2559"/>
                  </a:lnTo>
                  <a:lnTo>
                    <a:pt x="266" y="2559"/>
                  </a:lnTo>
                  <a:lnTo>
                    <a:pt x="329" y="2367"/>
                  </a:lnTo>
                  <a:lnTo>
                    <a:pt x="404" y="2166"/>
                  </a:lnTo>
                  <a:lnTo>
                    <a:pt x="478" y="1975"/>
                  </a:lnTo>
                  <a:lnTo>
                    <a:pt x="573" y="1794"/>
                  </a:lnTo>
                  <a:lnTo>
                    <a:pt x="669" y="1614"/>
                  </a:lnTo>
                  <a:lnTo>
                    <a:pt x="786" y="1433"/>
                  </a:lnTo>
                  <a:lnTo>
                    <a:pt x="902" y="1264"/>
                  </a:lnTo>
                  <a:lnTo>
                    <a:pt x="1030" y="1104"/>
                  </a:lnTo>
                  <a:lnTo>
                    <a:pt x="1030" y="1104"/>
                  </a:lnTo>
                  <a:lnTo>
                    <a:pt x="1168" y="956"/>
                  </a:lnTo>
                  <a:lnTo>
                    <a:pt x="1316" y="818"/>
                  </a:lnTo>
                  <a:lnTo>
                    <a:pt x="1486" y="690"/>
                  </a:lnTo>
                  <a:lnTo>
                    <a:pt x="1656" y="574"/>
                  </a:lnTo>
                  <a:lnTo>
                    <a:pt x="1826" y="468"/>
                  </a:lnTo>
                  <a:lnTo>
                    <a:pt x="2017" y="383"/>
                  </a:lnTo>
                  <a:lnTo>
                    <a:pt x="2208" y="319"/>
                  </a:lnTo>
                  <a:lnTo>
                    <a:pt x="2399" y="266"/>
                  </a:lnTo>
                  <a:lnTo>
                    <a:pt x="2399" y="266"/>
                  </a:lnTo>
                  <a:lnTo>
                    <a:pt x="2452" y="245"/>
                  </a:lnTo>
                  <a:lnTo>
                    <a:pt x="2484" y="202"/>
                  </a:lnTo>
                  <a:lnTo>
                    <a:pt x="2505" y="160"/>
                  </a:lnTo>
                  <a:lnTo>
                    <a:pt x="2505" y="107"/>
                  </a:lnTo>
                  <a:lnTo>
                    <a:pt x="2505" y="107"/>
                  </a:lnTo>
                  <a:lnTo>
                    <a:pt x="2484" y="64"/>
                  </a:lnTo>
                  <a:lnTo>
                    <a:pt x="2452" y="32"/>
                  </a:lnTo>
                  <a:lnTo>
                    <a:pt x="2420" y="1"/>
                  </a:lnTo>
                  <a:lnTo>
                    <a:pt x="23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19"/>
            <p:cNvSpPr/>
            <p:nvPr/>
          </p:nvSpPr>
          <p:spPr>
            <a:xfrm>
              <a:off x="5443975" y="882900"/>
              <a:ext cx="14350" cy="45675"/>
            </a:xfrm>
            <a:custGeom>
              <a:avLst/>
              <a:gdLst/>
              <a:ahLst/>
              <a:cxnLst/>
              <a:rect l="l" t="t" r="r" b="b"/>
              <a:pathLst>
                <a:path w="574" h="1827" extrusionOk="0">
                  <a:moveTo>
                    <a:pt x="256" y="1"/>
                  </a:moveTo>
                  <a:lnTo>
                    <a:pt x="213" y="11"/>
                  </a:lnTo>
                  <a:lnTo>
                    <a:pt x="181" y="33"/>
                  </a:lnTo>
                  <a:lnTo>
                    <a:pt x="149" y="54"/>
                  </a:lnTo>
                  <a:lnTo>
                    <a:pt x="128" y="86"/>
                  </a:lnTo>
                  <a:lnTo>
                    <a:pt x="75" y="245"/>
                  </a:lnTo>
                  <a:lnTo>
                    <a:pt x="33" y="404"/>
                  </a:lnTo>
                  <a:lnTo>
                    <a:pt x="11" y="574"/>
                  </a:lnTo>
                  <a:lnTo>
                    <a:pt x="1" y="744"/>
                  </a:lnTo>
                  <a:lnTo>
                    <a:pt x="1" y="860"/>
                  </a:lnTo>
                  <a:lnTo>
                    <a:pt x="22" y="988"/>
                  </a:lnTo>
                  <a:lnTo>
                    <a:pt x="43" y="1115"/>
                  </a:lnTo>
                  <a:lnTo>
                    <a:pt x="75" y="1232"/>
                  </a:lnTo>
                  <a:lnTo>
                    <a:pt x="107" y="1359"/>
                  </a:lnTo>
                  <a:lnTo>
                    <a:pt x="160" y="1476"/>
                  </a:lnTo>
                  <a:lnTo>
                    <a:pt x="213" y="1582"/>
                  </a:lnTo>
                  <a:lnTo>
                    <a:pt x="277" y="1688"/>
                  </a:lnTo>
                  <a:lnTo>
                    <a:pt x="330" y="1773"/>
                  </a:lnTo>
                  <a:lnTo>
                    <a:pt x="351" y="1794"/>
                  </a:lnTo>
                  <a:lnTo>
                    <a:pt x="383" y="1816"/>
                  </a:lnTo>
                  <a:lnTo>
                    <a:pt x="415" y="1826"/>
                  </a:lnTo>
                  <a:lnTo>
                    <a:pt x="478" y="1826"/>
                  </a:lnTo>
                  <a:lnTo>
                    <a:pt x="521" y="1805"/>
                  </a:lnTo>
                  <a:lnTo>
                    <a:pt x="553" y="1763"/>
                  </a:lnTo>
                  <a:lnTo>
                    <a:pt x="574" y="1710"/>
                  </a:lnTo>
                  <a:lnTo>
                    <a:pt x="574" y="1667"/>
                  </a:lnTo>
                  <a:lnTo>
                    <a:pt x="553" y="1614"/>
                  </a:lnTo>
                  <a:lnTo>
                    <a:pt x="468" y="1497"/>
                  </a:lnTo>
                  <a:lnTo>
                    <a:pt x="425" y="1402"/>
                  </a:lnTo>
                  <a:lnTo>
                    <a:pt x="383" y="1317"/>
                  </a:lnTo>
                  <a:lnTo>
                    <a:pt x="351" y="1221"/>
                  </a:lnTo>
                  <a:lnTo>
                    <a:pt x="319" y="1126"/>
                  </a:lnTo>
                  <a:lnTo>
                    <a:pt x="298" y="1030"/>
                  </a:lnTo>
                  <a:lnTo>
                    <a:pt x="277" y="935"/>
                  </a:lnTo>
                  <a:lnTo>
                    <a:pt x="277" y="839"/>
                  </a:lnTo>
                  <a:lnTo>
                    <a:pt x="266" y="744"/>
                  </a:lnTo>
                  <a:lnTo>
                    <a:pt x="277" y="595"/>
                  </a:lnTo>
                  <a:lnTo>
                    <a:pt x="298" y="457"/>
                  </a:lnTo>
                  <a:lnTo>
                    <a:pt x="330" y="319"/>
                  </a:lnTo>
                  <a:lnTo>
                    <a:pt x="372" y="192"/>
                  </a:lnTo>
                  <a:lnTo>
                    <a:pt x="383" y="139"/>
                  </a:lnTo>
                  <a:lnTo>
                    <a:pt x="372" y="86"/>
                  </a:lnTo>
                  <a:lnTo>
                    <a:pt x="351" y="43"/>
                  </a:lnTo>
                  <a:lnTo>
                    <a:pt x="298" y="11"/>
                  </a:lnTo>
                  <a:lnTo>
                    <a:pt x="256" y="1"/>
                  </a:lnTo>
                  <a:close/>
                </a:path>
              </a:pathLst>
            </a:custGeom>
            <a:solidFill>
              <a:srgbClr val="C15A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19"/>
            <p:cNvSpPr/>
            <p:nvPr/>
          </p:nvSpPr>
          <p:spPr>
            <a:xfrm>
              <a:off x="5443975" y="882900"/>
              <a:ext cx="14350" cy="45675"/>
            </a:xfrm>
            <a:custGeom>
              <a:avLst/>
              <a:gdLst/>
              <a:ahLst/>
              <a:cxnLst/>
              <a:rect l="l" t="t" r="r" b="b"/>
              <a:pathLst>
                <a:path w="574" h="1827" fill="none" extrusionOk="0">
                  <a:moveTo>
                    <a:pt x="256" y="1"/>
                  </a:moveTo>
                  <a:lnTo>
                    <a:pt x="256" y="1"/>
                  </a:lnTo>
                  <a:lnTo>
                    <a:pt x="213" y="11"/>
                  </a:lnTo>
                  <a:lnTo>
                    <a:pt x="181" y="33"/>
                  </a:lnTo>
                  <a:lnTo>
                    <a:pt x="149" y="54"/>
                  </a:lnTo>
                  <a:lnTo>
                    <a:pt x="128" y="86"/>
                  </a:lnTo>
                  <a:lnTo>
                    <a:pt x="128" y="86"/>
                  </a:lnTo>
                  <a:lnTo>
                    <a:pt x="75" y="245"/>
                  </a:lnTo>
                  <a:lnTo>
                    <a:pt x="33" y="404"/>
                  </a:lnTo>
                  <a:lnTo>
                    <a:pt x="11" y="574"/>
                  </a:lnTo>
                  <a:lnTo>
                    <a:pt x="1" y="744"/>
                  </a:lnTo>
                  <a:lnTo>
                    <a:pt x="1" y="744"/>
                  </a:lnTo>
                  <a:lnTo>
                    <a:pt x="1" y="860"/>
                  </a:lnTo>
                  <a:lnTo>
                    <a:pt x="22" y="988"/>
                  </a:lnTo>
                  <a:lnTo>
                    <a:pt x="43" y="1115"/>
                  </a:lnTo>
                  <a:lnTo>
                    <a:pt x="75" y="1232"/>
                  </a:lnTo>
                  <a:lnTo>
                    <a:pt x="107" y="1359"/>
                  </a:lnTo>
                  <a:lnTo>
                    <a:pt x="160" y="1476"/>
                  </a:lnTo>
                  <a:lnTo>
                    <a:pt x="213" y="1582"/>
                  </a:lnTo>
                  <a:lnTo>
                    <a:pt x="277" y="1688"/>
                  </a:lnTo>
                  <a:lnTo>
                    <a:pt x="277" y="1688"/>
                  </a:lnTo>
                  <a:lnTo>
                    <a:pt x="330" y="1773"/>
                  </a:lnTo>
                  <a:lnTo>
                    <a:pt x="330" y="1773"/>
                  </a:lnTo>
                  <a:lnTo>
                    <a:pt x="351" y="1794"/>
                  </a:lnTo>
                  <a:lnTo>
                    <a:pt x="383" y="1816"/>
                  </a:lnTo>
                  <a:lnTo>
                    <a:pt x="415" y="1826"/>
                  </a:lnTo>
                  <a:lnTo>
                    <a:pt x="447" y="1826"/>
                  </a:lnTo>
                  <a:lnTo>
                    <a:pt x="447" y="1826"/>
                  </a:lnTo>
                  <a:lnTo>
                    <a:pt x="478" y="1826"/>
                  </a:lnTo>
                  <a:lnTo>
                    <a:pt x="521" y="1805"/>
                  </a:lnTo>
                  <a:lnTo>
                    <a:pt x="521" y="1805"/>
                  </a:lnTo>
                  <a:lnTo>
                    <a:pt x="553" y="1763"/>
                  </a:lnTo>
                  <a:lnTo>
                    <a:pt x="574" y="1710"/>
                  </a:lnTo>
                  <a:lnTo>
                    <a:pt x="574" y="1667"/>
                  </a:lnTo>
                  <a:lnTo>
                    <a:pt x="553" y="1614"/>
                  </a:lnTo>
                  <a:lnTo>
                    <a:pt x="553" y="1614"/>
                  </a:lnTo>
                  <a:lnTo>
                    <a:pt x="468" y="1497"/>
                  </a:lnTo>
                  <a:lnTo>
                    <a:pt x="468" y="1497"/>
                  </a:lnTo>
                  <a:lnTo>
                    <a:pt x="425" y="1402"/>
                  </a:lnTo>
                  <a:lnTo>
                    <a:pt x="383" y="1317"/>
                  </a:lnTo>
                  <a:lnTo>
                    <a:pt x="351" y="1221"/>
                  </a:lnTo>
                  <a:lnTo>
                    <a:pt x="319" y="1126"/>
                  </a:lnTo>
                  <a:lnTo>
                    <a:pt x="298" y="1030"/>
                  </a:lnTo>
                  <a:lnTo>
                    <a:pt x="277" y="935"/>
                  </a:lnTo>
                  <a:lnTo>
                    <a:pt x="277" y="839"/>
                  </a:lnTo>
                  <a:lnTo>
                    <a:pt x="266" y="744"/>
                  </a:lnTo>
                  <a:lnTo>
                    <a:pt x="266" y="744"/>
                  </a:lnTo>
                  <a:lnTo>
                    <a:pt x="277" y="595"/>
                  </a:lnTo>
                  <a:lnTo>
                    <a:pt x="298" y="457"/>
                  </a:lnTo>
                  <a:lnTo>
                    <a:pt x="330" y="319"/>
                  </a:lnTo>
                  <a:lnTo>
                    <a:pt x="372" y="192"/>
                  </a:lnTo>
                  <a:lnTo>
                    <a:pt x="372" y="192"/>
                  </a:lnTo>
                  <a:lnTo>
                    <a:pt x="383" y="139"/>
                  </a:lnTo>
                  <a:lnTo>
                    <a:pt x="372" y="86"/>
                  </a:lnTo>
                  <a:lnTo>
                    <a:pt x="351" y="43"/>
                  </a:lnTo>
                  <a:lnTo>
                    <a:pt x="298" y="11"/>
                  </a:lnTo>
                  <a:lnTo>
                    <a:pt x="298" y="11"/>
                  </a:lnTo>
                  <a:lnTo>
                    <a:pt x="25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19"/>
            <p:cNvSpPr/>
            <p:nvPr/>
          </p:nvSpPr>
          <p:spPr>
            <a:xfrm>
              <a:off x="4783000" y="823725"/>
              <a:ext cx="133225" cy="178875"/>
            </a:xfrm>
            <a:custGeom>
              <a:avLst/>
              <a:gdLst/>
              <a:ahLst/>
              <a:cxnLst/>
              <a:rect l="l" t="t" r="r" b="b"/>
              <a:pathLst>
                <a:path w="5329" h="7155" extrusionOk="0">
                  <a:moveTo>
                    <a:pt x="1932" y="1"/>
                  </a:moveTo>
                  <a:lnTo>
                    <a:pt x="1763" y="11"/>
                  </a:lnTo>
                  <a:lnTo>
                    <a:pt x="1603" y="33"/>
                  </a:lnTo>
                  <a:lnTo>
                    <a:pt x="1434" y="65"/>
                  </a:lnTo>
                  <a:lnTo>
                    <a:pt x="1359" y="96"/>
                  </a:lnTo>
                  <a:lnTo>
                    <a:pt x="1285" y="128"/>
                  </a:lnTo>
                  <a:lnTo>
                    <a:pt x="1147" y="203"/>
                  </a:lnTo>
                  <a:lnTo>
                    <a:pt x="1009" y="298"/>
                  </a:lnTo>
                  <a:lnTo>
                    <a:pt x="892" y="415"/>
                  </a:lnTo>
                  <a:lnTo>
                    <a:pt x="786" y="532"/>
                  </a:lnTo>
                  <a:lnTo>
                    <a:pt x="680" y="680"/>
                  </a:lnTo>
                  <a:lnTo>
                    <a:pt x="574" y="839"/>
                  </a:lnTo>
                  <a:lnTo>
                    <a:pt x="489" y="988"/>
                  </a:lnTo>
                  <a:lnTo>
                    <a:pt x="404" y="1158"/>
                  </a:lnTo>
                  <a:lnTo>
                    <a:pt x="330" y="1328"/>
                  </a:lnTo>
                  <a:lnTo>
                    <a:pt x="266" y="1497"/>
                  </a:lnTo>
                  <a:lnTo>
                    <a:pt x="213" y="1678"/>
                  </a:lnTo>
                  <a:lnTo>
                    <a:pt x="170" y="1848"/>
                  </a:lnTo>
                  <a:lnTo>
                    <a:pt x="128" y="2028"/>
                  </a:lnTo>
                  <a:lnTo>
                    <a:pt x="96" y="2219"/>
                  </a:lnTo>
                  <a:lnTo>
                    <a:pt x="43" y="2591"/>
                  </a:lnTo>
                  <a:lnTo>
                    <a:pt x="11" y="2962"/>
                  </a:lnTo>
                  <a:lnTo>
                    <a:pt x="1" y="3334"/>
                  </a:lnTo>
                  <a:lnTo>
                    <a:pt x="11" y="3673"/>
                  </a:lnTo>
                  <a:lnTo>
                    <a:pt x="22" y="4013"/>
                  </a:lnTo>
                  <a:lnTo>
                    <a:pt x="54" y="4353"/>
                  </a:lnTo>
                  <a:lnTo>
                    <a:pt x="107" y="4682"/>
                  </a:lnTo>
                  <a:lnTo>
                    <a:pt x="139" y="4841"/>
                  </a:lnTo>
                  <a:lnTo>
                    <a:pt x="181" y="5011"/>
                  </a:lnTo>
                  <a:lnTo>
                    <a:pt x="224" y="5170"/>
                  </a:lnTo>
                  <a:lnTo>
                    <a:pt x="287" y="5329"/>
                  </a:lnTo>
                  <a:lnTo>
                    <a:pt x="340" y="5478"/>
                  </a:lnTo>
                  <a:lnTo>
                    <a:pt x="415" y="5626"/>
                  </a:lnTo>
                  <a:lnTo>
                    <a:pt x="499" y="5775"/>
                  </a:lnTo>
                  <a:lnTo>
                    <a:pt x="584" y="5923"/>
                  </a:lnTo>
                  <a:lnTo>
                    <a:pt x="680" y="6051"/>
                  </a:lnTo>
                  <a:lnTo>
                    <a:pt x="775" y="6178"/>
                  </a:lnTo>
                  <a:lnTo>
                    <a:pt x="882" y="6295"/>
                  </a:lnTo>
                  <a:lnTo>
                    <a:pt x="998" y="6401"/>
                  </a:lnTo>
                  <a:lnTo>
                    <a:pt x="1126" y="6507"/>
                  </a:lnTo>
                  <a:lnTo>
                    <a:pt x="1253" y="6613"/>
                  </a:lnTo>
                  <a:lnTo>
                    <a:pt x="1380" y="6698"/>
                  </a:lnTo>
                  <a:lnTo>
                    <a:pt x="1518" y="6783"/>
                  </a:lnTo>
                  <a:lnTo>
                    <a:pt x="1667" y="6857"/>
                  </a:lnTo>
                  <a:lnTo>
                    <a:pt x="1816" y="6932"/>
                  </a:lnTo>
                  <a:lnTo>
                    <a:pt x="1964" y="6985"/>
                  </a:lnTo>
                  <a:lnTo>
                    <a:pt x="2113" y="7038"/>
                  </a:lnTo>
                  <a:lnTo>
                    <a:pt x="2272" y="7080"/>
                  </a:lnTo>
                  <a:lnTo>
                    <a:pt x="2431" y="7112"/>
                  </a:lnTo>
                  <a:lnTo>
                    <a:pt x="2590" y="7133"/>
                  </a:lnTo>
                  <a:lnTo>
                    <a:pt x="2750" y="7144"/>
                  </a:lnTo>
                  <a:lnTo>
                    <a:pt x="2909" y="7155"/>
                  </a:lnTo>
                  <a:lnTo>
                    <a:pt x="3079" y="7144"/>
                  </a:lnTo>
                  <a:lnTo>
                    <a:pt x="3238" y="7133"/>
                  </a:lnTo>
                  <a:lnTo>
                    <a:pt x="3397" y="7102"/>
                  </a:lnTo>
                  <a:lnTo>
                    <a:pt x="3556" y="7070"/>
                  </a:lnTo>
                  <a:lnTo>
                    <a:pt x="3715" y="7027"/>
                  </a:lnTo>
                  <a:lnTo>
                    <a:pt x="3864" y="6974"/>
                  </a:lnTo>
                  <a:lnTo>
                    <a:pt x="4013" y="6910"/>
                  </a:lnTo>
                  <a:lnTo>
                    <a:pt x="4161" y="6847"/>
                  </a:lnTo>
                  <a:lnTo>
                    <a:pt x="4299" y="6773"/>
                  </a:lnTo>
                  <a:lnTo>
                    <a:pt x="4437" y="6688"/>
                  </a:lnTo>
                  <a:lnTo>
                    <a:pt x="4575" y="6592"/>
                  </a:lnTo>
                  <a:lnTo>
                    <a:pt x="4703" y="6497"/>
                  </a:lnTo>
                  <a:lnTo>
                    <a:pt x="4819" y="6390"/>
                  </a:lnTo>
                  <a:lnTo>
                    <a:pt x="4936" y="6274"/>
                  </a:lnTo>
                  <a:lnTo>
                    <a:pt x="5042" y="6146"/>
                  </a:lnTo>
                  <a:lnTo>
                    <a:pt x="5329" y="3058"/>
                  </a:lnTo>
                  <a:lnTo>
                    <a:pt x="5223" y="2697"/>
                  </a:lnTo>
                  <a:lnTo>
                    <a:pt x="5106" y="2347"/>
                  </a:lnTo>
                  <a:lnTo>
                    <a:pt x="4957" y="2028"/>
                  </a:lnTo>
                  <a:lnTo>
                    <a:pt x="4798" y="1731"/>
                  </a:lnTo>
                  <a:lnTo>
                    <a:pt x="4628" y="1455"/>
                  </a:lnTo>
                  <a:lnTo>
                    <a:pt x="4533" y="1317"/>
                  </a:lnTo>
                  <a:lnTo>
                    <a:pt x="4437" y="1200"/>
                  </a:lnTo>
                  <a:lnTo>
                    <a:pt x="4342" y="1083"/>
                  </a:lnTo>
                  <a:lnTo>
                    <a:pt x="4236" y="967"/>
                  </a:lnTo>
                  <a:lnTo>
                    <a:pt x="4129" y="861"/>
                  </a:lnTo>
                  <a:lnTo>
                    <a:pt x="4023" y="765"/>
                  </a:lnTo>
                  <a:lnTo>
                    <a:pt x="3917" y="670"/>
                  </a:lnTo>
                  <a:lnTo>
                    <a:pt x="3800" y="585"/>
                  </a:lnTo>
                  <a:lnTo>
                    <a:pt x="3684" y="500"/>
                  </a:lnTo>
                  <a:lnTo>
                    <a:pt x="3556" y="425"/>
                  </a:lnTo>
                  <a:lnTo>
                    <a:pt x="3440" y="351"/>
                  </a:lnTo>
                  <a:lnTo>
                    <a:pt x="3312" y="287"/>
                  </a:lnTo>
                  <a:lnTo>
                    <a:pt x="3185" y="234"/>
                  </a:lnTo>
                  <a:lnTo>
                    <a:pt x="3047" y="181"/>
                  </a:lnTo>
                  <a:lnTo>
                    <a:pt x="2919" y="139"/>
                  </a:lnTo>
                  <a:lnTo>
                    <a:pt x="2781" y="96"/>
                  </a:lnTo>
                  <a:lnTo>
                    <a:pt x="2643" y="65"/>
                  </a:lnTo>
                  <a:lnTo>
                    <a:pt x="2506" y="43"/>
                  </a:lnTo>
                  <a:lnTo>
                    <a:pt x="2368" y="22"/>
                  </a:lnTo>
                  <a:lnTo>
                    <a:pt x="2219" y="11"/>
                  </a:lnTo>
                  <a:lnTo>
                    <a:pt x="2081" y="1"/>
                  </a:lnTo>
                  <a:close/>
                </a:path>
              </a:pathLst>
            </a:custGeom>
            <a:solidFill>
              <a:srgbClr val="D383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19"/>
            <p:cNvSpPr/>
            <p:nvPr/>
          </p:nvSpPr>
          <p:spPr>
            <a:xfrm>
              <a:off x="4783000" y="823725"/>
              <a:ext cx="133225" cy="178875"/>
            </a:xfrm>
            <a:custGeom>
              <a:avLst/>
              <a:gdLst/>
              <a:ahLst/>
              <a:cxnLst/>
              <a:rect l="l" t="t" r="r" b="b"/>
              <a:pathLst>
                <a:path w="5329" h="7155" fill="none" extrusionOk="0">
                  <a:moveTo>
                    <a:pt x="5329" y="3058"/>
                  </a:moveTo>
                  <a:lnTo>
                    <a:pt x="5329" y="3058"/>
                  </a:lnTo>
                  <a:lnTo>
                    <a:pt x="5223" y="2697"/>
                  </a:lnTo>
                  <a:lnTo>
                    <a:pt x="5106" y="2347"/>
                  </a:lnTo>
                  <a:lnTo>
                    <a:pt x="4957" y="2028"/>
                  </a:lnTo>
                  <a:lnTo>
                    <a:pt x="4798" y="1731"/>
                  </a:lnTo>
                  <a:lnTo>
                    <a:pt x="4628" y="1455"/>
                  </a:lnTo>
                  <a:lnTo>
                    <a:pt x="4533" y="1317"/>
                  </a:lnTo>
                  <a:lnTo>
                    <a:pt x="4437" y="1200"/>
                  </a:lnTo>
                  <a:lnTo>
                    <a:pt x="4342" y="1083"/>
                  </a:lnTo>
                  <a:lnTo>
                    <a:pt x="4236" y="967"/>
                  </a:lnTo>
                  <a:lnTo>
                    <a:pt x="4129" y="861"/>
                  </a:lnTo>
                  <a:lnTo>
                    <a:pt x="4023" y="765"/>
                  </a:lnTo>
                  <a:lnTo>
                    <a:pt x="3917" y="670"/>
                  </a:lnTo>
                  <a:lnTo>
                    <a:pt x="3800" y="585"/>
                  </a:lnTo>
                  <a:lnTo>
                    <a:pt x="3684" y="500"/>
                  </a:lnTo>
                  <a:lnTo>
                    <a:pt x="3556" y="425"/>
                  </a:lnTo>
                  <a:lnTo>
                    <a:pt x="3440" y="351"/>
                  </a:lnTo>
                  <a:lnTo>
                    <a:pt x="3312" y="287"/>
                  </a:lnTo>
                  <a:lnTo>
                    <a:pt x="3185" y="234"/>
                  </a:lnTo>
                  <a:lnTo>
                    <a:pt x="3047" y="181"/>
                  </a:lnTo>
                  <a:lnTo>
                    <a:pt x="2919" y="139"/>
                  </a:lnTo>
                  <a:lnTo>
                    <a:pt x="2781" y="96"/>
                  </a:lnTo>
                  <a:lnTo>
                    <a:pt x="2643" y="65"/>
                  </a:lnTo>
                  <a:lnTo>
                    <a:pt x="2506" y="43"/>
                  </a:lnTo>
                  <a:lnTo>
                    <a:pt x="2368" y="22"/>
                  </a:lnTo>
                  <a:lnTo>
                    <a:pt x="2219" y="11"/>
                  </a:lnTo>
                  <a:lnTo>
                    <a:pt x="2081" y="1"/>
                  </a:lnTo>
                  <a:lnTo>
                    <a:pt x="1932" y="1"/>
                  </a:lnTo>
                  <a:lnTo>
                    <a:pt x="1932" y="1"/>
                  </a:lnTo>
                  <a:lnTo>
                    <a:pt x="1763" y="11"/>
                  </a:lnTo>
                  <a:lnTo>
                    <a:pt x="1603" y="33"/>
                  </a:lnTo>
                  <a:lnTo>
                    <a:pt x="1434" y="65"/>
                  </a:lnTo>
                  <a:lnTo>
                    <a:pt x="1359" y="96"/>
                  </a:lnTo>
                  <a:lnTo>
                    <a:pt x="1285" y="128"/>
                  </a:lnTo>
                  <a:lnTo>
                    <a:pt x="1285" y="128"/>
                  </a:lnTo>
                  <a:lnTo>
                    <a:pt x="1147" y="203"/>
                  </a:lnTo>
                  <a:lnTo>
                    <a:pt x="1009" y="298"/>
                  </a:lnTo>
                  <a:lnTo>
                    <a:pt x="892" y="415"/>
                  </a:lnTo>
                  <a:lnTo>
                    <a:pt x="786" y="532"/>
                  </a:lnTo>
                  <a:lnTo>
                    <a:pt x="786" y="532"/>
                  </a:lnTo>
                  <a:lnTo>
                    <a:pt x="680" y="680"/>
                  </a:lnTo>
                  <a:lnTo>
                    <a:pt x="574" y="839"/>
                  </a:lnTo>
                  <a:lnTo>
                    <a:pt x="489" y="988"/>
                  </a:lnTo>
                  <a:lnTo>
                    <a:pt x="404" y="1158"/>
                  </a:lnTo>
                  <a:lnTo>
                    <a:pt x="330" y="1328"/>
                  </a:lnTo>
                  <a:lnTo>
                    <a:pt x="266" y="1497"/>
                  </a:lnTo>
                  <a:lnTo>
                    <a:pt x="213" y="1678"/>
                  </a:lnTo>
                  <a:lnTo>
                    <a:pt x="170" y="1848"/>
                  </a:lnTo>
                  <a:lnTo>
                    <a:pt x="128" y="2028"/>
                  </a:lnTo>
                  <a:lnTo>
                    <a:pt x="96" y="2219"/>
                  </a:lnTo>
                  <a:lnTo>
                    <a:pt x="43" y="2591"/>
                  </a:lnTo>
                  <a:lnTo>
                    <a:pt x="11" y="2962"/>
                  </a:lnTo>
                  <a:lnTo>
                    <a:pt x="1" y="3334"/>
                  </a:lnTo>
                  <a:lnTo>
                    <a:pt x="1" y="3334"/>
                  </a:lnTo>
                  <a:lnTo>
                    <a:pt x="11" y="3673"/>
                  </a:lnTo>
                  <a:lnTo>
                    <a:pt x="22" y="4013"/>
                  </a:lnTo>
                  <a:lnTo>
                    <a:pt x="54" y="4353"/>
                  </a:lnTo>
                  <a:lnTo>
                    <a:pt x="107" y="4682"/>
                  </a:lnTo>
                  <a:lnTo>
                    <a:pt x="139" y="4841"/>
                  </a:lnTo>
                  <a:lnTo>
                    <a:pt x="181" y="5011"/>
                  </a:lnTo>
                  <a:lnTo>
                    <a:pt x="224" y="5170"/>
                  </a:lnTo>
                  <a:lnTo>
                    <a:pt x="287" y="5329"/>
                  </a:lnTo>
                  <a:lnTo>
                    <a:pt x="340" y="5478"/>
                  </a:lnTo>
                  <a:lnTo>
                    <a:pt x="415" y="5626"/>
                  </a:lnTo>
                  <a:lnTo>
                    <a:pt x="499" y="5775"/>
                  </a:lnTo>
                  <a:lnTo>
                    <a:pt x="584" y="5923"/>
                  </a:lnTo>
                  <a:lnTo>
                    <a:pt x="584" y="5923"/>
                  </a:lnTo>
                  <a:lnTo>
                    <a:pt x="680" y="6051"/>
                  </a:lnTo>
                  <a:lnTo>
                    <a:pt x="775" y="6178"/>
                  </a:lnTo>
                  <a:lnTo>
                    <a:pt x="882" y="6295"/>
                  </a:lnTo>
                  <a:lnTo>
                    <a:pt x="998" y="6401"/>
                  </a:lnTo>
                  <a:lnTo>
                    <a:pt x="1126" y="6507"/>
                  </a:lnTo>
                  <a:lnTo>
                    <a:pt x="1253" y="6613"/>
                  </a:lnTo>
                  <a:lnTo>
                    <a:pt x="1380" y="6698"/>
                  </a:lnTo>
                  <a:lnTo>
                    <a:pt x="1518" y="6783"/>
                  </a:lnTo>
                  <a:lnTo>
                    <a:pt x="1667" y="6857"/>
                  </a:lnTo>
                  <a:lnTo>
                    <a:pt x="1816" y="6932"/>
                  </a:lnTo>
                  <a:lnTo>
                    <a:pt x="1964" y="6985"/>
                  </a:lnTo>
                  <a:lnTo>
                    <a:pt x="2113" y="7038"/>
                  </a:lnTo>
                  <a:lnTo>
                    <a:pt x="2272" y="7080"/>
                  </a:lnTo>
                  <a:lnTo>
                    <a:pt x="2431" y="7112"/>
                  </a:lnTo>
                  <a:lnTo>
                    <a:pt x="2590" y="7133"/>
                  </a:lnTo>
                  <a:lnTo>
                    <a:pt x="2750" y="7144"/>
                  </a:lnTo>
                  <a:lnTo>
                    <a:pt x="2750" y="7144"/>
                  </a:lnTo>
                  <a:lnTo>
                    <a:pt x="2909" y="7155"/>
                  </a:lnTo>
                  <a:lnTo>
                    <a:pt x="3079" y="7144"/>
                  </a:lnTo>
                  <a:lnTo>
                    <a:pt x="3238" y="7133"/>
                  </a:lnTo>
                  <a:lnTo>
                    <a:pt x="3397" y="7102"/>
                  </a:lnTo>
                  <a:lnTo>
                    <a:pt x="3556" y="7070"/>
                  </a:lnTo>
                  <a:lnTo>
                    <a:pt x="3715" y="7027"/>
                  </a:lnTo>
                  <a:lnTo>
                    <a:pt x="3864" y="6974"/>
                  </a:lnTo>
                  <a:lnTo>
                    <a:pt x="4013" y="6910"/>
                  </a:lnTo>
                  <a:lnTo>
                    <a:pt x="4161" y="6847"/>
                  </a:lnTo>
                  <a:lnTo>
                    <a:pt x="4299" y="6773"/>
                  </a:lnTo>
                  <a:lnTo>
                    <a:pt x="4437" y="6688"/>
                  </a:lnTo>
                  <a:lnTo>
                    <a:pt x="4575" y="6592"/>
                  </a:lnTo>
                  <a:lnTo>
                    <a:pt x="4703" y="6497"/>
                  </a:lnTo>
                  <a:lnTo>
                    <a:pt x="4819" y="6390"/>
                  </a:lnTo>
                  <a:lnTo>
                    <a:pt x="4936" y="6274"/>
                  </a:lnTo>
                  <a:lnTo>
                    <a:pt x="5042" y="6146"/>
                  </a:lnTo>
                  <a:lnTo>
                    <a:pt x="5329" y="30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19"/>
            <p:cNvSpPr/>
            <p:nvPr/>
          </p:nvSpPr>
          <p:spPr>
            <a:xfrm>
              <a:off x="4812200" y="902275"/>
              <a:ext cx="62650" cy="66375"/>
            </a:xfrm>
            <a:custGeom>
              <a:avLst/>
              <a:gdLst/>
              <a:ahLst/>
              <a:cxnLst/>
              <a:rect l="l" t="t" r="r" b="b"/>
              <a:pathLst>
                <a:path w="2506" h="2655" extrusionOk="0">
                  <a:moveTo>
                    <a:pt x="85" y="1"/>
                  </a:moveTo>
                  <a:lnTo>
                    <a:pt x="43" y="32"/>
                  </a:lnTo>
                  <a:lnTo>
                    <a:pt x="11" y="64"/>
                  </a:lnTo>
                  <a:lnTo>
                    <a:pt x="0" y="107"/>
                  </a:lnTo>
                  <a:lnTo>
                    <a:pt x="0" y="160"/>
                  </a:lnTo>
                  <a:lnTo>
                    <a:pt x="21" y="202"/>
                  </a:lnTo>
                  <a:lnTo>
                    <a:pt x="53" y="245"/>
                  </a:lnTo>
                  <a:lnTo>
                    <a:pt x="106" y="266"/>
                  </a:lnTo>
                  <a:lnTo>
                    <a:pt x="297" y="319"/>
                  </a:lnTo>
                  <a:lnTo>
                    <a:pt x="488" y="383"/>
                  </a:lnTo>
                  <a:lnTo>
                    <a:pt x="669" y="468"/>
                  </a:lnTo>
                  <a:lnTo>
                    <a:pt x="849" y="574"/>
                  </a:lnTo>
                  <a:lnTo>
                    <a:pt x="1019" y="690"/>
                  </a:lnTo>
                  <a:lnTo>
                    <a:pt x="1178" y="818"/>
                  </a:lnTo>
                  <a:lnTo>
                    <a:pt x="1327" y="956"/>
                  </a:lnTo>
                  <a:lnTo>
                    <a:pt x="1475" y="1104"/>
                  </a:lnTo>
                  <a:lnTo>
                    <a:pt x="1603" y="1264"/>
                  </a:lnTo>
                  <a:lnTo>
                    <a:pt x="1720" y="1433"/>
                  </a:lnTo>
                  <a:lnTo>
                    <a:pt x="1826" y="1614"/>
                  </a:lnTo>
                  <a:lnTo>
                    <a:pt x="1932" y="1794"/>
                  </a:lnTo>
                  <a:lnTo>
                    <a:pt x="2017" y="1975"/>
                  </a:lnTo>
                  <a:lnTo>
                    <a:pt x="2102" y="2166"/>
                  </a:lnTo>
                  <a:lnTo>
                    <a:pt x="2176" y="2367"/>
                  </a:lnTo>
                  <a:lnTo>
                    <a:pt x="2240" y="2559"/>
                  </a:lnTo>
                  <a:lnTo>
                    <a:pt x="2261" y="2601"/>
                  </a:lnTo>
                  <a:lnTo>
                    <a:pt x="2293" y="2633"/>
                  </a:lnTo>
                  <a:lnTo>
                    <a:pt x="2325" y="2654"/>
                  </a:lnTo>
                  <a:lnTo>
                    <a:pt x="2410" y="2654"/>
                  </a:lnTo>
                  <a:lnTo>
                    <a:pt x="2452" y="2622"/>
                  </a:lnTo>
                  <a:lnTo>
                    <a:pt x="2484" y="2590"/>
                  </a:lnTo>
                  <a:lnTo>
                    <a:pt x="2505" y="2537"/>
                  </a:lnTo>
                  <a:lnTo>
                    <a:pt x="2494" y="2484"/>
                  </a:lnTo>
                  <a:lnTo>
                    <a:pt x="2431" y="2272"/>
                  </a:lnTo>
                  <a:lnTo>
                    <a:pt x="2346" y="2070"/>
                  </a:lnTo>
                  <a:lnTo>
                    <a:pt x="2261" y="1869"/>
                  </a:lnTo>
                  <a:lnTo>
                    <a:pt x="2165" y="1667"/>
                  </a:lnTo>
                  <a:lnTo>
                    <a:pt x="2059" y="1476"/>
                  </a:lnTo>
                  <a:lnTo>
                    <a:pt x="1942" y="1285"/>
                  </a:lnTo>
                  <a:lnTo>
                    <a:pt x="1815" y="1104"/>
                  </a:lnTo>
                  <a:lnTo>
                    <a:pt x="1677" y="935"/>
                  </a:lnTo>
                  <a:lnTo>
                    <a:pt x="1667" y="913"/>
                  </a:lnTo>
                  <a:lnTo>
                    <a:pt x="1603" y="998"/>
                  </a:lnTo>
                  <a:lnTo>
                    <a:pt x="1582" y="1019"/>
                  </a:lnTo>
                  <a:lnTo>
                    <a:pt x="1560" y="1041"/>
                  </a:lnTo>
                  <a:lnTo>
                    <a:pt x="1529" y="1051"/>
                  </a:lnTo>
                  <a:lnTo>
                    <a:pt x="1454" y="1051"/>
                  </a:lnTo>
                  <a:lnTo>
                    <a:pt x="1422" y="1030"/>
                  </a:lnTo>
                  <a:lnTo>
                    <a:pt x="1380" y="988"/>
                  </a:lnTo>
                  <a:lnTo>
                    <a:pt x="1369" y="935"/>
                  </a:lnTo>
                  <a:lnTo>
                    <a:pt x="1369" y="892"/>
                  </a:lnTo>
                  <a:lnTo>
                    <a:pt x="1391" y="839"/>
                  </a:lnTo>
                  <a:lnTo>
                    <a:pt x="1475" y="722"/>
                  </a:lnTo>
                  <a:lnTo>
                    <a:pt x="1327" y="595"/>
                  </a:lnTo>
                  <a:lnTo>
                    <a:pt x="1178" y="478"/>
                  </a:lnTo>
                  <a:lnTo>
                    <a:pt x="1030" y="361"/>
                  </a:lnTo>
                  <a:lnTo>
                    <a:pt x="870" y="266"/>
                  </a:lnTo>
                  <a:lnTo>
                    <a:pt x="701" y="181"/>
                  </a:lnTo>
                  <a:lnTo>
                    <a:pt x="520" y="107"/>
                  </a:lnTo>
                  <a:lnTo>
                    <a:pt x="340" y="43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rgbClr val="C15A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19"/>
            <p:cNvSpPr/>
            <p:nvPr/>
          </p:nvSpPr>
          <p:spPr>
            <a:xfrm>
              <a:off x="4812200" y="902275"/>
              <a:ext cx="62650" cy="66375"/>
            </a:xfrm>
            <a:custGeom>
              <a:avLst/>
              <a:gdLst/>
              <a:ahLst/>
              <a:cxnLst/>
              <a:rect l="l" t="t" r="r" b="b"/>
              <a:pathLst>
                <a:path w="2506" h="2655" fill="none" extrusionOk="0">
                  <a:moveTo>
                    <a:pt x="128" y="1"/>
                  </a:moveTo>
                  <a:lnTo>
                    <a:pt x="128" y="1"/>
                  </a:lnTo>
                  <a:lnTo>
                    <a:pt x="85" y="1"/>
                  </a:lnTo>
                  <a:lnTo>
                    <a:pt x="43" y="32"/>
                  </a:lnTo>
                  <a:lnTo>
                    <a:pt x="11" y="6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0" y="160"/>
                  </a:lnTo>
                  <a:lnTo>
                    <a:pt x="21" y="202"/>
                  </a:lnTo>
                  <a:lnTo>
                    <a:pt x="53" y="245"/>
                  </a:lnTo>
                  <a:lnTo>
                    <a:pt x="106" y="266"/>
                  </a:lnTo>
                  <a:lnTo>
                    <a:pt x="106" y="266"/>
                  </a:lnTo>
                  <a:lnTo>
                    <a:pt x="297" y="319"/>
                  </a:lnTo>
                  <a:lnTo>
                    <a:pt x="488" y="383"/>
                  </a:lnTo>
                  <a:lnTo>
                    <a:pt x="669" y="468"/>
                  </a:lnTo>
                  <a:lnTo>
                    <a:pt x="849" y="574"/>
                  </a:lnTo>
                  <a:lnTo>
                    <a:pt x="1019" y="690"/>
                  </a:lnTo>
                  <a:lnTo>
                    <a:pt x="1178" y="818"/>
                  </a:lnTo>
                  <a:lnTo>
                    <a:pt x="1327" y="956"/>
                  </a:lnTo>
                  <a:lnTo>
                    <a:pt x="1475" y="1104"/>
                  </a:lnTo>
                  <a:lnTo>
                    <a:pt x="1475" y="1104"/>
                  </a:lnTo>
                  <a:lnTo>
                    <a:pt x="1603" y="1264"/>
                  </a:lnTo>
                  <a:lnTo>
                    <a:pt x="1720" y="1433"/>
                  </a:lnTo>
                  <a:lnTo>
                    <a:pt x="1826" y="1614"/>
                  </a:lnTo>
                  <a:lnTo>
                    <a:pt x="1932" y="1794"/>
                  </a:lnTo>
                  <a:lnTo>
                    <a:pt x="2017" y="1975"/>
                  </a:lnTo>
                  <a:lnTo>
                    <a:pt x="2102" y="2166"/>
                  </a:lnTo>
                  <a:lnTo>
                    <a:pt x="2176" y="2367"/>
                  </a:lnTo>
                  <a:lnTo>
                    <a:pt x="2240" y="2559"/>
                  </a:lnTo>
                  <a:lnTo>
                    <a:pt x="2240" y="2559"/>
                  </a:lnTo>
                  <a:lnTo>
                    <a:pt x="2261" y="2601"/>
                  </a:lnTo>
                  <a:lnTo>
                    <a:pt x="2293" y="2633"/>
                  </a:lnTo>
                  <a:lnTo>
                    <a:pt x="2325" y="2654"/>
                  </a:lnTo>
                  <a:lnTo>
                    <a:pt x="2367" y="2654"/>
                  </a:lnTo>
                  <a:lnTo>
                    <a:pt x="2367" y="2654"/>
                  </a:lnTo>
                  <a:lnTo>
                    <a:pt x="2410" y="2654"/>
                  </a:lnTo>
                  <a:lnTo>
                    <a:pt x="2410" y="2654"/>
                  </a:lnTo>
                  <a:lnTo>
                    <a:pt x="2452" y="2622"/>
                  </a:lnTo>
                  <a:lnTo>
                    <a:pt x="2484" y="2590"/>
                  </a:lnTo>
                  <a:lnTo>
                    <a:pt x="2505" y="2537"/>
                  </a:lnTo>
                  <a:lnTo>
                    <a:pt x="2494" y="2484"/>
                  </a:lnTo>
                  <a:lnTo>
                    <a:pt x="2494" y="2484"/>
                  </a:lnTo>
                  <a:lnTo>
                    <a:pt x="2431" y="2272"/>
                  </a:lnTo>
                  <a:lnTo>
                    <a:pt x="2346" y="2070"/>
                  </a:lnTo>
                  <a:lnTo>
                    <a:pt x="2261" y="1869"/>
                  </a:lnTo>
                  <a:lnTo>
                    <a:pt x="2165" y="1667"/>
                  </a:lnTo>
                  <a:lnTo>
                    <a:pt x="2059" y="1476"/>
                  </a:lnTo>
                  <a:lnTo>
                    <a:pt x="1942" y="1285"/>
                  </a:lnTo>
                  <a:lnTo>
                    <a:pt x="1815" y="1104"/>
                  </a:lnTo>
                  <a:lnTo>
                    <a:pt x="1677" y="935"/>
                  </a:lnTo>
                  <a:lnTo>
                    <a:pt x="1677" y="935"/>
                  </a:lnTo>
                  <a:lnTo>
                    <a:pt x="1667" y="913"/>
                  </a:lnTo>
                  <a:lnTo>
                    <a:pt x="1667" y="913"/>
                  </a:lnTo>
                  <a:lnTo>
                    <a:pt x="1603" y="998"/>
                  </a:lnTo>
                  <a:lnTo>
                    <a:pt x="1603" y="998"/>
                  </a:lnTo>
                  <a:lnTo>
                    <a:pt x="1582" y="1019"/>
                  </a:lnTo>
                  <a:lnTo>
                    <a:pt x="1560" y="1041"/>
                  </a:lnTo>
                  <a:lnTo>
                    <a:pt x="1529" y="1051"/>
                  </a:lnTo>
                  <a:lnTo>
                    <a:pt x="1497" y="1051"/>
                  </a:lnTo>
                  <a:lnTo>
                    <a:pt x="1497" y="1051"/>
                  </a:lnTo>
                  <a:lnTo>
                    <a:pt x="1454" y="1051"/>
                  </a:lnTo>
                  <a:lnTo>
                    <a:pt x="1422" y="1030"/>
                  </a:lnTo>
                  <a:lnTo>
                    <a:pt x="1422" y="1030"/>
                  </a:lnTo>
                  <a:lnTo>
                    <a:pt x="1380" y="988"/>
                  </a:lnTo>
                  <a:lnTo>
                    <a:pt x="1369" y="935"/>
                  </a:lnTo>
                  <a:lnTo>
                    <a:pt x="1369" y="892"/>
                  </a:lnTo>
                  <a:lnTo>
                    <a:pt x="1391" y="839"/>
                  </a:lnTo>
                  <a:lnTo>
                    <a:pt x="1391" y="839"/>
                  </a:lnTo>
                  <a:lnTo>
                    <a:pt x="1475" y="722"/>
                  </a:lnTo>
                  <a:lnTo>
                    <a:pt x="1475" y="722"/>
                  </a:lnTo>
                  <a:lnTo>
                    <a:pt x="1327" y="595"/>
                  </a:lnTo>
                  <a:lnTo>
                    <a:pt x="1178" y="478"/>
                  </a:lnTo>
                  <a:lnTo>
                    <a:pt x="1030" y="361"/>
                  </a:lnTo>
                  <a:lnTo>
                    <a:pt x="870" y="266"/>
                  </a:lnTo>
                  <a:lnTo>
                    <a:pt x="701" y="181"/>
                  </a:lnTo>
                  <a:lnTo>
                    <a:pt x="520" y="107"/>
                  </a:lnTo>
                  <a:lnTo>
                    <a:pt x="340" y="43"/>
                  </a:lnTo>
                  <a:lnTo>
                    <a:pt x="159" y="1"/>
                  </a:lnTo>
                  <a:lnTo>
                    <a:pt x="159" y="1"/>
                  </a:lnTo>
                  <a:lnTo>
                    <a:pt x="12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19"/>
            <p:cNvSpPr/>
            <p:nvPr/>
          </p:nvSpPr>
          <p:spPr>
            <a:xfrm>
              <a:off x="4846425" y="882900"/>
              <a:ext cx="14350" cy="45675"/>
            </a:xfrm>
            <a:custGeom>
              <a:avLst/>
              <a:gdLst/>
              <a:ahLst/>
              <a:cxnLst/>
              <a:rect l="l" t="t" r="r" b="b"/>
              <a:pathLst>
                <a:path w="574" h="1827" extrusionOk="0">
                  <a:moveTo>
                    <a:pt x="319" y="1"/>
                  </a:moveTo>
                  <a:lnTo>
                    <a:pt x="266" y="11"/>
                  </a:lnTo>
                  <a:lnTo>
                    <a:pt x="223" y="43"/>
                  </a:lnTo>
                  <a:lnTo>
                    <a:pt x="191" y="86"/>
                  </a:lnTo>
                  <a:lnTo>
                    <a:pt x="191" y="139"/>
                  </a:lnTo>
                  <a:lnTo>
                    <a:pt x="191" y="192"/>
                  </a:lnTo>
                  <a:lnTo>
                    <a:pt x="244" y="319"/>
                  </a:lnTo>
                  <a:lnTo>
                    <a:pt x="276" y="457"/>
                  </a:lnTo>
                  <a:lnTo>
                    <a:pt x="298" y="595"/>
                  </a:lnTo>
                  <a:lnTo>
                    <a:pt x="298" y="744"/>
                  </a:lnTo>
                  <a:lnTo>
                    <a:pt x="298" y="839"/>
                  </a:lnTo>
                  <a:lnTo>
                    <a:pt x="287" y="935"/>
                  </a:lnTo>
                  <a:lnTo>
                    <a:pt x="276" y="1030"/>
                  </a:lnTo>
                  <a:lnTo>
                    <a:pt x="255" y="1126"/>
                  </a:lnTo>
                  <a:lnTo>
                    <a:pt x="223" y="1221"/>
                  </a:lnTo>
                  <a:lnTo>
                    <a:pt x="191" y="1317"/>
                  </a:lnTo>
                  <a:lnTo>
                    <a:pt x="149" y="1402"/>
                  </a:lnTo>
                  <a:lnTo>
                    <a:pt x="106" y="1497"/>
                  </a:lnTo>
                  <a:lnTo>
                    <a:pt x="22" y="1614"/>
                  </a:lnTo>
                  <a:lnTo>
                    <a:pt x="0" y="1667"/>
                  </a:lnTo>
                  <a:lnTo>
                    <a:pt x="0" y="1710"/>
                  </a:lnTo>
                  <a:lnTo>
                    <a:pt x="11" y="1763"/>
                  </a:lnTo>
                  <a:lnTo>
                    <a:pt x="53" y="1805"/>
                  </a:lnTo>
                  <a:lnTo>
                    <a:pt x="85" y="1826"/>
                  </a:lnTo>
                  <a:lnTo>
                    <a:pt x="160" y="1826"/>
                  </a:lnTo>
                  <a:lnTo>
                    <a:pt x="191" y="1816"/>
                  </a:lnTo>
                  <a:lnTo>
                    <a:pt x="213" y="1794"/>
                  </a:lnTo>
                  <a:lnTo>
                    <a:pt x="234" y="1773"/>
                  </a:lnTo>
                  <a:lnTo>
                    <a:pt x="298" y="1688"/>
                  </a:lnTo>
                  <a:lnTo>
                    <a:pt x="361" y="1582"/>
                  </a:lnTo>
                  <a:lnTo>
                    <a:pt x="414" y="1476"/>
                  </a:lnTo>
                  <a:lnTo>
                    <a:pt x="457" y="1359"/>
                  </a:lnTo>
                  <a:lnTo>
                    <a:pt x="499" y="1232"/>
                  </a:lnTo>
                  <a:lnTo>
                    <a:pt x="531" y="1115"/>
                  </a:lnTo>
                  <a:lnTo>
                    <a:pt x="552" y="988"/>
                  </a:lnTo>
                  <a:lnTo>
                    <a:pt x="563" y="860"/>
                  </a:lnTo>
                  <a:lnTo>
                    <a:pt x="573" y="744"/>
                  </a:lnTo>
                  <a:lnTo>
                    <a:pt x="563" y="574"/>
                  </a:lnTo>
                  <a:lnTo>
                    <a:pt x="542" y="404"/>
                  </a:lnTo>
                  <a:lnTo>
                    <a:pt x="499" y="245"/>
                  </a:lnTo>
                  <a:lnTo>
                    <a:pt x="446" y="86"/>
                  </a:lnTo>
                  <a:lnTo>
                    <a:pt x="425" y="54"/>
                  </a:lnTo>
                  <a:lnTo>
                    <a:pt x="393" y="33"/>
                  </a:lnTo>
                  <a:lnTo>
                    <a:pt x="361" y="11"/>
                  </a:lnTo>
                  <a:lnTo>
                    <a:pt x="319" y="1"/>
                  </a:lnTo>
                  <a:close/>
                </a:path>
              </a:pathLst>
            </a:custGeom>
            <a:solidFill>
              <a:srgbClr val="C15A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19"/>
            <p:cNvSpPr/>
            <p:nvPr/>
          </p:nvSpPr>
          <p:spPr>
            <a:xfrm>
              <a:off x="4846425" y="882900"/>
              <a:ext cx="14350" cy="45675"/>
            </a:xfrm>
            <a:custGeom>
              <a:avLst/>
              <a:gdLst/>
              <a:ahLst/>
              <a:cxnLst/>
              <a:rect l="l" t="t" r="r" b="b"/>
              <a:pathLst>
                <a:path w="574" h="1827" fill="none" extrusionOk="0">
                  <a:moveTo>
                    <a:pt x="319" y="1"/>
                  </a:moveTo>
                  <a:lnTo>
                    <a:pt x="319" y="1"/>
                  </a:lnTo>
                  <a:lnTo>
                    <a:pt x="266" y="11"/>
                  </a:lnTo>
                  <a:lnTo>
                    <a:pt x="266" y="11"/>
                  </a:lnTo>
                  <a:lnTo>
                    <a:pt x="223" y="43"/>
                  </a:lnTo>
                  <a:lnTo>
                    <a:pt x="191" y="86"/>
                  </a:lnTo>
                  <a:lnTo>
                    <a:pt x="191" y="139"/>
                  </a:lnTo>
                  <a:lnTo>
                    <a:pt x="191" y="192"/>
                  </a:lnTo>
                  <a:lnTo>
                    <a:pt x="191" y="192"/>
                  </a:lnTo>
                  <a:lnTo>
                    <a:pt x="244" y="319"/>
                  </a:lnTo>
                  <a:lnTo>
                    <a:pt x="276" y="457"/>
                  </a:lnTo>
                  <a:lnTo>
                    <a:pt x="298" y="595"/>
                  </a:lnTo>
                  <a:lnTo>
                    <a:pt x="298" y="744"/>
                  </a:lnTo>
                  <a:lnTo>
                    <a:pt x="298" y="744"/>
                  </a:lnTo>
                  <a:lnTo>
                    <a:pt x="298" y="839"/>
                  </a:lnTo>
                  <a:lnTo>
                    <a:pt x="287" y="935"/>
                  </a:lnTo>
                  <a:lnTo>
                    <a:pt x="276" y="1030"/>
                  </a:lnTo>
                  <a:lnTo>
                    <a:pt x="255" y="1126"/>
                  </a:lnTo>
                  <a:lnTo>
                    <a:pt x="223" y="1221"/>
                  </a:lnTo>
                  <a:lnTo>
                    <a:pt x="191" y="1317"/>
                  </a:lnTo>
                  <a:lnTo>
                    <a:pt x="149" y="1402"/>
                  </a:lnTo>
                  <a:lnTo>
                    <a:pt x="106" y="1497"/>
                  </a:lnTo>
                  <a:lnTo>
                    <a:pt x="106" y="1497"/>
                  </a:lnTo>
                  <a:lnTo>
                    <a:pt x="22" y="1614"/>
                  </a:lnTo>
                  <a:lnTo>
                    <a:pt x="22" y="1614"/>
                  </a:lnTo>
                  <a:lnTo>
                    <a:pt x="0" y="1667"/>
                  </a:lnTo>
                  <a:lnTo>
                    <a:pt x="0" y="1710"/>
                  </a:lnTo>
                  <a:lnTo>
                    <a:pt x="11" y="1763"/>
                  </a:lnTo>
                  <a:lnTo>
                    <a:pt x="53" y="1805"/>
                  </a:lnTo>
                  <a:lnTo>
                    <a:pt x="53" y="1805"/>
                  </a:lnTo>
                  <a:lnTo>
                    <a:pt x="85" y="1826"/>
                  </a:lnTo>
                  <a:lnTo>
                    <a:pt x="128" y="1826"/>
                  </a:lnTo>
                  <a:lnTo>
                    <a:pt x="128" y="1826"/>
                  </a:lnTo>
                  <a:lnTo>
                    <a:pt x="160" y="1826"/>
                  </a:lnTo>
                  <a:lnTo>
                    <a:pt x="191" y="1816"/>
                  </a:lnTo>
                  <a:lnTo>
                    <a:pt x="213" y="1794"/>
                  </a:lnTo>
                  <a:lnTo>
                    <a:pt x="234" y="1773"/>
                  </a:lnTo>
                  <a:lnTo>
                    <a:pt x="234" y="1773"/>
                  </a:lnTo>
                  <a:lnTo>
                    <a:pt x="298" y="1688"/>
                  </a:lnTo>
                  <a:lnTo>
                    <a:pt x="298" y="1688"/>
                  </a:lnTo>
                  <a:lnTo>
                    <a:pt x="361" y="1582"/>
                  </a:lnTo>
                  <a:lnTo>
                    <a:pt x="414" y="1476"/>
                  </a:lnTo>
                  <a:lnTo>
                    <a:pt x="457" y="1359"/>
                  </a:lnTo>
                  <a:lnTo>
                    <a:pt x="499" y="1232"/>
                  </a:lnTo>
                  <a:lnTo>
                    <a:pt x="531" y="1115"/>
                  </a:lnTo>
                  <a:lnTo>
                    <a:pt x="552" y="988"/>
                  </a:lnTo>
                  <a:lnTo>
                    <a:pt x="563" y="860"/>
                  </a:lnTo>
                  <a:lnTo>
                    <a:pt x="573" y="744"/>
                  </a:lnTo>
                  <a:lnTo>
                    <a:pt x="573" y="744"/>
                  </a:lnTo>
                  <a:lnTo>
                    <a:pt x="563" y="574"/>
                  </a:lnTo>
                  <a:lnTo>
                    <a:pt x="542" y="404"/>
                  </a:lnTo>
                  <a:lnTo>
                    <a:pt x="499" y="245"/>
                  </a:lnTo>
                  <a:lnTo>
                    <a:pt x="446" y="86"/>
                  </a:lnTo>
                  <a:lnTo>
                    <a:pt x="446" y="86"/>
                  </a:lnTo>
                  <a:lnTo>
                    <a:pt x="425" y="54"/>
                  </a:lnTo>
                  <a:lnTo>
                    <a:pt x="393" y="33"/>
                  </a:lnTo>
                  <a:lnTo>
                    <a:pt x="361" y="11"/>
                  </a:lnTo>
                  <a:lnTo>
                    <a:pt x="31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19"/>
            <p:cNvSpPr/>
            <p:nvPr/>
          </p:nvSpPr>
          <p:spPr>
            <a:xfrm>
              <a:off x="4963975" y="807025"/>
              <a:ext cx="79625" cy="38750"/>
            </a:xfrm>
            <a:custGeom>
              <a:avLst/>
              <a:gdLst/>
              <a:ahLst/>
              <a:cxnLst/>
              <a:rect l="l" t="t" r="r" b="b"/>
              <a:pathLst>
                <a:path w="3185" h="1550" extrusionOk="0">
                  <a:moveTo>
                    <a:pt x="1783" y="0"/>
                  </a:moveTo>
                  <a:lnTo>
                    <a:pt x="1582" y="21"/>
                  </a:lnTo>
                  <a:lnTo>
                    <a:pt x="1391" y="64"/>
                  </a:lnTo>
                  <a:lnTo>
                    <a:pt x="1200" y="117"/>
                  </a:lnTo>
                  <a:lnTo>
                    <a:pt x="1019" y="202"/>
                  </a:lnTo>
                  <a:lnTo>
                    <a:pt x="871" y="287"/>
                  </a:lnTo>
                  <a:lnTo>
                    <a:pt x="722" y="372"/>
                  </a:lnTo>
                  <a:lnTo>
                    <a:pt x="595" y="467"/>
                  </a:lnTo>
                  <a:lnTo>
                    <a:pt x="478" y="573"/>
                  </a:lnTo>
                  <a:lnTo>
                    <a:pt x="372" y="690"/>
                  </a:lnTo>
                  <a:lnTo>
                    <a:pt x="276" y="817"/>
                  </a:lnTo>
                  <a:lnTo>
                    <a:pt x="181" y="955"/>
                  </a:lnTo>
                  <a:lnTo>
                    <a:pt x="106" y="1104"/>
                  </a:lnTo>
                  <a:lnTo>
                    <a:pt x="53" y="1221"/>
                  </a:lnTo>
                  <a:lnTo>
                    <a:pt x="22" y="1316"/>
                  </a:lnTo>
                  <a:lnTo>
                    <a:pt x="0" y="1391"/>
                  </a:lnTo>
                  <a:lnTo>
                    <a:pt x="11" y="1454"/>
                  </a:lnTo>
                  <a:lnTo>
                    <a:pt x="32" y="1497"/>
                  </a:lnTo>
                  <a:lnTo>
                    <a:pt x="64" y="1529"/>
                  </a:lnTo>
                  <a:lnTo>
                    <a:pt x="106" y="1539"/>
                  </a:lnTo>
                  <a:lnTo>
                    <a:pt x="160" y="1550"/>
                  </a:lnTo>
                  <a:lnTo>
                    <a:pt x="213" y="1550"/>
                  </a:lnTo>
                  <a:lnTo>
                    <a:pt x="276" y="1539"/>
                  </a:lnTo>
                  <a:lnTo>
                    <a:pt x="404" y="1507"/>
                  </a:lnTo>
                  <a:lnTo>
                    <a:pt x="520" y="1465"/>
                  </a:lnTo>
                  <a:lnTo>
                    <a:pt x="605" y="1422"/>
                  </a:lnTo>
                  <a:lnTo>
                    <a:pt x="839" y="1316"/>
                  </a:lnTo>
                  <a:lnTo>
                    <a:pt x="1094" y="1221"/>
                  </a:lnTo>
                  <a:lnTo>
                    <a:pt x="1348" y="1157"/>
                  </a:lnTo>
                  <a:lnTo>
                    <a:pt x="1614" y="1115"/>
                  </a:lnTo>
                  <a:lnTo>
                    <a:pt x="1773" y="1104"/>
                  </a:lnTo>
                  <a:lnTo>
                    <a:pt x="1943" y="1093"/>
                  </a:lnTo>
                  <a:lnTo>
                    <a:pt x="2272" y="1083"/>
                  </a:lnTo>
                  <a:lnTo>
                    <a:pt x="2601" y="1093"/>
                  </a:lnTo>
                  <a:lnTo>
                    <a:pt x="2930" y="1083"/>
                  </a:lnTo>
                  <a:lnTo>
                    <a:pt x="3015" y="1072"/>
                  </a:lnTo>
                  <a:lnTo>
                    <a:pt x="3057" y="1062"/>
                  </a:lnTo>
                  <a:lnTo>
                    <a:pt x="3089" y="1040"/>
                  </a:lnTo>
                  <a:lnTo>
                    <a:pt x="3121" y="1019"/>
                  </a:lnTo>
                  <a:lnTo>
                    <a:pt x="3142" y="998"/>
                  </a:lnTo>
                  <a:lnTo>
                    <a:pt x="3163" y="934"/>
                  </a:lnTo>
                  <a:lnTo>
                    <a:pt x="3184" y="871"/>
                  </a:lnTo>
                  <a:lnTo>
                    <a:pt x="3184" y="807"/>
                  </a:lnTo>
                  <a:lnTo>
                    <a:pt x="3163" y="690"/>
                  </a:lnTo>
                  <a:lnTo>
                    <a:pt x="3121" y="573"/>
                  </a:lnTo>
                  <a:lnTo>
                    <a:pt x="3057" y="478"/>
                  </a:lnTo>
                  <a:lnTo>
                    <a:pt x="2972" y="382"/>
                  </a:lnTo>
                  <a:lnTo>
                    <a:pt x="2887" y="308"/>
                  </a:lnTo>
                  <a:lnTo>
                    <a:pt x="2781" y="234"/>
                  </a:lnTo>
                  <a:lnTo>
                    <a:pt x="2675" y="170"/>
                  </a:lnTo>
                  <a:lnTo>
                    <a:pt x="2558" y="117"/>
                  </a:lnTo>
                  <a:lnTo>
                    <a:pt x="2378" y="64"/>
                  </a:lnTo>
                  <a:lnTo>
                    <a:pt x="2176" y="21"/>
                  </a:lnTo>
                  <a:lnTo>
                    <a:pt x="1985" y="0"/>
                  </a:lnTo>
                  <a:close/>
                </a:path>
              </a:pathLst>
            </a:custGeom>
            <a:solidFill>
              <a:srgbClr val="492A2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19"/>
            <p:cNvSpPr/>
            <p:nvPr/>
          </p:nvSpPr>
          <p:spPr>
            <a:xfrm>
              <a:off x="5248675" y="807025"/>
              <a:ext cx="79650" cy="38750"/>
            </a:xfrm>
            <a:custGeom>
              <a:avLst/>
              <a:gdLst/>
              <a:ahLst/>
              <a:cxnLst/>
              <a:rect l="l" t="t" r="r" b="b"/>
              <a:pathLst>
                <a:path w="3186" h="1550" extrusionOk="0">
                  <a:moveTo>
                    <a:pt x="1200" y="0"/>
                  </a:moveTo>
                  <a:lnTo>
                    <a:pt x="1009" y="21"/>
                  </a:lnTo>
                  <a:lnTo>
                    <a:pt x="818" y="64"/>
                  </a:lnTo>
                  <a:lnTo>
                    <a:pt x="627" y="117"/>
                  </a:lnTo>
                  <a:lnTo>
                    <a:pt x="510" y="170"/>
                  </a:lnTo>
                  <a:lnTo>
                    <a:pt x="404" y="234"/>
                  </a:lnTo>
                  <a:lnTo>
                    <a:pt x="298" y="308"/>
                  </a:lnTo>
                  <a:lnTo>
                    <a:pt x="213" y="382"/>
                  </a:lnTo>
                  <a:lnTo>
                    <a:pt x="128" y="478"/>
                  </a:lnTo>
                  <a:lnTo>
                    <a:pt x="75" y="573"/>
                  </a:lnTo>
                  <a:lnTo>
                    <a:pt x="33" y="690"/>
                  </a:lnTo>
                  <a:lnTo>
                    <a:pt x="1" y="807"/>
                  </a:lnTo>
                  <a:lnTo>
                    <a:pt x="12" y="871"/>
                  </a:lnTo>
                  <a:lnTo>
                    <a:pt x="22" y="934"/>
                  </a:lnTo>
                  <a:lnTo>
                    <a:pt x="54" y="998"/>
                  </a:lnTo>
                  <a:lnTo>
                    <a:pt x="75" y="1019"/>
                  </a:lnTo>
                  <a:lnTo>
                    <a:pt x="97" y="1040"/>
                  </a:lnTo>
                  <a:lnTo>
                    <a:pt x="139" y="1062"/>
                  </a:lnTo>
                  <a:lnTo>
                    <a:pt x="171" y="1072"/>
                  </a:lnTo>
                  <a:lnTo>
                    <a:pt x="256" y="1083"/>
                  </a:lnTo>
                  <a:lnTo>
                    <a:pt x="585" y="1093"/>
                  </a:lnTo>
                  <a:lnTo>
                    <a:pt x="924" y="1083"/>
                  </a:lnTo>
                  <a:lnTo>
                    <a:pt x="1253" y="1093"/>
                  </a:lnTo>
                  <a:lnTo>
                    <a:pt x="1413" y="1104"/>
                  </a:lnTo>
                  <a:lnTo>
                    <a:pt x="1582" y="1115"/>
                  </a:lnTo>
                  <a:lnTo>
                    <a:pt x="1837" y="1157"/>
                  </a:lnTo>
                  <a:lnTo>
                    <a:pt x="2092" y="1221"/>
                  </a:lnTo>
                  <a:lnTo>
                    <a:pt x="2347" y="1316"/>
                  </a:lnTo>
                  <a:lnTo>
                    <a:pt x="2580" y="1422"/>
                  </a:lnTo>
                  <a:lnTo>
                    <a:pt x="2665" y="1465"/>
                  </a:lnTo>
                  <a:lnTo>
                    <a:pt x="2782" y="1507"/>
                  </a:lnTo>
                  <a:lnTo>
                    <a:pt x="2909" y="1539"/>
                  </a:lnTo>
                  <a:lnTo>
                    <a:pt x="2973" y="1550"/>
                  </a:lnTo>
                  <a:lnTo>
                    <a:pt x="3026" y="1550"/>
                  </a:lnTo>
                  <a:lnTo>
                    <a:pt x="3079" y="1539"/>
                  </a:lnTo>
                  <a:lnTo>
                    <a:pt x="3121" y="1529"/>
                  </a:lnTo>
                  <a:lnTo>
                    <a:pt x="3153" y="1497"/>
                  </a:lnTo>
                  <a:lnTo>
                    <a:pt x="3175" y="1454"/>
                  </a:lnTo>
                  <a:lnTo>
                    <a:pt x="3185" y="1391"/>
                  </a:lnTo>
                  <a:lnTo>
                    <a:pt x="3175" y="1316"/>
                  </a:lnTo>
                  <a:lnTo>
                    <a:pt x="3143" y="1221"/>
                  </a:lnTo>
                  <a:lnTo>
                    <a:pt x="3079" y="1104"/>
                  </a:lnTo>
                  <a:lnTo>
                    <a:pt x="3005" y="955"/>
                  </a:lnTo>
                  <a:lnTo>
                    <a:pt x="2909" y="817"/>
                  </a:lnTo>
                  <a:lnTo>
                    <a:pt x="2814" y="690"/>
                  </a:lnTo>
                  <a:lnTo>
                    <a:pt x="2708" y="573"/>
                  </a:lnTo>
                  <a:lnTo>
                    <a:pt x="2591" y="467"/>
                  </a:lnTo>
                  <a:lnTo>
                    <a:pt x="2463" y="372"/>
                  </a:lnTo>
                  <a:lnTo>
                    <a:pt x="2325" y="287"/>
                  </a:lnTo>
                  <a:lnTo>
                    <a:pt x="2166" y="202"/>
                  </a:lnTo>
                  <a:lnTo>
                    <a:pt x="1986" y="117"/>
                  </a:lnTo>
                  <a:lnTo>
                    <a:pt x="1795" y="64"/>
                  </a:lnTo>
                  <a:lnTo>
                    <a:pt x="1604" y="21"/>
                  </a:lnTo>
                  <a:lnTo>
                    <a:pt x="1402" y="0"/>
                  </a:lnTo>
                  <a:close/>
                </a:path>
              </a:pathLst>
            </a:custGeom>
            <a:solidFill>
              <a:srgbClr val="492A2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19"/>
            <p:cNvSpPr/>
            <p:nvPr/>
          </p:nvSpPr>
          <p:spPr>
            <a:xfrm>
              <a:off x="5000850" y="867775"/>
              <a:ext cx="45400" cy="45675"/>
            </a:xfrm>
            <a:custGeom>
              <a:avLst/>
              <a:gdLst/>
              <a:ahLst/>
              <a:cxnLst/>
              <a:rect l="l" t="t" r="r" b="b"/>
              <a:pathLst>
                <a:path w="1816" h="1827" extrusionOk="0">
                  <a:moveTo>
                    <a:pt x="818" y="1"/>
                  </a:moveTo>
                  <a:lnTo>
                    <a:pt x="712" y="22"/>
                  </a:lnTo>
                  <a:lnTo>
                    <a:pt x="606" y="54"/>
                  </a:lnTo>
                  <a:lnTo>
                    <a:pt x="499" y="96"/>
                  </a:lnTo>
                  <a:lnTo>
                    <a:pt x="404" y="160"/>
                  </a:lnTo>
                  <a:lnTo>
                    <a:pt x="319" y="234"/>
                  </a:lnTo>
                  <a:lnTo>
                    <a:pt x="245" y="319"/>
                  </a:lnTo>
                  <a:lnTo>
                    <a:pt x="170" y="415"/>
                  </a:lnTo>
                  <a:lnTo>
                    <a:pt x="117" y="521"/>
                  </a:lnTo>
                  <a:lnTo>
                    <a:pt x="64" y="627"/>
                  </a:lnTo>
                  <a:lnTo>
                    <a:pt x="32" y="744"/>
                  </a:lnTo>
                  <a:lnTo>
                    <a:pt x="11" y="860"/>
                  </a:lnTo>
                  <a:lnTo>
                    <a:pt x="1" y="977"/>
                  </a:lnTo>
                  <a:lnTo>
                    <a:pt x="1" y="1094"/>
                  </a:lnTo>
                  <a:lnTo>
                    <a:pt x="22" y="1211"/>
                  </a:lnTo>
                  <a:lnTo>
                    <a:pt x="54" y="1317"/>
                  </a:lnTo>
                  <a:lnTo>
                    <a:pt x="86" y="1391"/>
                  </a:lnTo>
                  <a:lnTo>
                    <a:pt x="128" y="1455"/>
                  </a:lnTo>
                  <a:lnTo>
                    <a:pt x="181" y="1519"/>
                  </a:lnTo>
                  <a:lnTo>
                    <a:pt x="234" y="1572"/>
                  </a:lnTo>
                  <a:lnTo>
                    <a:pt x="298" y="1625"/>
                  </a:lnTo>
                  <a:lnTo>
                    <a:pt x="362" y="1667"/>
                  </a:lnTo>
                  <a:lnTo>
                    <a:pt x="499" y="1731"/>
                  </a:lnTo>
                  <a:lnTo>
                    <a:pt x="648" y="1784"/>
                  </a:lnTo>
                  <a:lnTo>
                    <a:pt x="807" y="1816"/>
                  </a:lnTo>
                  <a:lnTo>
                    <a:pt x="956" y="1826"/>
                  </a:lnTo>
                  <a:lnTo>
                    <a:pt x="1115" y="1805"/>
                  </a:lnTo>
                  <a:lnTo>
                    <a:pt x="1189" y="1795"/>
                  </a:lnTo>
                  <a:lnTo>
                    <a:pt x="1264" y="1763"/>
                  </a:lnTo>
                  <a:lnTo>
                    <a:pt x="1338" y="1741"/>
                  </a:lnTo>
                  <a:lnTo>
                    <a:pt x="1402" y="1699"/>
                  </a:lnTo>
                  <a:lnTo>
                    <a:pt x="1465" y="1657"/>
                  </a:lnTo>
                  <a:lnTo>
                    <a:pt x="1518" y="1614"/>
                  </a:lnTo>
                  <a:lnTo>
                    <a:pt x="1571" y="1550"/>
                  </a:lnTo>
                  <a:lnTo>
                    <a:pt x="1625" y="1487"/>
                  </a:lnTo>
                  <a:lnTo>
                    <a:pt x="1688" y="1381"/>
                  </a:lnTo>
                  <a:lnTo>
                    <a:pt x="1741" y="1264"/>
                  </a:lnTo>
                  <a:lnTo>
                    <a:pt x="1784" y="1147"/>
                  </a:lnTo>
                  <a:lnTo>
                    <a:pt x="1805" y="1030"/>
                  </a:lnTo>
                  <a:lnTo>
                    <a:pt x="1816" y="914"/>
                  </a:lnTo>
                  <a:lnTo>
                    <a:pt x="1816" y="797"/>
                  </a:lnTo>
                  <a:lnTo>
                    <a:pt x="1794" y="691"/>
                  </a:lnTo>
                  <a:lnTo>
                    <a:pt x="1763" y="574"/>
                  </a:lnTo>
                  <a:lnTo>
                    <a:pt x="1720" y="478"/>
                  </a:lnTo>
                  <a:lnTo>
                    <a:pt x="1656" y="372"/>
                  </a:lnTo>
                  <a:lnTo>
                    <a:pt x="1582" y="287"/>
                  </a:lnTo>
                  <a:lnTo>
                    <a:pt x="1487" y="213"/>
                  </a:lnTo>
                  <a:lnTo>
                    <a:pt x="1370" y="139"/>
                  </a:lnTo>
                  <a:lnTo>
                    <a:pt x="1242" y="86"/>
                  </a:lnTo>
                  <a:lnTo>
                    <a:pt x="1094" y="43"/>
                  </a:lnTo>
                  <a:lnTo>
                    <a:pt x="935" y="11"/>
                  </a:lnTo>
                  <a:lnTo>
                    <a:pt x="818" y="1"/>
                  </a:lnTo>
                  <a:close/>
                </a:path>
              </a:pathLst>
            </a:custGeom>
            <a:solidFill>
              <a:srgbClr val="5B2B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19"/>
            <p:cNvSpPr/>
            <p:nvPr/>
          </p:nvSpPr>
          <p:spPr>
            <a:xfrm>
              <a:off x="5244450" y="867775"/>
              <a:ext cx="45400" cy="45675"/>
            </a:xfrm>
            <a:custGeom>
              <a:avLst/>
              <a:gdLst/>
              <a:ahLst/>
              <a:cxnLst/>
              <a:rect l="l" t="t" r="r" b="b"/>
              <a:pathLst>
                <a:path w="1816" h="1827" extrusionOk="0">
                  <a:moveTo>
                    <a:pt x="817" y="1"/>
                  </a:moveTo>
                  <a:lnTo>
                    <a:pt x="711" y="22"/>
                  </a:lnTo>
                  <a:lnTo>
                    <a:pt x="605" y="54"/>
                  </a:lnTo>
                  <a:lnTo>
                    <a:pt x="499" y="96"/>
                  </a:lnTo>
                  <a:lnTo>
                    <a:pt x="414" y="160"/>
                  </a:lnTo>
                  <a:lnTo>
                    <a:pt x="319" y="234"/>
                  </a:lnTo>
                  <a:lnTo>
                    <a:pt x="244" y="319"/>
                  </a:lnTo>
                  <a:lnTo>
                    <a:pt x="181" y="415"/>
                  </a:lnTo>
                  <a:lnTo>
                    <a:pt x="117" y="521"/>
                  </a:lnTo>
                  <a:lnTo>
                    <a:pt x="74" y="627"/>
                  </a:lnTo>
                  <a:lnTo>
                    <a:pt x="32" y="744"/>
                  </a:lnTo>
                  <a:lnTo>
                    <a:pt x="11" y="860"/>
                  </a:lnTo>
                  <a:lnTo>
                    <a:pt x="0" y="977"/>
                  </a:lnTo>
                  <a:lnTo>
                    <a:pt x="0" y="1094"/>
                  </a:lnTo>
                  <a:lnTo>
                    <a:pt x="21" y="1211"/>
                  </a:lnTo>
                  <a:lnTo>
                    <a:pt x="53" y="1317"/>
                  </a:lnTo>
                  <a:lnTo>
                    <a:pt x="85" y="1391"/>
                  </a:lnTo>
                  <a:lnTo>
                    <a:pt x="128" y="1455"/>
                  </a:lnTo>
                  <a:lnTo>
                    <a:pt x="181" y="1519"/>
                  </a:lnTo>
                  <a:lnTo>
                    <a:pt x="234" y="1572"/>
                  </a:lnTo>
                  <a:lnTo>
                    <a:pt x="297" y="1625"/>
                  </a:lnTo>
                  <a:lnTo>
                    <a:pt x="361" y="1667"/>
                  </a:lnTo>
                  <a:lnTo>
                    <a:pt x="499" y="1731"/>
                  </a:lnTo>
                  <a:lnTo>
                    <a:pt x="648" y="1784"/>
                  </a:lnTo>
                  <a:lnTo>
                    <a:pt x="807" y="1816"/>
                  </a:lnTo>
                  <a:lnTo>
                    <a:pt x="966" y="1826"/>
                  </a:lnTo>
                  <a:lnTo>
                    <a:pt x="1115" y="1805"/>
                  </a:lnTo>
                  <a:lnTo>
                    <a:pt x="1189" y="1795"/>
                  </a:lnTo>
                  <a:lnTo>
                    <a:pt x="1263" y="1763"/>
                  </a:lnTo>
                  <a:lnTo>
                    <a:pt x="1338" y="1741"/>
                  </a:lnTo>
                  <a:lnTo>
                    <a:pt x="1401" y="1699"/>
                  </a:lnTo>
                  <a:lnTo>
                    <a:pt x="1465" y="1657"/>
                  </a:lnTo>
                  <a:lnTo>
                    <a:pt x="1529" y="1614"/>
                  </a:lnTo>
                  <a:lnTo>
                    <a:pt x="1582" y="1550"/>
                  </a:lnTo>
                  <a:lnTo>
                    <a:pt x="1624" y="1487"/>
                  </a:lnTo>
                  <a:lnTo>
                    <a:pt x="1688" y="1381"/>
                  </a:lnTo>
                  <a:lnTo>
                    <a:pt x="1741" y="1264"/>
                  </a:lnTo>
                  <a:lnTo>
                    <a:pt x="1783" y="1147"/>
                  </a:lnTo>
                  <a:lnTo>
                    <a:pt x="1805" y="1030"/>
                  </a:lnTo>
                  <a:lnTo>
                    <a:pt x="1815" y="914"/>
                  </a:lnTo>
                  <a:lnTo>
                    <a:pt x="1815" y="797"/>
                  </a:lnTo>
                  <a:lnTo>
                    <a:pt x="1794" y="691"/>
                  </a:lnTo>
                  <a:lnTo>
                    <a:pt x="1762" y="574"/>
                  </a:lnTo>
                  <a:lnTo>
                    <a:pt x="1720" y="478"/>
                  </a:lnTo>
                  <a:lnTo>
                    <a:pt x="1656" y="372"/>
                  </a:lnTo>
                  <a:lnTo>
                    <a:pt x="1582" y="287"/>
                  </a:lnTo>
                  <a:lnTo>
                    <a:pt x="1486" y="213"/>
                  </a:lnTo>
                  <a:lnTo>
                    <a:pt x="1369" y="139"/>
                  </a:lnTo>
                  <a:lnTo>
                    <a:pt x="1242" y="86"/>
                  </a:lnTo>
                  <a:lnTo>
                    <a:pt x="1104" y="43"/>
                  </a:lnTo>
                  <a:lnTo>
                    <a:pt x="934" y="11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rgbClr val="5B2B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19"/>
            <p:cNvSpPr/>
            <p:nvPr/>
          </p:nvSpPr>
          <p:spPr>
            <a:xfrm>
              <a:off x="5120250" y="869100"/>
              <a:ext cx="54175" cy="110425"/>
            </a:xfrm>
            <a:custGeom>
              <a:avLst/>
              <a:gdLst/>
              <a:ahLst/>
              <a:cxnLst/>
              <a:rect l="l" t="t" r="r" b="b"/>
              <a:pathLst>
                <a:path w="2167" h="4417" extrusionOk="0">
                  <a:moveTo>
                    <a:pt x="977" y="1"/>
                  </a:moveTo>
                  <a:lnTo>
                    <a:pt x="924" y="11"/>
                  </a:lnTo>
                  <a:lnTo>
                    <a:pt x="882" y="43"/>
                  </a:lnTo>
                  <a:lnTo>
                    <a:pt x="861" y="86"/>
                  </a:lnTo>
                  <a:lnTo>
                    <a:pt x="850" y="139"/>
                  </a:lnTo>
                  <a:lnTo>
                    <a:pt x="850" y="319"/>
                  </a:lnTo>
                  <a:lnTo>
                    <a:pt x="850" y="574"/>
                  </a:lnTo>
                  <a:lnTo>
                    <a:pt x="829" y="829"/>
                  </a:lnTo>
                  <a:lnTo>
                    <a:pt x="797" y="1083"/>
                  </a:lnTo>
                  <a:lnTo>
                    <a:pt x="744" y="1328"/>
                  </a:lnTo>
                  <a:lnTo>
                    <a:pt x="691" y="1572"/>
                  </a:lnTo>
                  <a:lnTo>
                    <a:pt x="616" y="1816"/>
                  </a:lnTo>
                  <a:lnTo>
                    <a:pt x="532" y="2060"/>
                  </a:lnTo>
                  <a:lnTo>
                    <a:pt x="436" y="2293"/>
                  </a:lnTo>
                  <a:lnTo>
                    <a:pt x="213" y="2760"/>
                  </a:lnTo>
                  <a:lnTo>
                    <a:pt x="118" y="3015"/>
                  </a:lnTo>
                  <a:lnTo>
                    <a:pt x="65" y="3132"/>
                  </a:lnTo>
                  <a:lnTo>
                    <a:pt x="33" y="3270"/>
                  </a:lnTo>
                  <a:lnTo>
                    <a:pt x="11" y="3387"/>
                  </a:lnTo>
                  <a:lnTo>
                    <a:pt x="1" y="3503"/>
                  </a:lnTo>
                  <a:lnTo>
                    <a:pt x="1" y="3599"/>
                  </a:lnTo>
                  <a:lnTo>
                    <a:pt x="11" y="3684"/>
                  </a:lnTo>
                  <a:lnTo>
                    <a:pt x="43" y="3769"/>
                  </a:lnTo>
                  <a:lnTo>
                    <a:pt x="65" y="3854"/>
                  </a:lnTo>
                  <a:lnTo>
                    <a:pt x="107" y="3928"/>
                  </a:lnTo>
                  <a:lnTo>
                    <a:pt x="149" y="4002"/>
                  </a:lnTo>
                  <a:lnTo>
                    <a:pt x="203" y="4077"/>
                  </a:lnTo>
                  <a:lnTo>
                    <a:pt x="266" y="4140"/>
                  </a:lnTo>
                  <a:lnTo>
                    <a:pt x="330" y="4204"/>
                  </a:lnTo>
                  <a:lnTo>
                    <a:pt x="394" y="4257"/>
                  </a:lnTo>
                  <a:lnTo>
                    <a:pt x="479" y="4299"/>
                  </a:lnTo>
                  <a:lnTo>
                    <a:pt x="553" y="4342"/>
                  </a:lnTo>
                  <a:lnTo>
                    <a:pt x="638" y="4374"/>
                  </a:lnTo>
                  <a:lnTo>
                    <a:pt x="733" y="4395"/>
                  </a:lnTo>
                  <a:lnTo>
                    <a:pt x="818" y="4406"/>
                  </a:lnTo>
                  <a:lnTo>
                    <a:pt x="914" y="4416"/>
                  </a:lnTo>
                  <a:lnTo>
                    <a:pt x="924" y="4416"/>
                  </a:lnTo>
                  <a:lnTo>
                    <a:pt x="1094" y="4406"/>
                  </a:lnTo>
                  <a:lnTo>
                    <a:pt x="1253" y="4384"/>
                  </a:lnTo>
                  <a:lnTo>
                    <a:pt x="1413" y="4353"/>
                  </a:lnTo>
                  <a:lnTo>
                    <a:pt x="1572" y="4299"/>
                  </a:lnTo>
                  <a:lnTo>
                    <a:pt x="1720" y="4236"/>
                  </a:lnTo>
                  <a:lnTo>
                    <a:pt x="1869" y="4161"/>
                  </a:lnTo>
                  <a:lnTo>
                    <a:pt x="1996" y="4066"/>
                  </a:lnTo>
                  <a:lnTo>
                    <a:pt x="2124" y="3970"/>
                  </a:lnTo>
                  <a:lnTo>
                    <a:pt x="2155" y="3928"/>
                  </a:lnTo>
                  <a:lnTo>
                    <a:pt x="2166" y="3875"/>
                  </a:lnTo>
                  <a:lnTo>
                    <a:pt x="2155" y="3822"/>
                  </a:lnTo>
                  <a:lnTo>
                    <a:pt x="2134" y="3779"/>
                  </a:lnTo>
                  <a:lnTo>
                    <a:pt x="2081" y="3737"/>
                  </a:lnTo>
                  <a:lnTo>
                    <a:pt x="2028" y="3726"/>
                  </a:lnTo>
                  <a:lnTo>
                    <a:pt x="1975" y="3737"/>
                  </a:lnTo>
                  <a:lnTo>
                    <a:pt x="1933" y="3769"/>
                  </a:lnTo>
                  <a:lnTo>
                    <a:pt x="1837" y="3854"/>
                  </a:lnTo>
                  <a:lnTo>
                    <a:pt x="1720" y="3928"/>
                  </a:lnTo>
                  <a:lnTo>
                    <a:pt x="1604" y="3992"/>
                  </a:lnTo>
                  <a:lnTo>
                    <a:pt x="1476" y="4045"/>
                  </a:lnTo>
                  <a:lnTo>
                    <a:pt x="1338" y="4087"/>
                  </a:lnTo>
                  <a:lnTo>
                    <a:pt x="1211" y="4119"/>
                  </a:lnTo>
                  <a:lnTo>
                    <a:pt x="1062" y="4140"/>
                  </a:lnTo>
                  <a:lnTo>
                    <a:pt x="850" y="4140"/>
                  </a:lnTo>
                  <a:lnTo>
                    <a:pt x="786" y="4130"/>
                  </a:lnTo>
                  <a:lnTo>
                    <a:pt x="723" y="4108"/>
                  </a:lnTo>
                  <a:lnTo>
                    <a:pt x="659" y="4087"/>
                  </a:lnTo>
                  <a:lnTo>
                    <a:pt x="553" y="4034"/>
                  </a:lnTo>
                  <a:lnTo>
                    <a:pt x="457" y="3949"/>
                  </a:lnTo>
                  <a:lnTo>
                    <a:pt x="383" y="3854"/>
                  </a:lnTo>
                  <a:lnTo>
                    <a:pt x="319" y="3748"/>
                  </a:lnTo>
                  <a:lnTo>
                    <a:pt x="287" y="3631"/>
                  </a:lnTo>
                  <a:lnTo>
                    <a:pt x="277" y="3567"/>
                  </a:lnTo>
                  <a:lnTo>
                    <a:pt x="277" y="3503"/>
                  </a:lnTo>
                  <a:lnTo>
                    <a:pt x="277" y="3419"/>
                  </a:lnTo>
                  <a:lnTo>
                    <a:pt x="298" y="3334"/>
                  </a:lnTo>
                  <a:lnTo>
                    <a:pt x="372" y="3111"/>
                  </a:lnTo>
                  <a:lnTo>
                    <a:pt x="468" y="2877"/>
                  </a:lnTo>
                  <a:lnTo>
                    <a:pt x="680" y="2400"/>
                  </a:lnTo>
                  <a:lnTo>
                    <a:pt x="786" y="2155"/>
                  </a:lnTo>
                  <a:lnTo>
                    <a:pt x="882" y="1901"/>
                  </a:lnTo>
                  <a:lnTo>
                    <a:pt x="956" y="1646"/>
                  </a:lnTo>
                  <a:lnTo>
                    <a:pt x="1020" y="1381"/>
                  </a:lnTo>
                  <a:lnTo>
                    <a:pt x="1062" y="1126"/>
                  </a:lnTo>
                  <a:lnTo>
                    <a:pt x="1094" y="861"/>
                  </a:lnTo>
                  <a:lnTo>
                    <a:pt x="1115" y="585"/>
                  </a:lnTo>
                  <a:lnTo>
                    <a:pt x="1126" y="319"/>
                  </a:lnTo>
                  <a:lnTo>
                    <a:pt x="1126" y="128"/>
                  </a:lnTo>
                  <a:lnTo>
                    <a:pt x="1115" y="75"/>
                  </a:lnTo>
                  <a:lnTo>
                    <a:pt x="1083" y="33"/>
                  </a:lnTo>
                  <a:lnTo>
                    <a:pt x="1041" y="11"/>
                  </a:lnTo>
                  <a:lnTo>
                    <a:pt x="988" y="1"/>
                  </a:lnTo>
                  <a:close/>
                </a:path>
              </a:pathLst>
            </a:custGeom>
            <a:solidFill>
              <a:srgbClr val="C15A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19"/>
            <p:cNvSpPr/>
            <p:nvPr/>
          </p:nvSpPr>
          <p:spPr>
            <a:xfrm>
              <a:off x="5120250" y="869100"/>
              <a:ext cx="54175" cy="110425"/>
            </a:xfrm>
            <a:custGeom>
              <a:avLst/>
              <a:gdLst/>
              <a:ahLst/>
              <a:cxnLst/>
              <a:rect l="l" t="t" r="r" b="b"/>
              <a:pathLst>
                <a:path w="2167" h="4417" fill="none" extrusionOk="0">
                  <a:moveTo>
                    <a:pt x="988" y="1"/>
                  </a:moveTo>
                  <a:lnTo>
                    <a:pt x="988" y="1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24" y="11"/>
                  </a:lnTo>
                  <a:lnTo>
                    <a:pt x="882" y="43"/>
                  </a:lnTo>
                  <a:lnTo>
                    <a:pt x="861" y="86"/>
                  </a:lnTo>
                  <a:lnTo>
                    <a:pt x="850" y="139"/>
                  </a:lnTo>
                  <a:lnTo>
                    <a:pt x="850" y="139"/>
                  </a:lnTo>
                  <a:lnTo>
                    <a:pt x="850" y="139"/>
                  </a:lnTo>
                  <a:lnTo>
                    <a:pt x="850" y="319"/>
                  </a:lnTo>
                  <a:lnTo>
                    <a:pt x="850" y="319"/>
                  </a:lnTo>
                  <a:lnTo>
                    <a:pt x="850" y="574"/>
                  </a:lnTo>
                  <a:lnTo>
                    <a:pt x="829" y="829"/>
                  </a:lnTo>
                  <a:lnTo>
                    <a:pt x="797" y="1083"/>
                  </a:lnTo>
                  <a:lnTo>
                    <a:pt x="744" y="1328"/>
                  </a:lnTo>
                  <a:lnTo>
                    <a:pt x="691" y="1572"/>
                  </a:lnTo>
                  <a:lnTo>
                    <a:pt x="616" y="1816"/>
                  </a:lnTo>
                  <a:lnTo>
                    <a:pt x="532" y="2060"/>
                  </a:lnTo>
                  <a:lnTo>
                    <a:pt x="436" y="2293"/>
                  </a:lnTo>
                  <a:lnTo>
                    <a:pt x="436" y="2293"/>
                  </a:lnTo>
                  <a:lnTo>
                    <a:pt x="213" y="2760"/>
                  </a:lnTo>
                  <a:lnTo>
                    <a:pt x="213" y="2760"/>
                  </a:lnTo>
                  <a:lnTo>
                    <a:pt x="118" y="3015"/>
                  </a:lnTo>
                  <a:lnTo>
                    <a:pt x="65" y="3132"/>
                  </a:lnTo>
                  <a:lnTo>
                    <a:pt x="33" y="3270"/>
                  </a:lnTo>
                  <a:lnTo>
                    <a:pt x="33" y="3270"/>
                  </a:lnTo>
                  <a:lnTo>
                    <a:pt x="11" y="3387"/>
                  </a:lnTo>
                  <a:lnTo>
                    <a:pt x="1" y="3503"/>
                  </a:lnTo>
                  <a:lnTo>
                    <a:pt x="1" y="3503"/>
                  </a:lnTo>
                  <a:lnTo>
                    <a:pt x="1" y="3599"/>
                  </a:lnTo>
                  <a:lnTo>
                    <a:pt x="11" y="3684"/>
                  </a:lnTo>
                  <a:lnTo>
                    <a:pt x="43" y="3769"/>
                  </a:lnTo>
                  <a:lnTo>
                    <a:pt x="65" y="3854"/>
                  </a:lnTo>
                  <a:lnTo>
                    <a:pt x="107" y="3928"/>
                  </a:lnTo>
                  <a:lnTo>
                    <a:pt x="149" y="4002"/>
                  </a:lnTo>
                  <a:lnTo>
                    <a:pt x="203" y="4077"/>
                  </a:lnTo>
                  <a:lnTo>
                    <a:pt x="266" y="4140"/>
                  </a:lnTo>
                  <a:lnTo>
                    <a:pt x="266" y="4140"/>
                  </a:lnTo>
                  <a:lnTo>
                    <a:pt x="330" y="4204"/>
                  </a:lnTo>
                  <a:lnTo>
                    <a:pt x="394" y="4257"/>
                  </a:lnTo>
                  <a:lnTo>
                    <a:pt x="479" y="4299"/>
                  </a:lnTo>
                  <a:lnTo>
                    <a:pt x="553" y="4342"/>
                  </a:lnTo>
                  <a:lnTo>
                    <a:pt x="638" y="4374"/>
                  </a:lnTo>
                  <a:lnTo>
                    <a:pt x="733" y="4395"/>
                  </a:lnTo>
                  <a:lnTo>
                    <a:pt x="818" y="4406"/>
                  </a:lnTo>
                  <a:lnTo>
                    <a:pt x="914" y="4416"/>
                  </a:lnTo>
                  <a:lnTo>
                    <a:pt x="914" y="4416"/>
                  </a:lnTo>
                  <a:lnTo>
                    <a:pt x="924" y="4416"/>
                  </a:lnTo>
                  <a:lnTo>
                    <a:pt x="924" y="4416"/>
                  </a:lnTo>
                  <a:lnTo>
                    <a:pt x="1094" y="4406"/>
                  </a:lnTo>
                  <a:lnTo>
                    <a:pt x="1253" y="4384"/>
                  </a:lnTo>
                  <a:lnTo>
                    <a:pt x="1413" y="4353"/>
                  </a:lnTo>
                  <a:lnTo>
                    <a:pt x="1572" y="4299"/>
                  </a:lnTo>
                  <a:lnTo>
                    <a:pt x="1572" y="4299"/>
                  </a:lnTo>
                  <a:lnTo>
                    <a:pt x="1720" y="4236"/>
                  </a:lnTo>
                  <a:lnTo>
                    <a:pt x="1869" y="4161"/>
                  </a:lnTo>
                  <a:lnTo>
                    <a:pt x="1996" y="4066"/>
                  </a:lnTo>
                  <a:lnTo>
                    <a:pt x="2124" y="3970"/>
                  </a:lnTo>
                  <a:lnTo>
                    <a:pt x="2124" y="3970"/>
                  </a:lnTo>
                  <a:lnTo>
                    <a:pt x="2155" y="3928"/>
                  </a:lnTo>
                  <a:lnTo>
                    <a:pt x="2166" y="3875"/>
                  </a:lnTo>
                  <a:lnTo>
                    <a:pt x="2155" y="3822"/>
                  </a:lnTo>
                  <a:lnTo>
                    <a:pt x="2134" y="3779"/>
                  </a:lnTo>
                  <a:lnTo>
                    <a:pt x="2134" y="3779"/>
                  </a:lnTo>
                  <a:lnTo>
                    <a:pt x="2081" y="3737"/>
                  </a:lnTo>
                  <a:lnTo>
                    <a:pt x="2028" y="3726"/>
                  </a:lnTo>
                  <a:lnTo>
                    <a:pt x="2028" y="3726"/>
                  </a:lnTo>
                  <a:lnTo>
                    <a:pt x="1975" y="3737"/>
                  </a:lnTo>
                  <a:lnTo>
                    <a:pt x="1933" y="3769"/>
                  </a:lnTo>
                  <a:lnTo>
                    <a:pt x="1933" y="3769"/>
                  </a:lnTo>
                  <a:lnTo>
                    <a:pt x="1837" y="3854"/>
                  </a:lnTo>
                  <a:lnTo>
                    <a:pt x="1720" y="3928"/>
                  </a:lnTo>
                  <a:lnTo>
                    <a:pt x="1604" y="3992"/>
                  </a:lnTo>
                  <a:lnTo>
                    <a:pt x="1476" y="4045"/>
                  </a:lnTo>
                  <a:lnTo>
                    <a:pt x="1476" y="4045"/>
                  </a:lnTo>
                  <a:lnTo>
                    <a:pt x="1338" y="4087"/>
                  </a:lnTo>
                  <a:lnTo>
                    <a:pt x="1211" y="4119"/>
                  </a:lnTo>
                  <a:lnTo>
                    <a:pt x="1062" y="4140"/>
                  </a:lnTo>
                  <a:lnTo>
                    <a:pt x="924" y="4140"/>
                  </a:lnTo>
                  <a:lnTo>
                    <a:pt x="914" y="4140"/>
                  </a:lnTo>
                  <a:lnTo>
                    <a:pt x="914" y="4140"/>
                  </a:lnTo>
                  <a:lnTo>
                    <a:pt x="850" y="4140"/>
                  </a:lnTo>
                  <a:lnTo>
                    <a:pt x="786" y="4130"/>
                  </a:lnTo>
                  <a:lnTo>
                    <a:pt x="723" y="4108"/>
                  </a:lnTo>
                  <a:lnTo>
                    <a:pt x="659" y="4087"/>
                  </a:lnTo>
                  <a:lnTo>
                    <a:pt x="553" y="4034"/>
                  </a:lnTo>
                  <a:lnTo>
                    <a:pt x="457" y="3949"/>
                  </a:lnTo>
                  <a:lnTo>
                    <a:pt x="457" y="3949"/>
                  </a:lnTo>
                  <a:lnTo>
                    <a:pt x="383" y="3854"/>
                  </a:lnTo>
                  <a:lnTo>
                    <a:pt x="319" y="3748"/>
                  </a:lnTo>
                  <a:lnTo>
                    <a:pt x="287" y="3631"/>
                  </a:lnTo>
                  <a:lnTo>
                    <a:pt x="277" y="3567"/>
                  </a:lnTo>
                  <a:lnTo>
                    <a:pt x="277" y="3503"/>
                  </a:lnTo>
                  <a:lnTo>
                    <a:pt x="277" y="3503"/>
                  </a:lnTo>
                  <a:lnTo>
                    <a:pt x="277" y="3419"/>
                  </a:lnTo>
                  <a:lnTo>
                    <a:pt x="298" y="3334"/>
                  </a:lnTo>
                  <a:lnTo>
                    <a:pt x="298" y="3334"/>
                  </a:lnTo>
                  <a:lnTo>
                    <a:pt x="372" y="3111"/>
                  </a:lnTo>
                  <a:lnTo>
                    <a:pt x="468" y="2877"/>
                  </a:lnTo>
                  <a:lnTo>
                    <a:pt x="468" y="2877"/>
                  </a:lnTo>
                  <a:lnTo>
                    <a:pt x="680" y="2400"/>
                  </a:lnTo>
                  <a:lnTo>
                    <a:pt x="680" y="2400"/>
                  </a:lnTo>
                  <a:lnTo>
                    <a:pt x="786" y="2155"/>
                  </a:lnTo>
                  <a:lnTo>
                    <a:pt x="882" y="1901"/>
                  </a:lnTo>
                  <a:lnTo>
                    <a:pt x="956" y="1646"/>
                  </a:lnTo>
                  <a:lnTo>
                    <a:pt x="1020" y="1381"/>
                  </a:lnTo>
                  <a:lnTo>
                    <a:pt x="1062" y="1126"/>
                  </a:lnTo>
                  <a:lnTo>
                    <a:pt x="1094" y="861"/>
                  </a:lnTo>
                  <a:lnTo>
                    <a:pt x="1115" y="585"/>
                  </a:lnTo>
                  <a:lnTo>
                    <a:pt x="1126" y="319"/>
                  </a:lnTo>
                  <a:lnTo>
                    <a:pt x="1126" y="319"/>
                  </a:lnTo>
                  <a:lnTo>
                    <a:pt x="1126" y="128"/>
                  </a:lnTo>
                  <a:lnTo>
                    <a:pt x="1126" y="128"/>
                  </a:lnTo>
                  <a:lnTo>
                    <a:pt x="1115" y="75"/>
                  </a:lnTo>
                  <a:lnTo>
                    <a:pt x="1083" y="33"/>
                  </a:lnTo>
                  <a:lnTo>
                    <a:pt x="1041" y="11"/>
                  </a:lnTo>
                  <a:lnTo>
                    <a:pt x="98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19"/>
            <p:cNvSpPr/>
            <p:nvPr/>
          </p:nvSpPr>
          <p:spPr>
            <a:xfrm>
              <a:off x="5259825" y="913150"/>
              <a:ext cx="127125" cy="123425"/>
            </a:xfrm>
            <a:custGeom>
              <a:avLst/>
              <a:gdLst/>
              <a:ahLst/>
              <a:cxnLst/>
              <a:rect l="l" t="t" r="r" b="b"/>
              <a:pathLst>
                <a:path w="5085" h="4937" extrusionOk="0">
                  <a:moveTo>
                    <a:pt x="2453" y="1"/>
                  </a:moveTo>
                  <a:lnTo>
                    <a:pt x="2198" y="33"/>
                  </a:lnTo>
                  <a:lnTo>
                    <a:pt x="1943" y="75"/>
                  </a:lnTo>
                  <a:lnTo>
                    <a:pt x="1699" y="139"/>
                  </a:lnTo>
                  <a:lnTo>
                    <a:pt x="1465" y="224"/>
                  </a:lnTo>
                  <a:lnTo>
                    <a:pt x="1253" y="319"/>
                  </a:lnTo>
                  <a:lnTo>
                    <a:pt x="1147" y="383"/>
                  </a:lnTo>
                  <a:lnTo>
                    <a:pt x="1052" y="447"/>
                  </a:lnTo>
                  <a:lnTo>
                    <a:pt x="967" y="510"/>
                  </a:lnTo>
                  <a:lnTo>
                    <a:pt x="882" y="584"/>
                  </a:lnTo>
                  <a:lnTo>
                    <a:pt x="776" y="691"/>
                  </a:lnTo>
                  <a:lnTo>
                    <a:pt x="669" y="807"/>
                  </a:lnTo>
                  <a:lnTo>
                    <a:pt x="574" y="935"/>
                  </a:lnTo>
                  <a:lnTo>
                    <a:pt x="489" y="1073"/>
                  </a:lnTo>
                  <a:lnTo>
                    <a:pt x="404" y="1211"/>
                  </a:lnTo>
                  <a:lnTo>
                    <a:pt x="330" y="1359"/>
                  </a:lnTo>
                  <a:lnTo>
                    <a:pt x="256" y="1508"/>
                  </a:lnTo>
                  <a:lnTo>
                    <a:pt x="202" y="1667"/>
                  </a:lnTo>
                  <a:lnTo>
                    <a:pt x="149" y="1826"/>
                  </a:lnTo>
                  <a:lnTo>
                    <a:pt x="96" y="1975"/>
                  </a:lnTo>
                  <a:lnTo>
                    <a:pt x="64" y="2134"/>
                  </a:lnTo>
                  <a:lnTo>
                    <a:pt x="33" y="2293"/>
                  </a:lnTo>
                  <a:lnTo>
                    <a:pt x="11" y="2442"/>
                  </a:lnTo>
                  <a:lnTo>
                    <a:pt x="1" y="2601"/>
                  </a:lnTo>
                  <a:lnTo>
                    <a:pt x="1" y="2750"/>
                  </a:lnTo>
                  <a:lnTo>
                    <a:pt x="11" y="2888"/>
                  </a:lnTo>
                  <a:lnTo>
                    <a:pt x="33" y="3026"/>
                  </a:lnTo>
                  <a:lnTo>
                    <a:pt x="54" y="3164"/>
                  </a:lnTo>
                  <a:lnTo>
                    <a:pt x="96" y="3302"/>
                  </a:lnTo>
                  <a:lnTo>
                    <a:pt x="139" y="3440"/>
                  </a:lnTo>
                  <a:lnTo>
                    <a:pt x="192" y="3578"/>
                  </a:lnTo>
                  <a:lnTo>
                    <a:pt x="256" y="3705"/>
                  </a:lnTo>
                  <a:lnTo>
                    <a:pt x="330" y="3832"/>
                  </a:lnTo>
                  <a:lnTo>
                    <a:pt x="415" y="3960"/>
                  </a:lnTo>
                  <a:lnTo>
                    <a:pt x="500" y="4076"/>
                  </a:lnTo>
                  <a:lnTo>
                    <a:pt x="595" y="4183"/>
                  </a:lnTo>
                  <a:lnTo>
                    <a:pt x="701" y="4299"/>
                  </a:lnTo>
                  <a:lnTo>
                    <a:pt x="818" y="4395"/>
                  </a:lnTo>
                  <a:lnTo>
                    <a:pt x="935" y="4490"/>
                  </a:lnTo>
                  <a:lnTo>
                    <a:pt x="1062" y="4575"/>
                  </a:lnTo>
                  <a:lnTo>
                    <a:pt x="1190" y="4650"/>
                  </a:lnTo>
                  <a:lnTo>
                    <a:pt x="1328" y="4724"/>
                  </a:lnTo>
                  <a:lnTo>
                    <a:pt x="1455" y="4777"/>
                  </a:lnTo>
                  <a:lnTo>
                    <a:pt x="1572" y="4819"/>
                  </a:lnTo>
                  <a:lnTo>
                    <a:pt x="1699" y="4851"/>
                  </a:lnTo>
                  <a:lnTo>
                    <a:pt x="1837" y="4883"/>
                  </a:lnTo>
                  <a:lnTo>
                    <a:pt x="1964" y="4904"/>
                  </a:lnTo>
                  <a:lnTo>
                    <a:pt x="2102" y="4926"/>
                  </a:lnTo>
                  <a:lnTo>
                    <a:pt x="2230" y="4936"/>
                  </a:lnTo>
                  <a:lnTo>
                    <a:pt x="2368" y="4936"/>
                  </a:lnTo>
                  <a:lnTo>
                    <a:pt x="2601" y="4926"/>
                  </a:lnTo>
                  <a:lnTo>
                    <a:pt x="2835" y="4904"/>
                  </a:lnTo>
                  <a:lnTo>
                    <a:pt x="3068" y="4851"/>
                  </a:lnTo>
                  <a:lnTo>
                    <a:pt x="3291" y="4788"/>
                  </a:lnTo>
                  <a:lnTo>
                    <a:pt x="3503" y="4703"/>
                  </a:lnTo>
                  <a:lnTo>
                    <a:pt x="3716" y="4607"/>
                  </a:lnTo>
                  <a:lnTo>
                    <a:pt x="3917" y="4490"/>
                  </a:lnTo>
                  <a:lnTo>
                    <a:pt x="4098" y="4352"/>
                  </a:lnTo>
                  <a:lnTo>
                    <a:pt x="4236" y="4236"/>
                  </a:lnTo>
                  <a:lnTo>
                    <a:pt x="4352" y="4119"/>
                  </a:lnTo>
                  <a:lnTo>
                    <a:pt x="4469" y="3992"/>
                  </a:lnTo>
                  <a:lnTo>
                    <a:pt x="4575" y="3854"/>
                  </a:lnTo>
                  <a:lnTo>
                    <a:pt x="4671" y="3716"/>
                  </a:lnTo>
                  <a:lnTo>
                    <a:pt x="4756" y="3567"/>
                  </a:lnTo>
                  <a:lnTo>
                    <a:pt x="4830" y="3418"/>
                  </a:lnTo>
                  <a:lnTo>
                    <a:pt x="4904" y="3259"/>
                  </a:lnTo>
                  <a:lnTo>
                    <a:pt x="4957" y="3100"/>
                  </a:lnTo>
                  <a:lnTo>
                    <a:pt x="5000" y="2941"/>
                  </a:lnTo>
                  <a:lnTo>
                    <a:pt x="5042" y="2771"/>
                  </a:lnTo>
                  <a:lnTo>
                    <a:pt x="5064" y="2612"/>
                  </a:lnTo>
                  <a:lnTo>
                    <a:pt x="5074" y="2442"/>
                  </a:lnTo>
                  <a:lnTo>
                    <a:pt x="5085" y="2272"/>
                  </a:lnTo>
                  <a:lnTo>
                    <a:pt x="5074" y="2113"/>
                  </a:lnTo>
                  <a:lnTo>
                    <a:pt x="5064" y="1943"/>
                  </a:lnTo>
                  <a:lnTo>
                    <a:pt x="5032" y="1805"/>
                  </a:lnTo>
                  <a:lnTo>
                    <a:pt x="5000" y="1657"/>
                  </a:lnTo>
                  <a:lnTo>
                    <a:pt x="4957" y="1519"/>
                  </a:lnTo>
                  <a:lnTo>
                    <a:pt x="4915" y="1381"/>
                  </a:lnTo>
                  <a:lnTo>
                    <a:pt x="4851" y="1243"/>
                  </a:lnTo>
                  <a:lnTo>
                    <a:pt x="4788" y="1115"/>
                  </a:lnTo>
                  <a:lnTo>
                    <a:pt x="4713" y="977"/>
                  </a:lnTo>
                  <a:lnTo>
                    <a:pt x="4628" y="860"/>
                  </a:lnTo>
                  <a:lnTo>
                    <a:pt x="4533" y="744"/>
                  </a:lnTo>
                  <a:lnTo>
                    <a:pt x="4437" y="627"/>
                  </a:lnTo>
                  <a:lnTo>
                    <a:pt x="4331" y="521"/>
                  </a:lnTo>
                  <a:lnTo>
                    <a:pt x="4214" y="425"/>
                  </a:lnTo>
                  <a:lnTo>
                    <a:pt x="4087" y="340"/>
                  </a:lnTo>
                  <a:lnTo>
                    <a:pt x="3960" y="266"/>
                  </a:lnTo>
                  <a:lnTo>
                    <a:pt x="3822" y="192"/>
                  </a:lnTo>
                  <a:lnTo>
                    <a:pt x="3673" y="139"/>
                  </a:lnTo>
                  <a:lnTo>
                    <a:pt x="3450" y="75"/>
                  </a:lnTo>
                  <a:lnTo>
                    <a:pt x="3217" y="33"/>
                  </a:lnTo>
                  <a:lnTo>
                    <a:pt x="2973" y="1"/>
                  </a:lnTo>
                  <a:close/>
                </a:path>
              </a:pathLst>
            </a:custGeom>
            <a:solidFill>
              <a:srgbClr val="C870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19"/>
            <p:cNvSpPr/>
            <p:nvPr/>
          </p:nvSpPr>
          <p:spPr>
            <a:xfrm>
              <a:off x="5259825" y="913150"/>
              <a:ext cx="127125" cy="123425"/>
            </a:xfrm>
            <a:custGeom>
              <a:avLst/>
              <a:gdLst/>
              <a:ahLst/>
              <a:cxnLst/>
              <a:rect l="l" t="t" r="r" b="b"/>
              <a:pathLst>
                <a:path w="5085" h="4937" fill="none" extrusionOk="0">
                  <a:moveTo>
                    <a:pt x="2718" y="1"/>
                  </a:moveTo>
                  <a:lnTo>
                    <a:pt x="2718" y="1"/>
                  </a:lnTo>
                  <a:lnTo>
                    <a:pt x="2453" y="1"/>
                  </a:lnTo>
                  <a:lnTo>
                    <a:pt x="2198" y="33"/>
                  </a:lnTo>
                  <a:lnTo>
                    <a:pt x="1943" y="75"/>
                  </a:lnTo>
                  <a:lnTo>
                    <a:pt x="1699" y="139"/>
                  </a:lnTo>
                  <a:lnTo>
                    <a:pt x="1465" y="224"/>
                  </a:lnTo>
                  <a:lnTo>
                    <a:pt x="1253" y="319"/>
                  </a:lnTo>
                  <a:lnTo>
                    <a:pt x="1147" y="383"/>
                  </a:lnTo>
                  <a:lnTo>
                    <a:pt x="1052" y="447"/>
                  </a:lnTo>
                  <a:lnTo>
                    <a:pt x="967" y="510"/>
                  </a:lnTo>
                  <a:lnTo>
                    <a:pt x="882" y="584"/>
                  </a:lnTo>
                  <a:lnTo>
                    <a:pt x="882" y="584"/>
                  </a:lnTo>
                  <a:lnTo>
                    <a:pt x="776" y="691"/>
                  </a:lnTo>
                  <a:lnTo>
                    <a:pt x="669" y="807"/>
                  </a:lnTo>
                  <a:lnTo>
                    <a:pt x="574" y="935"/>
                  </a:lnTo>
                  <a:lnTo>
                    <a:pt x="489" y="1073"/>
                  </a:lnTo>
                  <a:lnTo>
                    <a:pt x="404" y="1211"/>
                  </a:lnTo>
                  <a:lnTo>
                    <a:pt x="330" y="1359"/>
                  </a:lnTo>
                  <a:lnTo>
                    <a:pt x="256" y="1508"/>
                  </a:lnTo>
                  <a:lnTo>
                    <a:pt x="202" y="1667"/>
                  </a:lnTo>
                  <a:lnTo>
                    <a:pt x="149" y="1826"/>
                  </a:lnTo>
                  <a:lnTo>
                    <a:pt x="96" y="1975"/>
                  </a:lnTo>
                  <a:lnTo>
                    <a:pt x="64" y="2134"/>
                  </a:lnTo>
                  <a:lnTo>
                    <a:pt x="33" y="2293"/>
                  </a:lnTo>
                  <a:lnTo>
                    <a:pt x="11" y="2442"/>
                  </a:lnTo>
                  <a:lnTo>
                    <a:pt x="1" y="2601"/>
                  </a:lnTo>
                  <a:lnTo>
                    <a:pt x="1" y="2750"/>
                  </a:lnTo>
                  <a:lnTo>
                    <a:pt x="11" y="2888"/>
                  </a:lnTo>
                  <a:lnTo>
                    <a:pt x="11" y="2888"/>
                  </a:lnTo>
                  <a:lnTo>
                    <a:pt x="33" y="3026"/>
                  </a:lnTo>
                  <a:lnTo>
                    <a:pt x="54" y="3164"/>
                  </a:lnTo>
                  <a:lnTo>
                    <a:pt x="96" y="3302"/>
                  </a:lnTo>
                  <a:lnTo>
                    <a:pt x="139" y="3440"/>
                  </a:lnTo>
                  <a:lnTo>
                    <a:pt x="192" y="3578"/>
                  </a:lnTo>
                  <a:lnTo>
                    <a:pt x="256" y="3705"/>
                  </a:lnTo>
                  <a:lnTo>
                    <a:pt x="330" y="3832"/>
                  </a:lnTo>
                  <a:lnTo>
                    <a:pt x="415" y="3960"/>
                  </a:lnTo>
                  <a:lnTo>
                    <a:pt x="500" y="4076"/>
                  </a:lnTo>
                  <a:lnTo>
                    <a:pt x="595" y="4183"/>
                  </a:lnTo>
                  <a:lnTo>
                    <a:pt x="701" y="4299"/>
                  </a:lnTo>
                  <a:lnTo>
                    <a:pt x="818" y="4395"/>
                  </a:lnTo>
                  <a:lnTo>
                    <a:pt x="935" y="4490"/>
                  </a:lnTo>
                  <a:lnTo>
                    <a:pt x="1062" y="4575"/>
                  </a:lnTo>
                  <a:lnTo>
                    <a:pt x="1190" y="4650"/>
                  </a:lnTo>
                  <a:lnTo>
                    <a:pt x="1328" y="4724"/>
                  </a:lnTo>
                  <a:lnTo>
                    <a:pt x="1328" y="4724"/>
                  </a:lnTo>
                  <a:lnTo>
                    <a:pt x="1455" y="4777"/>
                  </a:lnTo>
                  <a:lnTo>
                    <a:pt x="1572" y="4819"/>
                  </a:lnTo>
                  <a:lnTo>
                    <a:pt x="1699" y="4851"/>
                  </a:lnTo>
                  <a:lnTo>
                    <a:pt x="1837" y="4883"/>
                  </a:lnTo>
                  <a:lnTo>
                    <a:pt x="1964" y="4904"/>
                  </a:lnTo>
                  <a:lnTo>
                    <a:pt x="2102" y="4926"/>
                  </a:lnTo>
                  <a:lnTo>
                    <a:pt x="2230" y="4936"/>
                  </a:lnTo>
                  <a:lnTo>
                    <a:pt x="2368" y="4936"/>
                  </a:lnTo>
                  <a:lnTo>
                    <a:pt x="2368" y="4936"/>
                  </a:lnTo>
                  <a:lnTo>
                    <a:pt x="2601" y="4926"/>
                  </a:lnTo>
                  <a:lnTo>
                    <a:pt x="2835" y="4904"/>
                  </a:lnTo>
                  <a:lnTo>
                    <a:pt x="3068" y="4851"/>
                  </a:lnTo>
                  <a:lnTo>
                    <a:pt x="3291" y="4788"/>
                  </a:lnTo>
                  <a:lnTo>
                    <a:pt x="3503" y="4703"/>
                  </a:lnTo>
                  <a:lnTo>
                    <a:pt x="3716" y="4607"/>
                  </a:lnTo>
                  <a:lnTo>
                    <a:pt x="3917" y="4490"/>
                  </a:lnTo>
                  <a:lnTo>
                    <a:pt x="4098" y="4352"/>
                  </a:lnTo>
                  <a:lnTo>
                    <a:pt x="4098" y="4352"/>
                  </a:lnTo>
                  <a:lnTo>
                    <a:pt x="4236" y="4236"/>
                  </a:lnTo>
                  <a:lnTo>
                    <a:pt x="4352" y="4119"/>
                  </a:lnTo>
                  <a:lnTo>
                    <a:pt x="4469" y="3992"/>
                  </a:lnTo>
                  <a:lnTo>
                    <a:pt x="4575" y="3854"/>
                  </a:lnTo>
                  <a:lnTo>
                    <a:pt x="4671" y="3716"/>
                  </a:lnTo>
                  <a:lnTo>
                    <a:pt x="4756" y="3567"/>
                  </a:lnTo>
                  <a:lnTo>
                    <a:pt x="4830" y="3418"/>
                  </a:lnTo>
                  <a:lnTo>
                    <a:pt x="4904" y="3259"/>
                  </a:lnTo>
                  <a:lnTo>
                    <a:pt x="4957" y="3100"/>
                  </a:lnTo>
                  <a:lnTo>
                    <a:pt x="5000" y="2941"/>
                  </a:lnTo>
                  <a:lnTo>
                    <a:pt x="5042" y="2771"/>
                  </a:lnTo>
                  <a:lnTo>
                    <a:pt x="5064" y="2612"/>
                  </a:lnTo>
                  <a:lnTo>
                    <a:pt x="5074" y="2442"/>
                  </a:lnTo>
                  <a:lnTo>
                    <a:pt x="5085" y="2272"/>
                  </a:lnTo>
                  <a:lnTo>
                    <a:pt x="5074" y="2113"/>
                  </a:lnTo>
                  <a:lnTo>
                    <a:pt x="5064" y="1943"/>
                  </a:lnTo>
                  <a:lnTo>
                    <a:pt x="5064" y="1943"/>
                  </a:lnTo>
                  <a:lnTo>
                    <a:pt x="5032" y="1805"/>
                  </a:lnTo>
                  <a:lnTo>
                    <a:pt x="5000" y="1657"/>
                  </a:lnTo>
                  <a:lnTo>
                    <a:pt x="4957" y="1519"/>
                  </a:lnTo>
                  <a:lnTo>
                    <a:pt x="4915" y="1381"/>
                  </a:lnTo>
                  <a:lnTo>
                    <a:pt x="4851" y="1243"/>
                  </a:lnTo>
                  <a:lnTo>
                    <a:pt x="4788" y="1115"/>
                  </a:lnTo>
                  <a:lnTo>
                    <a:pt x="4713" y="977"/>
                  </a:lnTo>
                  <a:lnTo>
                    <a:pt x="4628" y="860"/>
                  </a:lnTo>
                  <a:lnTo>
                    <a:pt x="4533" y="744"/>
                  </a:lnTo>
                  <a:lnTo>
                    <a:pt x="4437" y="627"/>
                  </a:lnTo>
                  <a:lnTo>
                    <a:pt x="4331" y="521"/>
                  </a:lnTo>
                  <a:lnTo>
                    <a:pt x="4214" y="425"/>
                  </a:lnTo>
                  <a:lnTo>
                    <a:pt x="4087" y="340"/>
                  </a:lnTo>
                  <a:lnTo>
                    <a:pt x="3960" y="266"/>
                  </a:lnTo>
                  <a:lnTo>
                    <a:pt x="3822" y="192"/>
                  </a:lnTo>
                  <a:lnTo>
                    <a:pt x="3673" y="139"/>
                  </a:lnTo>
                  <a:lnTo>
                    <a:pt x="3673" y="139"/>
                  </a:lnTo>
                  <a:lnTo>
                    <a:pt x="3450" y="75"/>
                  </a:lnTo>
                  <a:lnTo>
                    <a:pt x="3217" y="33"/>
                  </a:lnTo>
                  <a:lnTo>
                    <a:pt x="2973" y="1"/>
                  </a:lnTo>
                  <a:lnTo>
                    <a:pt x="271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19"/>
            <p:cNvSpPr/>
            <p:nvPr/>
          </p:nvSpPr>
          <p:spPr>
            <a:xfrm>
              <a:off x="4910100" y="913150"/>
              <a:ext cx="127125" cy="123425"/>
            </a:xfrm>
            <a:custGeom>
              <a:avLst/>
              <a:gdLst/>
              <a:ahLst/>
              <a:cxnLst/>
              <a:rect l="l" t="t" r="r" b="b"/>
              <a:pathLst>
                <a:path w="5085" h="4937" extrusionOk="0">
                  <a:moveTo>
                    <a:pt x="2452" y="1"/>
                  </a:moveTo>
                  <a:lnTo>
                    <a:pt x="2198" y="33"/>
                  </a:lnTo>
                  <a:lnTo>
                    <a:pt x="1943" y="75"/>
                  </a:lnTo>
                  <a:lnTo>
                    <a:pt x="1699" y="139"/>
                  </a:lnTo>
                  <a:lnTo>
                    <a:pt x="1465" y="224"/>
                  </a:lnTo>
                  <a:lnTo>
                    <a:pt x="1243" y="319"/>
                  </a:lnTo>
                  <a:lnTo>
                    <a:pt x="1147" y="383"/>
                  </a:lnTo>
                  <a:lnTo>
                    <a:pt x="1051" y="447"/>
                  </a:lnTo>
                  <a:lnTo>
                    <a:pt x="956" y="510"/>
                  </a:lnTo>
                  <a:lnTo>
                    <a:pt x="882" y="584"/>
                  </a:lnTo>
                  <a:lnTo>
                    <a:pt x="775" y="691"/>
                  </a:lnTo>
                  <a:lnTo>
                    <a:pt x="669" y="807"/>
                  </a:lnTo>
                  <a:lnTo>
                    <a:pt x="574" y="935"/>
                  </a:lnTo>
                  <a:lnTo>
                    <a:pt x="489" y="1073"/>
                  </a:lnTo>
                  <a:lnTo>
                    <a:pt x="404" y="1211"/>
                  </a:lnTo>
                  <a:lnTo>
                    <a:pt x="330" y="1359"/>
                  </a:lnTo>
                  <a:lnTo>
                    <a:pt x="255" y="1508"/>
                  </a:lnTo>
                  <a:lnTo>
                    <a:pt x="202" y="1667"/>
                  </a:lnTo>
                  <a:lnTo>
                    <a:pt x="149" y="1826"/>
                  </a:lnTo>
                  <a:lnTo>
                    <a:pt x="96" y="1975"/>
                  </a:lnTo>
                  <a:lnTo>
                    <a:pt x="64" y="2134"/>
                  </a:lnTo>
                  <a:lnTo>
                    <a:pt x="33" y="2293"/>
                  </a:lnTo>
                  <a:lnTo>
                    <a:pt x="11" y="2442"/>
                  </a:lnTo>
                  <a:lnTo>
                    <a:pt x="1" y="2601"/>
                  </a:lnTo>
                  <a:lnTo>
                    <a:pt x="1" y="2750"/>
                  </a:lnTo>
                  <a:lnTo>
                    <a:pt x="11" y="2888"/>
                  </a:lnTo>
                  <a:lnTo>
                    <a:pt x="33" y="3026"/>
                  </a:lnTo>
                  <a:lnTo>
                    <a:pt x="54" y="3164"/>
                  </a:lnTo>
                  <a:lnTo>
                    <a:pt x="96" y="3302"/>
                  </a:lnTo>
                  <a:lnTo>
                    <a:pt x="139" y="3440"/>
                  </a:lnTo>
                  <a:lnTo>
                    <a:pt x="192" y="3578"/>
                  </a:lnTo>
                  <a:lnTo>
                    <a:pt x="255" y="3705"/>
                  </a:lnTo>
                  <a:lnTo>
                    <a:pt x="330" y="3832"/>
                  </a:lnTo>
                  <a:lnTo>
                    <a:pt x="415" y="3960"/>
                  </a:lnTo>
                  <a:lnTo>
                    <a:pt x="500" y="4076"/>
                  </a:lnTo>
                  <a:lnTo>
                    <a:pt x="595" y="4183"/>
                  </a:lnTo>
                  <a:lnTo>
                    <a:pt x="701" y="4299"/>
                  </a:lnTo>
                  <a:lnTo>
                    <a:pt x="807" y="4395"/>
                  </a:lnTo>
                  <a:lnTo>
                    <a:pt x="935" y="4490"/>
                  </a:lnTo>
                  <a:lnTo>
                    <a:pt x="1051" y="4575"/>
                  </a:lnTo>
                  <a:lnTo>
                    <a:pt x="1189" y="4650"/>
                  </a:lnTo>
                  <a:lnTo>
                    <a:pt x="1327" y="4724"/>
                  </a:lnTo>
                  <a:lnTo>
                    <a:pt x="1455" y="4777"/>
                  </a:lnTo>
                  <a:lnTo>
                    <a:pt x="1572" y="4819"/>
                  </a:lnTo>
                  <a:lnTo>
                    <a:pt x="1699" y="4851"/>
                  </a:lnTo>
                  <a:lnTo>
                    <a:pt x="1837" y="4883"/>
                  </a:lnTo>
                  <a:lnTo>
                    <a:pt x="1964" y="4904"/>
                  </a:lnTo>
                  <a:lnTo>
                    <a:pt x="2102" y="4926"/>
                  </a:lnTo>
                  <a:lnTo>
                    <a:pt x="2230" y="4936"/>
                  </a:lnTo>
                  <a:lnTo>
                    <a:pt x="2368" y="4936"/>
                  </a:lnTo>
                  <a:lnTo>
                    <a:pt x="2601" y="4926"/>
                  </a:lnTo>
                  <a:lnTo>
                    <a:pt x="2835" y="4904"/>
                  </a:lnTo>
                  <a:lnTo>
                    <a:pt x="3068" y="4851"/>
                  </a:lnTo>
                  <a:lnTo>
                    <a:pt x="3291" y="4788"/>
                  </a:lnTo>
                  <a:lnTo>
                    <a:pt x="3503" y="4703"/>
                  </a:lnTo>
                  <a:lnTo>
                    <a:pt x="3716" y="4607"/>
                  </a:lnTo>
                  <a:lnTo>
                    <a:pt x="3917" y="4490"/>
                  </a:lnTo>
                  <a:lnTo>
                    <a:pt x="4098" y="4352"/>
                  </a:lnTo>
                  <a:lnTo>
                    <a:pt x="4236" y="4236"/>
                  </a:lnTo>
                  <a:lnTo>
                    <a:pt x="4352" y="4119"/>
                  </a:lnTo>
                  <a:lnTo>
                    <a:pt x="4469" y="3992"/>
                  </a:lnTo>
                  <a:lnTo>
                    <a:pt x="4575" y="3854"/>
                  </a:lnTo>
                  <a:lnTo>
                    <a:pt x="4671" y="3716"/>
                  </a:lnTo>
                  <a:lnTo>
                    <a:pt x="4756" y="3567"/>
                  </a:lnTo>
                  <a:lnTo>
                    <a:pt x="4830" y="3418"/>
                  </a:lnTo>
                  <a:lnTo>
                    <a:pt x="4904" y="3259"/>
                  </a:lnTo>
                  <a:lnTo>
                    <a:pt x="4957" y="3100"/>
                  </a:lnTo>
                  <a:lnTo>
                    <a:pt x="5000" y="2941"/>
                  </a:lnTo>
                  <a:lnTo>
                    <a:pt x="5032" y="2771"/>
                  </a:lnTo>
                  <a:lnTo>
                    <a:pt x="5064" y="2612"/>
                  </a:lnTo>
                  <a:lnTo>
                    <a:pt x="5074" y="2442"/>
                  </a:lnTo>
                  <a:lnTo>
                    <a:pt x="5085" y="2272"/>
                  </a:lnTo>
                  <a:lnTo>
                    <a:pt x="5074" y="2113"/>
                  </a:lnTo>
                  <a:lnTo>
                    <a:pt x="5064" y="1943"/>
                  </a:lnTo>
                  <a:lnTo>
                    <a:pt x="5032" y="1805"/>
                  </a:lnTo>
                  <a:lnTo>
                    <a:pt x="5000" y="1657"/>
                  </a:lnTo>
                  <a:lnTo>
                    <a:pt x="4957" y="1519"/>
                  </a:lnTo>
                  <a:lnTo>
                    <a:pt x="4915" y="1381"/>
                  </a:lnTo>
                  <a:lnTo>
                    <a:pt x="4851" y="1243"/>
                  </a:lnTo>
                  <a:lnTo>
                    <a:pt x="4788" y="1115"/>
                  </a:lnTo>
                  <a:lnTo>
                    <a:pt x="4713" y="977"/>
                  </a:lnTo>
                  <a:lnTo>
                    <a:pt x="4628" y="860"/>
                  </a:lnTo>
                  <a:lnTo>
                    <a:pt x="4533" y="744"/>
                  </a:lnTo>
                  <a:lnTo>
                    <a:pt x="4437" y="627"/>
                  </a:lnTo>
                  <a:lnTo>
                    <a:pt x="4331" y="521"/>
                  </a:lnTo>
                  <a:lnTo>
                    <a:pt x="4214" y="425"/>
                  </a:lnTo>
                  <a:lnTo>
                    <a:pt x="4087" y="340"/>
                  </a:lnTo>
                  <a:lnTo>
                    <a:pt x="3960" y="266"/>
                  </a:lnTo>
                  <a:lnTo>
                    <a:pt x="3822" y="192"/>
                  </a:lnTo>
                  <a:lnTo>
                    <a:pt x="3673" y="139"/>
                  </a:lnTo>
                  <a:lnTo>
                    <a:pt x="3450" y="75"/>
                  </a:lnTo>
                  <a:lnTo>
                    <a:pt x="3217" y="33"/>
                  </a:lnTo>
                  <a:lnTo>
                    <a:pt x="2973" y="1"/>
                  </a:lnTo>
                  <a:close/>
                </a:path>
              </a:pathLst>
            </a:custGeom>
            <a:solidFill>
              <a:srgbClr val="C870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19"/>
            <p:cNvSpPr/>
            <p:nvPr/>
          </p:nvSpPr>
          <p:spPr>
            <a:xfrm>
              <a:off x="4910100" y="913150"/>
              <a:ext cx="127125" cy="123425"/>
            </a:xfrm>
            <a:custGeom>
              <a:avLst/>
              <a:gdLst/>
              <a:ahLst/>
              <a:cxnLst/>
              <a:rect l="l" t="t" r="r" b="b"/>
              <a:pathLst>
                <a:path w="5085" h="4937" fill="none" extrusionOk="0">
                  <a:moveTo>
                    <a:pt x="2707" y="1"/>
                  </a:moveTo>
                  <a:lnTo>
                    <a:pt x="2707" y="1"/>
                  </a:lnTo>
                  <a:lnTo>
                    <a:pt x="2452" y="1"/>
                  </a:lnTo>
                  <a:lnTo>
                    <a:pt x="2198" y="33"/>
                  </a:lnTo>
                  <a:lnTo>
                    <a:pt x="1943" y="75"/>
                  </a:lnTo>
                  <a:lnTo>
                    <a:pt x="1699" y="139"/>
                  </a:lnTo>
                  <a:lnTo>
                    <a:pt x="1465" y="224"/>
                  </a:lnTo>
                  <a:lnTo>
                    <a:pt x="1243" y="319"/>
                  </a:lnTo>
                  <a:lnTo>
                    <a:pt x="1147" y="383"/>
                  </a:lnTo>
                  <a:lnTo>
                    <a:pt x="1051" y="447"/>
                  </a:lnTo>
                  <a:lnTo>
                    <a:pt x="956" y="510"/>
                  </a:lnTo>
                  <a:lnTo>
                    <a:pt x="882" y="584"/>
                  </a:lnTo>
                  <a:lnTo>
                    <a:pt x="882" y="584"/>
                  </a:lnTo>
                  <a:lnTo>
                    <a:pt x="775" y="691"/>
                  </a:lnTo>
                  <a:lnTo>
                    <a:pt x="669" y="807"/>
                  </a:lnTo>
                  <a:lnTo>
                    <a:pt x="574" y="935"/>
                  </a:lnTo>
                  <a:lnTo>
                    <a:pt x="489" y="1073"/>
                  </a:lnTo>
                  <a:lnTo>
                    <a:pt x="404" y="1211"/>
                  </a:lnTo>
                  <a:lnTo>
                    <a:pt x="330" y="1359"/>
                  </a:lnTo>
                  <a:lnTo>
                    <a:pt x="255" y="1508"/>
                  </a:lnTo>
                  <a:lnTo>
                    <a:pt x="202" y="1667"/>
                  </a:lnTo>
                  <a:lnTo>
                    <a:pt x="149" y="1826"/>
                  </a:lnTo>
                  <a:lnTo>
                    <a:pt x="96" y="1975"/>
                  </a:lnTo>
                  <a:lnTo>
                    <a:pt x="64" y="2134"/>
                  </a:lnTo>
                  <a:lnTo>
                    <a:pt x="33" y="2293"/>
                  </a:lnTo>
                  <a:lnTo>
                    <a:pt x="11" y="2442"/>
                  </a:lnTo>
                  <a:lnTo>
                    <a:pt x="1" y="2601"/>
                  </a:lnTo>
                  <a:lnTo>
                    <a:pt x="1" y="2750"/>
                  </a:lnTo>
                  <a:lnTo>
                    <a:pt x="11" y="2888"/>
                  </a:lnTo>
                  <a:lnTo>
                    <a:pt x="11" y="2888"/>
                  </a:lnTo>
                  <a:lnTo>
                    <a:pt x="33" y="3026"/>
                  </a:lnTo>
                  <a:lnTo>
                    <a:pt x="54" y="3164"/>
                  </a:lnTo>
                  <a:lnTo>
                    <a:pt x="96" y="3302"/>
                  </a:lnTo>
                  <a:lnTo>
                    <a:pt x="139" y="3440"/>
                  </a:lnTo>
                  <a:lnTo>
                    <a:pt x="192" y="3578"/>
                  </a:lnTo>
                  <a:lnTo>
                    <a:pt x="255" y="3705"/>
                  </a:lnTo>
                  <a:lnTo>
                    <a:pt x="330" y="3832"/>
                  </a:lnTo>
                  <a:lnTo>
                    <a:pt x="415" y="3960"/>
                  </a:lnTo>
                  <a:lnTo>
                    <a:pt x="500" y="4076"/>
                  </a:lnTo>
                  <a:lnTo>
                    <a:pt x="595" y="4183"/>
                  </a:lnTo>
                  <a:lnTo>
                    <a:pt x="701" y="4299"/>
                  </a:lnTo>
                  <a:lnTo>
                    <a:pt x="807" y="4395"/>
                  </a:lnTo>
                  <a:lnTo>
                    <a:pt x="935" y="4490"/>
                  </a:lnTo>
                  <a:lnTo>
                    <a:pt x="1051" y="4575"/>
                  </a:lnTo>
                  <a:lnTo>
                    <a:pt x="1189" y="4650"/>
                  </a:lnTo>
                  <a:lnTo>
                    <a:pt x="1327" y="4724"/>
                  </a:lnTo>
                  <a:lnTo>
                    <a:pt x="1327" y="4724"/>
                  </a:lnTo>
                  <a:lnTo>
                    <a:pt x="1455" y="4777"/>
                  </a:lnTo>
                  <a:lnTo>
                    <a:pt x="1572" y="4819"/>
                  </a:lnTo>
                  <a:lnTo>
                    <a:pt x="1699" y="4851"/>
                  </a:lnTo>
                  <a:lnTo>
                    <a:pt x="1837" y="4883"/>
                  </a:lnTo>
                  <a:lnTo>
                    <a:pt x="1964" y="4904"/>
                  </a:lnTo>
                  <a:lnTo>
                    <a:pt x="2102" y="4926"/>
                  </a:lnTo>
                  <a:lnTo>
                    <a:pt x="2230" y="4936"/>
                  </a:lnTo>
                  <a:lnTo>
                    <a:pt x="2368" y="4936"/>
                  </a:lnTo>
                  <a:lnTo>
                    <a:pt x="2368" y="4936"/>
                  </a:lnTo>
                  <a:lnTo>
                    <a:pt x="2601" y="4926"/>
                  </a:lnTo>
                  <a:lnTo>
                    <a:pt x="2835" y="4904"/>
                  </a:lnTo>
                  <a:lnTo>
                    <a:pt x="3068" y="4851"/>
                  </a:lnTo>
                  <a:lnTo>
                    <a:pt x="3291" y="4788"/>
                  </a:lnTo>
                  <a:lnTo>
                    <a:pt x="3503" y="4703"/>
                  </a:lnTo>
                  <a:lnTo>
                    <a:pt x="3716" y="4607"/>
                  </a:lnTo>
                  <a:lnTo>
                    <a:pt x="3917" y="4490"/>
                  </a:lnTo>
                  <a:lnTo>
                    <a:pt x="4098" y="4352"/>
                  </a:lnTo>
                  <a:lnTo>
                    <a:pt x="4098" y="4352"/>
                  </a:lnTo>
                  <a:lnTo>
                    <a:pt x="4236" y="4236"/>
                  </a:lnTo>
                  <a:lnTo>
                    <a:pt x="4352" y="4119"/>
                  </a:lnTo>
                  <a:lnTo>
                    <a:pt x="4469" y="3992"/>
                  </a:lnTo>
                  <a:lnTo>
                    <a:pt x="4575" y="3854"/>
                  </a:lnTo>
                  <a:lnTo>
                    <a:pt x="4671" y="3716"/>
                  </a:lnTo>
                  <a:lnTo>
                    <a:pt x="4756" y="3567"/>
                  </a:lnTo>
                  <a:lnTo>
                    <a:pt x="4830" y="3418"/>
                  </a:lnTo>
                  <a:lnTo>
                    <a:pt x="4904" y="3259"/>
                  </a:lnTo>
                  <a:lnTo>
                    <a:pt x="4957" y="3100"/>
                  </a:lnTo>
                  <a:lnTo>
                    <a:pt x="5000" y="2941"/>
                  </a:lnTo>
                  <a:lnTo>
                    <a:pt x="5032" y="2771"/>
                  </a:lnTo>
                  <a:lnTo>
                    <a:pt x="5064" y="2612"/>
                  </a:lnTo>
                  <a:lnTo>
                    <a:pt x="5074" y="2442"/>
                  </a:lnTo>
                  <a:lnTo>
                    <a:pt x="5085" y="2272"/>
                  </a:lnTo>
                  <a:lnTo>
                    <a:pt x="5074" y="2113"/>
                  </a:lnTo>
                  <a:lnTo>
                    <a:pt x="5064" y="1943"/>
                  </a:lnTo>
                  <a:lnTo>
                    <a:pt x="5064" y="1943"/>
                  </a:lnTo>
                  <a:lnTo>
                    <a:pt x="5032" y="1805"/>
                  </a:lnTo>
                  <a:lnTo>
                    <a:pt x="5000" y="1657"/>
                  </a:lnTo>
                  <a:lnTo>
                    <a:pt x="4957" y="1519"/>
                  </a:lnTo>
                  <a:lnTo>
                    <a:pt x="4915" y="1381"/>
                  </a:lnTo>
                  <a:lnTo>
                    <a:pt x="4851" y="1243"/>
                  </a:lnTo>
                  <a:lnTo>
                    <a:pt x="4788" y="1115"/>
                  </a:lnTo>
                  <a:lnTo>
                    <a:pt x="4713" y="977"/>
                  </a:lnTo>
                  <a:lnTo>
                    <a:pt x="4628" y="860"/>
                  </a:lnTo>
                  <a:lnTo>
                    <a:pt x="4533" y="744"/>
                  </a:lnTo>
                  <a:lnTo>
                    <a:pt x="4437" y="627"/>
                  </a:lnTo>
                  <a:lnTo>
                    <a:pt x="4331" y="521"/>
                  </a:lnTo>
                  <a:lnTo>
                    <a:pt x="4214" y="425"/>
                  </a:lnTo>
                  <a:lnTo>
                    <a:pt x="4087" y="340"/>
                  </a:lnTo>
                  <a:lnTo>
                    <a:pt x="3960" y="266"/>
                  </a:lnTo>
                  <a:lnTo>
                    <a:pt x="3822" y="192"/>
                  </a:lnTo>
                  <a:lnTo>
                    <a:pt x="3673" y="139"/>
                  </a:lnTo>
                  <a:lnTo>
                    <a:pt x="3673" y="139"/>
                  </a:lnTo>
                  <a:lnTo>
                    <a:pt x="3450" y="75"/>
                  </a:lnTo>
                  <a:lnTo>
                    <a:pt x="3217" y="33"/>
                  </a:lnTo>
                  <a:lnTo>
                    <a:pt x="2973" y="1"/>
                  </a:lnTo>
                  <a:lnTo>
                    <a:pt x="2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19"/>
            <p:cNvSpPr/>
            <p:nvPr/>
          </p:nvSpPr>
          <p:spPr>
            <a:xfrm>
              <a:off x="5107525" y="1016650"/>
              <a:ext cx="95275" cy="21250"/>
            </a:xfrm>
            <a:custGeom>
              <a:avLst/>
              <a:gdLst/>
              <a:ahLst/>
              <a:cxnLst/>
              <a:rect l="l" t="t" r="r" b="b"/>
              <a:pathLst>
                <a:path w="3811" h="850" extrusionOk="0">
                  <a:moveTo>
                    <a:pt x="3641" y="0"/>
                  </a:moveTo>
                  <a:lnTo>
                    <a:pt x="3599" y="21"/>
                  </a:lnTo>
                  <a:lnTo>
                    <a:pt x="3407" y="149"/>
                  </a:lnTo>
                  <a:lnTo>
                    <a:pt x="3206" y="265"/>
                  </a:lnTo>
                  <a:lnTo>
                    <a:pt x="2994" y="361"/>
                  </a:lnTo>
                  <a:lnTo>
                    <a:pt x="2771" y="435"/>
                  </a:lnTo>
                  <a:lnTo>
                    <a:pt x="2548" y="499"/>
                  </a:lnTo>
                  <a:lnTo>
                    <a:pt x="2325" y="541"/>
                  </a:lnTo>
                  <a:lnTo>
                    <a:pt x="2091" y="563"/>
                  </a:lnTo>
                  <a:lnTo>
                    <a:pt x="1858" y="573"/>
                  </a:lnTo>
                  <a:lnTo>
                    <a:pt x="1635" y="563"/>
                  </a:lnTo>
                  <a:lnTo>
                    <a:pt x="1423" y="541"/>
                  </a:lnTo>
                  <a:lnTo>
                    <a:pt x="1200" y="499"/>
                  </a:lnTo>
                  <a:lnTo>
                    <a:pt x="998" y="446"/>
                  </a:lnTo>
                  <a:lnTo>
                    <a:pt x="786" y="382"/>
                  </a:lnTo>
                  <a:lnTo>
                    <a:pt x="584" y="297"/>
                  </a:lnTo>
                  <a:lnTo>
                    <a:pt x="393" y="202"/>
                  </a:lnTo>
                  <a:lnTo>
                    <a:pt x="213" y="85"/>
                  </a:lnTo>
                  <a:lnTo>
                    <a:pt x="170" y="64"/>
                  </a:lnTo>
                  <a:lnTo>
                    <a:pt x="96" y="64"/>
                  </a:lnTo>
                  <a:lnTo>
                    <a:pt x="64" y="74"/>
                  </a:lnTo>
                  <a:lnTo>
                    <a:pt x="43" y="96"/>
                  </a:lnTo>
                  <a:lnTo>
                    <a:pt x="22" y="128"/>
                  </a:lnTo>
                  <a:lnTo>
                    <a:pt x="0" y="170"/>
                  </a:lnTo>
                  <a:lnTo>
                    <a:pt x="0" y="223"/>
                  </a:lnTo>
                  <a:lnTo>
                    <a:pt x="22" y="276"/>
                  </a:lnTo>
                  <a:lnTo>
                    <a:pt x="53" y="308"/>
                  </a:lnTo>
                  <a:lnTo>
                    <a:pt x="255" y="435"/>
                  </a:lnTo>
                  <a:lnTo>
                    <a:pt x="467" y="541"/>
                  </a:lnTo>
                  <a:lnTo>
                    <a:pt x="690" y="637"/>
                  </a:lnTo>
                  <a:lnTo>
                    <a:pt x="913" y="711"/>
                  </a:lnTo>
                  <a:lnTo>
                    <a:pt x="1147" y="775"/>
                  </a:lnTo>
                  <a:lnTo>
                    <a:pt x="1380" y="807"/>
                  </a:lnTo>
                  <a:lnTo>
                    <a:pt x="1614" y="839"/>
                  </a:lnTo>
                  <a:lnTo>
                    <a:pt x="1858" y="849"/>
                  </a:lnTo>
                  <a:lnTo>
                    <a:pt x="2113" y="839"/>
                  </a:lnTo>
                  <a:lnTo>
                    <a:pt x="2357" y="807"/>
                  </a:lnTo>
                  <a:lnTo>
                    <a:pt x="2611" y="764"/>
                  </a:lnTo>
                  <a:lnTo>
                    <a:pt x="2856" y="690"/>
                  </a:lnTo>
                  <a:lnTo>
                    <a:pt x="3089" y="605"/>
                  </a:lnTo>
                  <a:lnTo>
                    <a:pt x="3323" y="510"/>
                  </a:lnTo>
                  <a:lnTo>
                    <a:pt x="3545" y="382"/>
                  </a:lnTo>
                  <a:lnTo>
                    <a:pt x="3758" y="244"/>
                  </a:lnTo>
                  <a:lnTo>
                    <a:pt x="3800" y="202"/>
                  </a:lnTo>
                  <a:lnTo>
                    <a:pt x="3811" y="159"/>
                  </a:lnTo>
                  <a:lnTo>
                    <a:pt x="3811" y="106"/>
                  </a:lnTo>
                  <a:lnTo>
                    <a:pt x="3790" y="53"/>
                  </a:lnTo>
                  <a:lnTo>
                    <a:pt x="3768" y="32"/>
                  </a:lnTo>
                  <a:lnTo>
                    <a:pt x="3736" y="11"/>
                  </a:lnTo>
                  <a:lnTo>
                    <a:pt x="3715" y="0"/>
                  </a:lnTo>
                  <a:close/>
                </a:path>
              </a:pathLst>
            </a:custGeom>
            <a:solidFill>
              <a:srgbClr val="C15A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19"/>
            <p:cNvSpPr/>
            <p:nvPr/>
          </p:nvSpPr>
          <p:spPr>
            <a:xfrm>
              <a:off x="5107525" y="1016650"/>
              <a:ext cx="95275" cy="21250"/>
            </a:xfrm>
            <a:custGeom>
              <a:avLst/>
              <a:gdLst/>
              <a:ahLst/>
              <a:cxnLst/>
              <a:rect l="l" t="t" r="r" b="b"/>
              <a:pathLst>
                <a:path w="3811" h="850" fill="none" extrusionOk="0">
                  <a:moveTo>
                    <a:pt x="3683" y="0"/>
                  </a:moveTo>
                  <a:lnTo>
                    <a:pt x="3683" y="0"/>
                  </a:lnTo>
                  <a:lnTo>
                    <a:pt x="3641" y="0"/>
                  </a:lnTo>
                  <a:lnTo>
                    <a:pt x="3599" y="21"/>
                  </a:lnTo>
                  <a:lnTo>
                    <a:pt x="3599" y="21"/>
                  </a:lnTo>
                  <a:lnTo>
                    <a:pt x="3407" y="149"/>
                  </a:lnTo>
                  <a:lnTo>
                    <a:pt x="3206" y="265"/>
                  </a:lnTo>
                  <a:lnTo>
                    <a:pt x="2994" y="361"/>
                  </a:lnTo>
                  <a:lnTo>
                    <a:pt x="2771" y="435"/>
                  </a:lnTo>
                  <a:lnTo>
                    <a:pt x="2548" y="499"/>
                  </a:lnTo>
                  <a:lnTo>
                    <a:pt x="2325" y="541"/>
                  </a:lnTo>
                  <a:lnTo>
                    <a:pt x="2091" y="563"/>
                  </a:lnTo>
                  <a:lnTo>
                    <a:pt x="1858" y="573"/>
                  </a:lnTo>
                  <a:lnTo>
                    <a:pt x="1858" y="573"/>
                  </a:lnTo>
                  <a:lnTo>
                    <a:pt x="1858" y="573"/>
                  </a:lnTo>
                  <a:lnTo>
                    <a:pt x="1858" y="573"/>
                  </a:lnTo>
                  <a:lnTo>
                    <a:pt x="1635" y="563"/>
                  </a:lnTo>
                  <a:lnTo>
                    <a:pt x="1423" y="541"/>
                  </a:lnTo>
                  <a:lnTo>
                    <a:pt x="1200" y="499"/>
                  </a:lnTo>
                  <a:lnTo>
                    <a:pt x="998" y="446"/>
                  </a:lnTo>
                  <a:lnTo>
                    <a:pt x="786" y="382"/>
                  </a:lnTo>
                  <a:lnTo>
                    <a:pt x="584" y="297"/>
                  </a:lnTo>
                  <a:lnTo>
                    <a:pt x="393" y="202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170" y="64"/>
                  </a:lnTo>
                  <a:lnTo>
                    <a:pt x="128" y="64"/>
                  </a:lnTo>
                  <a:lnTo>
                    <a:pt x="128" y="64"/>
                  </a:lnTo>
                  <a:lnTo>
                    <a:pt x="96" y="64"/>
                  </a:lnTo>
                  <a:lnTo>
                    <a:pt x="64" y="74"/>
                  </a:lnTo>
                  <a:lnTo>
                    <a:pt x="43" y="96"/>
                  </a:lnTo>
                  <a:lnTo>
                    <a:pt x="22" y="128"/>
                  </a:lnTo>
                  <a:lnTo>
                    <a:pt x="22" y="128"/>
                  </a:lnTo>
                  <a:lnTo>
                    <a:pt x="0" y="170"/>
                  </a:lnTo>
                  <a:lnTo>
                    <a:pt x="0" y="223"/>
                  </a:lnTo>
                  <a:lnTo>
                    <a:pt x="22" y="276"/>
                  </a:lnTo>
                  <a:lnTo>
                    <a:pt x="53" y="308"/>
                  </a:lnTo>
                  <a:lnTo>
                    <a:pt x="53" y="308"/>
                  </a:lnTo>
                  <a:lnTo>
                    <a:pt x="255" y="435"/>
                  </a:lnTo>
                  <a:lnTo>
                    <a:pt x="467" y="541"/>
                  </a:lnTo>
                  <a:lnTo>
                    <a:pt x="690" y="637"/>
                  </a:lnTo>
                  <a:lnTo>
                    <a:pt x="913" y="711"/>
                  </a:lnTo>
                  <a:lnTo>
                    <a:pt x="1147" y="775"/>
                  </a:lnTo>
                  <a:lnTo>
                    <a:pt x="1380" y="807"/>
                  </a:lnTo>
                  <a:lnTo>
                    <a:pt x="1614" y="839"/>
                  </a:lnTo>
                  <a:lnTo>
                    <a:pt x="1858" y="849"/>
                  </a:lnTo>
                  <a:lnTo>
                    <a:pt x="1858" y="849"/>
                  </a:lnTo>
                  <a:lnTo>
                    <a:pt x="2113" y="839"/>
                  </a:lnTo>
                  <a:lnTo>
                    <a:pt x="2357" y="807"/>
                  </a:lnTo>
                  <a:lnTo>
                    <a:pt x="2611" y="764"/>
                  </a:lnTo>
                  <a:lnTo>
                    <a:pt x="2856" y="690"/>
                  </a:lnTo>
                  <a:lnTo>
                    <a:pt x="3089" y="605"/>
                  </a:lnTo>
                  <a:lnTo>
                    <a:pt x="3323" y="510"/>
                  </a:lnTo>
                  <a:lnTo>
                    <a:pt x="3545" y="382"/>
                  </a:lnTo>
                  <a:lnTo>
                    <a:pt x="3758" y="244"/>
                  </a:lnTo>
                  <a:lnTo>
                    <a:pt x="3758" y="244"/>
                  </a:lnTo>
                  <a:lnTo>
                    <a:pt x="3800" y="202"/>
                  </a:lnTo>
                  <a:lnTo>
                    <a:pt x="3811" y="159"/>
                  </a:lnTo>
                  <a:lnTo>
                    <a:pt x="3811" y="106"/>
                  </a:lnTo>
                  <a:lnTo>
                    <a:pt x="3790" y="53"/>
                  </a:lnTo>
                  <a:lnTo>
                    <a:pt x="3790" y="53"/>
                  </a:lnTo>
                  <a:lnTo>
                    <a:pt x="3768" y="32"/>
                  </a:lnTo>
                  <a:lnTo>
                    <a:pt x="3736" y="11"/>
                  </a:lnTo>
                  <a:lnTo>
                    <a:pt x="3715" y="0"/>
                  </a:lnTo>
                  <a:lnTo>
                    <a:pt x="368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19"/>
            <p:cNvSpPr/>
            <p:nvPr/>
          </p:nvSpPr>
          <p:spPr>
            <a:xfrm>
              <a:off x="5381900" y="657625"/>
              <a:ext cx="64500" cy="282100"/>
            </a:xfrm>
            <a:custGeom>
              <a:avLst/>
              <a:gdLst/>
              <a:ahLst/>
              <a:cxnLst/>
              <a:rect l="l" t="t" r="r" b="b"/>
              <a:pathLst>
                <a:path w="2580" h="11284" extrusionOk="0">
                  <a:moveTo>
                    <a:pt x="1486" y="1"/>
                  </a:moveTo>
                  <a:lnTo>
                    <a:pt x="1444" y="11"/>
                  </a:lnTo>
                  <a:lnTo>
                    <a:pt x="1401" y="22"/>
                  </a:lnTo>
                  <a:lnTo>
                    <a:pt x="1348" y="43"/>
                  </a:lnTo>
                  <a:lnTo>
                    <a:pt x="1306" y="75"/>
                  </a:lnTo>
                  <a:lnTo>
                    <a:pt x="1210" y="160"/>
                  </a:lnTo>
                  <a:lnTo>
                    <a:pt x="1115" y="277"/>
                  </a:lnTo>
                  <a:lnTo>
                    <a:pt x="1019" y="436"/>
                  </a:lnTo>
                  <a:lnTo>
                    <a:pt x="924" y="627"/>
                  </a:lnTo>
                  <a:lnTo>
                    <a:pt x="828" y="860"/>
                  </a:lnTo>
                  <a:lnTo>
                    <a:pt x="733" y="1147"/>
                  </a:lnTo>
                  <a:lnTo>
                    <a:pt x="626" y="1465"/>
                  </a:lnTo>
                  <a:lnTo>
                    <a:pt x="531" y="1837"/>
                  </a:lnTo>
                  <a:lnTo>
                    <a:pt x="435" y="2261"/>
                  </a:lnTo>
                  <a:lnTo>
                    <a:pt x="350" y="2750"/>
                  </a:lnTo>
                  <a:lnTo>
                    <a:pt x="319" y="3036"/>
                  </a:lnTo>
                  <a:lnTo>
                    <a:pt x="244" y="3832"/>
                  </a:lnTo>
                  <a:lnTo>
                    <a:pt x="149" y="4968"/>
                  </a:lnTo>
                  <a:lnTo>
                    <a:pt x="106" y="5637"/>
                  </a:lnTo>
                  <a:lnTo>
                    <a:pt x="64" y="6326"/>
                  </a:lnTo>
                  <a:lnTo>
                    <a:pt x="32" y="7038"/>
                  </a:lnTo>
                  <a:lnTo>
                    <a:pt x="11" y="7749"/>
                  </a:lnTo>
                  <a:lnTo>
                    <a:pt x="0" y="8449"/>
                  </a:lnTo>
                  <a:lnTo>
                    <a:pt x="11" y="9107"/>
                  </a:lnTo>
                  <a:lnTo>
                    <a:pt x="21" y="9415"/>
                  </a:lnTo>
                  <a:lnTo>
                    <a:pt x="43" y="9712"/>
                  </a:lnTo>
                  <a:lnTo>
                    <a:pt x="64" y="9988"/>
                  </a:lnTo>
                  <a:lnTo>
                    <a:pt x="96" y="10243"/>
                  </a:lnTo>
                  <a:lnTo>
                    <a:pt x="138" y="10476"/>
                  </a:lnTo>
                  <a:lnTo>
                    <a:pt x="181" y="10689"/>
                  </a:lnTo>
                  <a:lnTo>
                    <a:pt x="234" y="10880"/>
                  </a:lnTo>
                  <a:lnTo>
                    <a:pt x="297" y="11028"/>
                  </a:lnTo>
                  <a:lnTo>
                    <a:pt x="361" y="11156"/>
                  </a:lnTo>
                  <a:lnTo>
                    <a:pt x="393" y="11198"/>
                  </a:lnTo>
                  <a:lnTo>
                    <a:pt x="435" y="11230"/>
                  </a:lnTo>
                  <a:lnTo>
                    <a:pt x="467" y="11262"/>
                  </a:lnTo>
                  <a:lnTo>
                    <a:pt x="510" y="11273"/>
                  </a:lnTo>
                  <a:lnTo>
                    <a:pt x="541" y="11283"/>
                  </a:lnTo>
                  <a:lnTo>
                    <a:pt x="584" y="11283"/>
                  </a:lnTo>
                  <a:lnTo>
                    <a:pt x="616" y="11273"/>
                  </a:lnTo>
                  <a:lnTo>
                    <a:pt x="658" y="11262"/>
                  </a:lnTo>
                  <a:lnTo>
                    <a:pt x="743" y="11198"/>
                  </a:lnTo>
                  <a:lnTo>
                    <a:pt x="817" y="11124"/>
                  </a:lnTo>
                  <a:lnTo>
                    <a:pt x="902" y="11007"/>
                  </a:lnTo>
                  <a:lnTo>
                    <a:pt x="987" y="10880"/>
                  </a:lnTo>
                  <a:lnTo>
                    <a:pt x="1072" y="10731"/>
                  </a:lnTo>
                  <a:lnTo>
                    <a:pt x="1146" y="10561"/>
                  </a:lnTo>
                  <a:lnTo>
                    <a:pt x="1231" y="10370"/>
                  </a:lnTo>
                  <a:lnTo>
                    <a:pt x="1401" y="9956"/>
                  </a:lnTo>
                  <a:lnTo>
                    <a:pt x="1560" y="9511"/>
                  </a:lnTo>
                  <a:lnTo>
                    <a:pt x="1709" y="9044"/>
                  </a:lnTo>
                  <a:lnTo>
                    <a:pt x="1847" y="8577"/>
                  </a:lnTo>
                  <a:lnTo>
                    <a:pt x="1974" y="8131"/>
                  </a:lnTo>
                  <a:lnTo>
                    <a:pt x="2080" y="7727"/>
                  </a:lnTo>
                  <a:lnTo>
                    <a:pt x="2240" y="7112"/>
                  </a:lnTo>
                  <a:lnTo>
                    <a:pt x="2303" y="6868"/>
                  </a:lnTo>
                  <a:lnTo>
                    <a:pt x="2579" y="1582"/>
                  </a:lnTo>
                  <a:lnTo>
                    <a:pt x="2526" y="1412"/>
                  </a:lnTo>
                  <a:lnTo>
                    <a:pt x="2463" y="1232"/>
                  </a:lnTo>
                  <a:lnTo>
                    <a:pt x="2367" y="1009"/>
                  </a:lnTo>
                  <a:lnTo>
                    <a:pt x="2261" y="765"/>
                  </a:lnTo>
                  <a:lnTo>
                    <a:pt x="2134" y="521"/>
                  </a:lnTo>
                  <a:lnTo>
                    <a:pt x="2059" y="415"/>
                  </a:lnTo>
                  <a:lnTo>
                    <a:pt x="1996" y="308"/>
                  </a:lnTo>
                  <a:lnTo>
                    <a:pt x="1911" y="213"/>
                  </a:lnTo>
                  <a:lnTo>
                    <a:pt x="1836" y="139"/>
                  </a:lnTo>
                  <a:lnTo>
                    <a:pt x="1751" y="75"/>
                  </a:lnTo>
                  <a:lnTo>
                    <a:pt x="1667" y="22"/>
                  </a:lnTo>
                  <a:lnTo>
                    <a:pt x="158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19"/>
            <p:cNvSpPr/>
            <p:nvPr/>
          </p:nvSpPr>
          <p:spPr>
            <a:xfrm>
              <a:off x="4853325" y="657625"/>
              <a:ext cx="64500" cy="282100"/>
            </a:xfrm>
            <a:custGeom>
              <a:avLst/>
              <a:gdLst/>
              <a:ahLst/>
              <a:cxnLst/>
              <a:rect l="l" t="t" r="r" b="b"/>
              <a:pathLst>
                <a:path w="2580" h="11284" extrusionOk="0">
                  <a:moveTo>
                    <a:pt x="998" y="1"/>
                  </a:moveTo>
                  <a:lnTo>
                    <a:pt x="913" y="22"/>
                  </a:lnTo>
                  <a:lnTo>
                    <a:pt x="828" y="75"/>
                  </a:lnTo>
                  <a:lnTo>
                    <a:pt x="743" y="139"/>
                  </a:lnTo>
                  <a:lnTo>
                    <a:pt x="658" y="213"/>
                  </a:lnTo>
                  <a:lnTo>
                    <a:pt x="584" y="308"/>
                  </a:lnTo>
                  <a:lnTo>
                    <a:pt x="510" y="415"/>
                  </a:lnTo>
                  <a:lnTo>
                    <a:pt x="446" y="521"/>
                  </a:lnTo>
                  <a:lnTo>
                    <a:pt x="319" y="765"/>
                  </a:lnTo>
                  <a:lnTo>
                    <a:pt x="213" y="1009"/>
                  </a:lnTo>
                  <a:lnTo>
                    <a:pt x="117" y="1232"/>
                  </a:lnTo>
                  <a:lnTo>
                    <a:pt x="53" y="1412"/>
                  </a:lnTo>
                  <a:lnTo>
                    <a:pt x="0" y="1582"/>
                  </a:lnTo>
                  <a:lnTo>
                    <a:pt x="276" y="6868"/>
                  </a:lnTo>
                  <a:lnTo>
                    <a:pt x="340" y="7112"/>
                  </a:lnTo>
                  <a:lnTo>
                    <a:pt x="489" y="7727"/>
                  </a:lnTo>
                  <a:lnTo>
                    <a:pt x="605" y="8131"/>
                  </a:lnTo>
                  <a:lnTo>
                    <a:pt x="733" y="8577"/>
                  </a:lnTo>
                  <a:lnTo>
                    <a:pt x="871" y="9044"/>
                  </a:lnTo>
                  <a:lnTo>
                    <a:pt x="1019" y="9511"/>
                  </a:lnTo>
                  <a:lnTo>
                    <a:pt x="1178" y="9956"/>
                  </a:lnTo>
                  <a:lnTo>
                    <a:pt x="1338" y="10370"/>
                  </a:lnTo>
                  <a:lnTo>
                    <a:pt x="1423" y="10561"/>
                  </a:lnTo>
                  <a:lnTo>
                    <a:pt x="1507" y="10731"/>
                  </a:lnTo>
                  <a:lnTo>
                    <a:pt x="1592" y="10880"/>
                  </a:lnTo>
                  <a:lnTo>
                    <a:pt x="1677" y="11007"/>
                  </a:lnTo>
                  <a:lnTo>
                    <a:pt x="1762" y="11124"/>
                  </a:lnTo>
                  <a:lnTo>
                    <a:pt x="1837" y="11198"/>
                  </a:lnTo>
                  <a:lnTo>
                    <a:pt x="1921" y="11262"/>
                  </a:lnTo>
                  <a:lnTo>
                    <a:pt x="1953" y="11273"/>
                  </a:lnTo>
                  <a:lnTo>
                    <a:pt x="1996" y="11283"/>
                  </a:lnTo>
                  <a:lnTo>
                    <a:pt x="2038" y="11283"/>
                  </a:lnTo>
                  <a:lnTo>
                    <a:pt x="2070" y="11273"/>
                  </a:lnTo>
                  <a:lnTo>
                    <a:pt x="2112" y="11262"/>
                  </a:lnTo>
                  <a:lnTo>
                    <a:pt x="2144" y="11230"/>
                  </a:lnTo>
                  <a:lnTo>
                    <a:pt x="2176" y="11198"/>
                  </a:lnTo>
                  <a:lnTo>
                    <a:pt x="2219" y="11156"/>
                  </a:lnTo>
                  <a:lnTo>
                    <a:pt x="2282" y="11028"/>
                  </a:lnTo>
                  <a:lnTo>
                    <a:pt x="2346" y="10880"/>
                  </a:lnTo>
                  <a:lnTo>
                    <a:pt x="2399" y="10689"/>
                  </a:lnTo>
                  <a:lnTo>
                    <a:pt x="2442" y="10476"/>
                  </a:lnTo>
                  <a:lnTo>
                    <a:pt x="2484" y="10243"/>
                  </a:lnTo>
                  <a:lnTo>
                    <a:pt x="2505" y="9988"/>
                  </a:lnTo>
                  <a:lnTo>
                    <a:pt x="2537" y="9712"/>
                  </a:lnTo>
                  <a:lnTo>
                    <a:pt x="2558" y="9415"/>
                  </a:lnTo>
                  <a:lnTo>
                    <a:pt x="2569" y="9107"/>
                  </a:lnTo>
                  <a:lnTo>
                    <a:pt x="2579" y="8449"/>
                  </a:lnTo>
                  <a:lnTo>
                    <a:pt x="2569" y="7749"/>
                  </a:lnTo>
                  <a:lnTo>
                    <a:pt x="2548" y="7038"/>
                  </a:lnTo>
                  <a:lnTo>
                    <a:pt x="2516" y="6326"/>
                  </a:lnTo>
                  <a:lnTo>
                    <a:pt x="2473" y="5637"/>
                  </a:lnTo>
                  <a:lnTo>
                    <a:pt x="2431" y="4968"/>
                  </a:lnTo>
                  <a:lnTo>
                    <a:pt x="2335" y="3832"/>
                  </a:lnTo>
                  <a:lnTo>
                    <a:pt x="2261" y="3036"/>
                  </a:lnTo>
                  <a:lnTo>
                    <a:pt x="2229" y="2750"/>
                  </a:lnTo>
                  <a:lnTo>
                    <a:pt x="2134" y="2261"/>
                  </a:lnTo>
                  <a:lnTo>
                    <a:pt x="2038" y="1837"/>
                  </a:lnTo>
                  <a:lnTo>
                    <a:pt x="1943" y="1465"/>
                  </a:lnTo>
                  <a:lnTo>
                    <a:pt x="1847" y="1147"/>
                  </a:lnTo>
                  <a:lnTo>
                    <a:pt x="1752" y="860"/>
                  </a:lnTo>
                  <a:lnTo>
                    <a:pt x="1656" y="627"/>
                  </a:lnTo>
                  <a:lnTo>
                    <a:pt x="1561" y="436"/>
                  </a:lnTo>
                  <a:lnTo>
                    <a:pt x="1465" y="277"/>
                  </a:lnTo>
                  <a:lnTo>
                    <a:pt x="1369" y="160"/>
                  </a:lnTo>
                  <a:lnTo>
                    <a:pt x="1274" y="75"/>
                  </a:lnTo>
                  <a:lnTo>
                    <a:pt x="1232" y="43"/>
                  </a:lnTo>
                  <a:lnTo>
                    <a:pt x="1178" y="22"/>
                  </a:lnTo>
                  <a:lnTo>
                    <a:pt x="1136" y="11"/>
                  </a:lnTo>
                  <a:lnTo>
                    <a:pt x="109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19"/>
            <p:cNvSpPr/>
            <p:nvPr/>
          </p:nvSpPr>
          <p:spPr>
            <a:xfrm>
              <a:off x="4845625" y="507450"/>
              <a:ext cx="608200" cy="299325"/>
            </a:xfrm>
            <a:custGeom>
              <a:avLst/>
              <a:gdLst/>
              <a:ahLst/>
              <a:cxnLst/>
              <a:rect l="l" t="t" r="r" b="b"/>
              <a:pathLst>
                <a:path w="24328" h="11973" extrusionOk="0">
                  <a:moveTo>
                    <a:pt x="12451" y="0"/>
                  </a:moveTo>
                  <a:lnTo>
                    <a:pt x="12090" y="11"/>
                  </a:lnTo>
                  <a:lnTo>
                    <a:pt x="11739" y="21"/>
                  </a:lnTo>
                  <a:lnTo>
                    <a:pt x="11389" y="53"/>
                  </a:lnTo>
                  <a:lnTo>
                    <a:pt x="11050" y="74"/>
                  </a:lnTo>
                  <a:lnTo>
                    <a:pt x="10710" y="106"/>
                  </a:lnTo>
                  <a:lnTo>
                    <a:pt x="10381" y="149"/>
                  </a:lnTo>
                  <a:lnTo>
                    <a:pt x="10052" y="202"/>
                  </a:lnTo>
                  <a:lnTo>
                    <a:pt x="9426" y="308"/>
                  </a:lnTo>
                  <a:lnTo>
                    <a:pt x="8821" y="435"/>
                  </a:lnTo>
                  <a:lnTo>
                    <a:pt x="8237" y="584"/>
                  </a:lnTo>
                  <a:lnTo>
                    <a:pt x="7674" y="754"/>
                  </a:lnTo>
                  <a:lnTo>
                    <a:pt x="7133" y="934"/>
                  </a:lnTo>
                  <a:lnTo>
                    <a:pt x="6613" y="1136"/>
                  </a:lnTo>
                  <a:lnTo>
                    <a:pt x="6114" y="1348"/>
                  </a:lnTo>
                  <a:lnTo>
                    <a:pt x="5636" y="1582"/>
                  </a:lnTo>
                  <a:lnTo>
                    <a:pt x="5180" y="1826"/>
                  </a:lnTo>
                  <a:lnTo>
                    <a:pt x="4745" y="2080"/>
                  </a:lnTo>
                  <a:lnTo>
                    <a:pt x="4342" y="2335"/>
                  </a:lnTo>
                  <a:lnTo>
                    <a:pt x="3949" y="2611"/>
                  </a:lnTo>
                  <a:lnTo>
                    <a:pt x="3577" y="2898"/>
                  </a:lnTo>
                  <a:lnTo>
                    <a:pt x="3227" y="3184"/>
                  </a:lnTo>
                  <a:lnTo>
                    <a:pt x="2887" y="3471"/>
                  </a:lnTo>
                  <a:lnTo>
                    <a:pt x="2580" y="3768"/>
                  </a:lnTo>
                  <a:lnTo>
                    <a:pt x="2282" y="4076"/>
                  </a:lnTo>
                  <a:lnTo>
                    <a:pt x="2017" y="4373"/>
                  </a:lnTo>
                  <a:lnTo>
                    <a:pt x="1762" y="4681"/>
                  </a:lnTo>
                  <a:lnTo>
                    <a:pt x="1529" y="4978"/>
                  </a:lnTo>
                  <a:lnTo>
                    <a:pt x="1306" y="5275"/>
                  </a:lnTo>
                  <a:lnTo>
                    <a:pt x="1104" y="5583"/>
                  </a:lnTo>
                  <a:lnTo>
                    <a:pt x="924" y="5870"/>
                  </a:lnTo>
                  <a:lnTo>
                    <a:pt x="765" y="6156"/>
                  </a:lnTo>
                  <a:lnTo>
                    <a:pt x="627" y="6443"/>
                  </a:lnTo>
                  <a:lnTo>
                    <a:pt x="499" y="6719"/>
                  </a:lnTo>
                  <a:lnTo>
                    <a:pt x="383" y="6984"/>
                  </a:lnTo>
                  <a:lnTo>
                    <a:pt x="287" y="7239"/>
                  </a:lnTo>
                  <a:lnTo>
                    <a:pt x="213" y="7515"/>
                  </a:lnTo>
                  <a:lnTo>
                    <a:pt x="138" y="7769"/>
                  </a:lnTo>
                  <a:lnTo>
                    <a:pt x="85" y="8014"/>
                  </a:lnTo>
                  <a:lnTo>
                    <a:pt x="43" y="8236"/>
                  </a:lnTo>
                  <a:lnTo>
                    <a:pt x="22" y="8459"/>
                  </a:lnTo>
                  <a:lnTo>
                    <a:pt x="1" y="8661"/>
                  </a:lnTo>
                  <a:lnTo>
                    <a:pt x="1" y="8841"/>
                  </a:lnTo>
                  <a:lnTo>
                    <a:pt x="11" y="9022"/>
                  </a:lnTo>
                  <a:lnTo>
                    <a:pt x="22" y="9181"/>
                  </a:lnTo>
                  <a:lnTo>
                    <a:pt x="43" y="9319"/>
                  </a:lnTo>
                  <a:lnTo>
                    <a:pt x="75" y="9446"/>
                  </a:lnTo>
                  <a:lnTo>
                    <a:pt x="117" y="9563"/>
                  </a:lnTo>
                  <a:lnTo>
                    <a:pt x="160" y="9659"/>
                  </a:lnTo>
                  <a:lnTo>
                    <a:pt x="202" y="9733"/>
                  </a:lnTo>
                  <a:lnTo>
                    <a:pt x="255" y="9786"/>
                  </a:lnTo>
                  <a:lnTo>
                    <a:pt x="308" y="9829"/>
                  </a:lnTo>
                  <a:lnTo>
                    <a:pt x="383" y="9871"/>
                  </a:lnTo>
                  <a:lnTo>
                    <a:pt x="457" y="9892"/>
                  </a:lnTo>
                  <a:lnTo>
                    <a:pt x="542" y="9913"/>
                  </a:lnTo>
                  <a:lnTo>
                    <a:pt x="690" y="9913"/>
                  </a:lnTo>
                  <a:lnTo>
                    <a:pt x="775" y="9903"/>
                  </a:lnTo>
                  <a:lnTo>
                    <a:pt x="850" y="9892"/>
                  </a:lnTo>
                  <a:lnTo>
                    <a:pt x="924" y="9871"/>
                  </a:lnTo>
                  <a:lnTo>
                    <a:pt x="1083" y="9807"/>
                  </a:lnTo>
                  <a:lnTo>
                    <a:pt x="1232" y="9722"/>
                  </a:lnTo>
                  <a:lnTo>
                    <a:pt x="1370" y="9616"/>
                  </a:lnTo>
                  <a:lnTo>
                    <a:pt x="1486" y="9500"/>
                  </a:lnTo>
                  <a:lnTo>
                    <a:pt x="1677" y="9298"/>
                  </a:lnTo>
                  <a:lnTo>
                    <a:pt x="1826" y="9128"/>
                  </a:lnTo>
                  <a:lnTo>
                    <a:pt x="1900" y="9054"/>
                  </a:lnTo>
                  <a:lnTo>
                    <a:pt x="1996" y="8979"/>
                  </a:lnTo>
                  <a:lnTo>
                    <a:pt x="2091" y="8905"/>
                  </a:lnTo>
                  <a:lnTo>
                    <a:pt x="2229" y="8820"/>
                  </a:lnTo>
                  <a:lnTo>
                    <a:pt x="2155" y="9043"/>
                  </a:lnTo>
                  <a:lnTo>
                    <a:pt x="2091" y="9255"/>
                  </a:lnTo>
                  <a:lnTo>
                    <a:pt x="1996" y="9638"/>
                  </a:lnTo>
                  <a:lnTo>
                    <a:pt x="1911" y="10020"/>
                  </a:lnTo>
                  <a:lnTo>
                    <a:pt x="1847" y="10232"/>
                  </a:lnTo>
                  <a:lnTo>
                    <a:pt x="1773" y="10455"/>
                  </a:lnTo>
                  <a:lnTo>
                    <a:pt x="1699" y="10710"/>
                  </a:lnTo>
                  <a:lnTo>
                    <a:pt x="1656" y="10837"/>
                  </a:lnTo>
                  <a:lnTo>
                    <a:pt x="1635" y="10975"/>
                  </a:lnTo>
                  <a:lnTo>
                    <a:pt x="1624" y="11102"/>
                  </a:lnTo>
                  <a:lnTo>
                    <a:pt x="1624" y="11240"/>
                  </a:lnTo>
                  <a:lnTo>
                    <a:pt x="1646" y="11368"/>
                  </a:lnTo>
                  <a:lnTo>
                    <a:pt x="1688" y="11484"/>
                  </a:lnTo>
                  <a:lnTo>
                    <a:pt x="1720" y="11559"/>
                  </a:lnTo>
                  <a:lnTo>
                    <a:pt x="1773" y="11633"/>
                  </a:lnTo>
                  <a:lnTo>
                    <a:pt x="1815" y="11686"/>
                  </a:lnTo>
                  <a:lnTo>
                    <a:pt x="1879" y="11750"/>
                  </a:lnTo>
                  <a:lnTo>
                    <a:pt x="1943" y="11792"/>
                  </a:lnTo>
                  <a:lnTo>
                    <a:pt x="2007" y="11835"/>
                  </a:lnTo>
                  <a:lnTo>
                    <a:pt x="2081" y="11877"/>
                  </a:lnTo>
                  <a:lnTo>
                    <a:pt x="2155" y="11909"/>
                  </a:lnTo>
                  <a:lnTo>
                    <a:pt x="2240" y="11930"/>
                  </a:lnTo>
                  <a:lnTo>
                    <a:pt x="2314" y="11951"/>
                  </a:lnTo>
                  <a:lnTo>
                    <a:pt x="2484" y="11973"/>
                  </a:lnTo>
                  <a:lnTo>
                    <a:pt x="2654" y="11973"/>
                  </a:lnTo>
                  <a:lnTo>
                    <a:pt x="2739" y="11962"/>
                  </a:lnTo>
                  <a:lnTo>
                    <a:pt x="2813" y="11941"/>
                  </a:lnTo>
                  <a:lnTo>
                    <a:pt x="2972" y="11898"/>
                  </a:lnTo>
                  <a:lnTo>
                    <a:pt x="3121" y="11835"/>
                  </a:lnTo>
                  <a:lnTo>
                    <a:pt x="3270" y="11750"/>
                  </a:lnTo>
                  <a:lnTo>
                    <a:pt x="3408" y="11654"/>
                  </a:lnTo>
                  <a:lnTo>
                    <a:pt x="3535" y="11559"/>
                  </a:lnTo>
                  <a:lnTo>
                    <a:pt x="3662" y="11452"/>
                  </a:lnTo>
                  <a:lnTo>
                    <a:pt x="3906" y="11219"/>
                  </a:lnTo>
                  <a:lnTo>
                    <a:pt x="4172" y="10943"/>
                  </a:lnTo>
                  <a:lnTo>
                    <a:pt x="4426" y="10656"/>
                  </a:lnTo>
                  <a:lnTo>
                    <a:pt x="4681" y="10359"/>
                  </a:lnTo>
                  <a:lnTo>
                    <a:pt x="4915" y="10051"/>
                  </a:lnTo>
                  <a:lnTo>
                    <a:pt x="5148" y="9744"/>
                  </a:lnTo>
                  <a:lnTo>
                    <a:pt x="5371" y="9425"/>
                  </a:lnTo>
                  <a:lnTo>
                    <a:pt x="5573" y="9096"/>
                  </a:lnTo>
                  <a:lnTo>
                    <a:pt x="5774" y="8757"/>
                  </a:lnTo>
                  <a:lnTo>
                    <a:pt x="5636" y="9033"/>
                  </a:lnTo>
                  <a:lnTo>
                    <a:pt x="5498" y="9298"/>
                  </a:lnTo>
                  <a:lnTo>
                    <a:pt x="5382" y="9574"/>
                  </a:lnTo>
                  <a:lnTo>
                    <a:pt x="5265" y="9850"/>
                  </a:lnTo>
                  <a:lnTo>
                    <a:pt x="5148" y="10126"/>
                  </a:lnTo>
                  <a:lnTo>
                    <a:pt x="5053" y="10412"/>
                  </a:lnTo>
                  <a:lnTo>
                    <a:pt x="4957" y="10699"/>
                  </a:lnTo>
                  <a:lnTo>
                    <a:pt x="4872" y="10985"/>
                  </a:lnTo>
                  <a:lnTo>
                    <a:pt x="4830" y="11187"/>
                  </a:lnTo>
                  <a:lnTo>
                    <a:pt x="4819" y="11293"/>
                  </a:lnTo>
                  <a:lnTo>
                    <a:pt x="4819" y="11389"/>
                  </a:lnTo>
                  <a:lnTo>
                    <a:pt x="4830" y="11495"/>
                  </a:lnTo>
                  <a:lnTo>
                    <a:pt x="4851" y="11590"/>
                  </a:lnTo>
                  <a:lnTo>
                    <a:pt x="4894" y="11675"/>
                  </a:lnTo>
                  <a:lnTo>
                    <a:pt x="4957" y="11750"/>
                  </a:lnTo>
                  <a:lnTo>
                    <a:pt x="5000" y="11782"/>
                  </a:lnTo>
                  <a:lnTo>
                    <a:pt x="5053" y="11813"/>
                  </a:lnTo>
                  <a:lnTo>
                    <a:pt x="5159" y="11845"/>
                  </a:lnTo>
                  <a:lnTo>
                    <a:pt x="5276" y="11866"/>
                  </a:lnTo>
                  <a:lnTo>
                    <a:pt x="5392" y="11877"/>
                  </a:lnTo>
                  <a:lnTo>
                    <a:pt x="5583" y="11866"/>
                  </a:lnTo>
                  <a:lnTo>
                    <a:pt x="5764" y="11845"/>
                  </a:lnTo>
                  <a:lnTo>
                    <a:pt x="5944" y="11813"/>
                  </a:lnTo>
                  <a:lnTo>
                    <a:pt x="6125" y="11760"/>
                  </a:lnTo>
                  <a:lnTo>
                    <a:pt x="6295" y="11697"/>
                  </a:lnTo>
                  <a:lnTo>
                    <a:pt x="6464" y="11622"/>
                  </a:lnTo>
                  <a:lnTo>
                    <a:pt x="6624" y="11537"/>
                  </a:lnTo>
                  <a:lnTo>
                    <a:pt x="6783" y="11442"/>
                  </a:lnTo>
                  <a:lnTo>
                    <a:pt x="6942" y="11325"/>
                  </a:lnTo>
                  <a:lnTo>
                    <a:pt x="7091" y="11208"/>
                  </a:lnTo>
                  <a:lnTo>
                    <a:pt x="7229" y="11092"/>
                  </a:lnTo>
                  <a:lnTo>
                    <a:pt x="7377" y="10954"/>
                  </a:lnTo>
                  <a:lnTo>
                    <a:pt x="7505" y="10826"/>
                  </a:lnTo>
                  <a:lnTo>
                    <a:pt x="7632" y="10678"/>
                  </a:lnTo>
                  <a:lnTo>
                    <a:pt x="7759" y="10529"/>
                  </a:lnTo>
                  <a:lnTo>
                    <a:pt x="7876" y="10380"/>
                  </a:lnTo>
                  <a:lnTo>
                    <a:pt x="8088" y="10083"/>
                  </a:lnTo>
                  <a:lnTo>
                    <a:pt x="8301" y="9765"/>
                  </a:lnTo>
                  <a:lnTo>
                    <a:pt x="8704" y="9128"/>
                  </a:lnTo>
                  <a:lnTo>
                    <a:pt x="8906" y="8810"/>
                  </a:lnTo>
                  <a:lnTo>
                    <a:pt x="9107" y="8502"/>
                  </a:lnTo>
                  <a:lnTo>
                    <a:pt x="9330" y="8194"/>
                  </a:lnTo>
                  <a:lnTo>
                    <a:pt x="9447" y="8056"/>
                  </a:lnTo>
                  <a:lnTo>
                    <a:pt x="9574" y="7907"/>
                  </a:lnTo>
                  <a:lnTo>
                    <a:pt x="9457" y="8120"/>
                  </a:lnTo>
                  <a:lnTo>
                    <a:pt x="9341" y="8343"/>
                  </a:lnTo>
                  <a:lnTo>
                    <a:pt x="9235" y="8566"/>
                  </a:lnTo>
                  <a:lnTo>
                    <a:pt x="9139" y="8788"/>
                  </a:lnTo>
                  <a:lnTo>
                    <a:pt x="9044" y="9011"/>
                  </a:lnTo>
                  <a:lnTo>
                    <a:pt x="8959" y="9234"/>
                  </a:lnTo>
                  <a:lnTo>
                    <a:pt x="8874" y="9468"/>
                  </a:lnTo>
                  <a:lnTo>
                    <a:pt x="8799" y="9701"/>
                  </a:lnTo>
                  <a:lnTo>
                    <a:pt x="8757" y="9850"/>
                  </a:lnTo>
                  <a:lnTo>
                    <a:pt x="8725" y="9998"/>
                  </a:lnTo>
                  <a:lnTo>
                    <a:pt x="8715" y="10073"/>
                  </a:lnTo>
                  <a:lnTo>
                    <a:pt x="8715" y="10147"/>
                  </a:lnTo>
                  <a:lnTo>
                    <a:pt x="8725" y="10221"/>
                  </a:lnTo>
                  <a:lnTo>
                    <a:pt x="8736" y="10296"/>
                  </a:lnTo>
                  <a:lnTo>
                    <a:pt x="8768" y="10402"/>
                  </a:lnTo>
                  <a:lnTo>
                    <a:pt x="8821" y="10487"/>
                  </a:lnTo>
                  <a:lnTo>
                    <a:pt x="8884" y="10572"/>
                  </a:lnTo>
                  <a:lnTo>
                    <a:pt x="8959" y="10635"/>
                  </a:lnTo>
                  <a:lnTo>
                    <a:pt x="9044" y="10688"/>
                  </a:lnTo>
                  <a:lnTo>
                    <a:pt x="9139" y="10731"/>
                  </a:lnTo>
                  <a:lnTo>
                    <a:pt x="9235" y="10763"/>
                  </a:lnTo>
                  <a:lnTo>
                    <a:pt x="9341" y="10784"/>
                  </a:lnTo>
                  <a:lnTo>
                    <a:pt x="9457" y="10794"/>
                  </a:lnTo>
                  <a:lnTo>
                    <a:pt x="9574" y="10805"/>
                  </a:lnTo>
                  <a:lnTo>
                    <a:pt x="9691" y="10805"/>
                  </a:lnTo>
                  <a:lnTo>
                    <a:pt x="9808" y="10784"/>
                  </a:lnTo>
                  <a:lnTo>
                    <a:pt x="9914" y="10773"/>
                  </a:lnTo>
                  <a:lnTo>
                    <a:pt x="10031" y="10741"/>
                  </a:lnTo>
                  <a:lnTo>
                    <a:pt x="10147" y="10710"/>
                  </a:lnTo>
                  <a:lnTo>
                    <a:pt x="10243" y="10667"/>
                  </a:lnTo>
                  <a:lnTo>
                    <a:pt x="10392" y="10603"/>
                  </a:lnTo>
                  <a:lnTo>
                    <a:pt x="10529" y="10529"/>
                  </a:lnTo>
                  <a:lnTo>
                    <a:pt x="10795" y="10370"/>
                  </a:lnTo>
                  <a:lnTo>
                    <a:pt x="11050" y="10200"/>
                  </a:lnTo>
                  <a:lnTo>
                    <a:pt x="11294" y="9998"/>
                  </a:lnTo>
                  <a:lnTo>
                    <a:pt x="11527" y="9797"/>
                  </a:lnTo>
                  <a:lnTo>
                    <a:pt x="11739" y="9574"/>
                  </a:lnTo>
                  <a:lnTo>
                    <a:pt x="11952" y="9330"/>
                  </a:lnTo>
                  <a:lnTo>
                    <a:pt x="12143" y="9086"/>
                  </a:lnTo>
                  <a:lnTo>
                    <a:pt x="12334" y="8831"/>
                  </a:lnTo>
                  <a:lnTo>
                    <a:pt x="12514" y="8555"/>
                  </a:lnTo>
                  <a:lnTo>
                    <a:pt x="12684" y="8290"/>
                  </a:lnTo>
                  <a:lnTo>
                    <a:pt x="12843" y="8014"/>
                  </a:lnTo>
                  <a:lnTo>
                    <a:pt x="13162" y="7440"/>
                  </a:lnTo>
                  <a:lnTo>
                    <a:pt x="13459" y="6878"/>
                  </a:lnTo>
                  <a:lnTo>
                    <a:pt x="13714" y="7313"/>
                  </a:lnTo>
                  <a:lnTo>
                    <a:pt x="13979" y="7738"/>
                  </a:lnTo>
                  <a:lnTo>
                    <a:pt x="14266" y="8162"/>
                  </a:lnTo>
                  <a:lnTo>
                    <a:pt x="14552" y="8576"/>
                  </a:lnTo>
                  <a:lnTo>
                    <a:pt x="14860" y="8979"/>
                  </a:lnTo>
                  <a:lnTo>
                    <a:pt x="15178" y="9383"/>
                  </a:lnTo>
                  <a:lnTo>
                    <a:pt x="15497" y="9765"/>
                  </a:lnTo>
                  <a:lnTo>
                    <a:pt x="15836" y="10147"/>
                  </a:lnTo>
                  <a:lnTo>
                    <a:pt x="16027" y="10349"/>
                  </a:lnTo>
                  <a:lnTo>
                    <a:pt x="16134" y="10444"/>
                  </a:lnTo>
                  <a:lnTo>
                    <a:pt x="16240" y="10540"/>
                  </a:lnTo>
                  <a:lnTo>
                    <a:pt x="16346" y="10625"/>
                  </a:lnTo>
                  <a:lnTo>
                    <a:pt x="16463" y="10699"/>
                  </a:lnTo>
                  <a:lnTo>
                    <a:pt x="16590" y="10763"/>
                  </a:lnTo>
                  <a:lnTo>
                    <a:pt x="16717" y="10816"/>
                  </a:lnTo>
                  <a:lnTo>
                    <a:pt x="16855" y="10847"/>
                  </a:lnTo>
                  <a:lnTo>
                    <a:pt x="16993" y="10858"/>
                  </a:lnTo>
                  <a:lnTo>
                    <a:pt x="17131" y="10858"/>
                  </a:lnTo>
                  <a:lnTo>
                    <a:pt x="17269" y="10826"/>
                  </a:lnTo>
                  <a:lnTo>
                    <a:pt x="17397" y="10773"/>
                  </a:lnTo>
                  <a:lnTo>
                    <a:pt x="17460" y="10741"/>
                  </a:lnTo>
                  <a:lnTo>
                    <a:pt x="17513" y="10710"/>
                  </a:lnTo>
                  <a:lnTo>
                    <a:pt x="17566" y="10667"/>
                  </a:lnTo>
                  <a:lnTo>
                    <a:pt x="17620" y="10625"/>
                  </a:lnTo>
                  <a:lnTo>
                    <a:pt x="17662" y="10572"/>
                  </a:lnTo>
                  <a:lnTo>
                    <a:pt x="17694" y="10508"/>
                  </a:lnTo>
                  <a:lnTo>
                    <a:pt x="17736" y="10423"/>
                  </a:lnTo>
                  <a:lnTo>
                    <a:pt x="17758" y="10338"/>
                  </a:lnTo>
                  <a:lnTo>
                    <a:pt x="17768" y="10253"/>
                  </a:lnTo>
                  <a:lnTo>
                    <a:pt x="17779" y="10168"/>
                  </a:lnTo>
                  <a:lnTo>
                    <a:pt x="17768" y="9977"/>
                  </a:lnTo>
                  <a:lnTo>
                    <a:pt x="17747" y="9797"/>
                  </a:lnTo>
                  <a:lnTo>
                    <a:pt x="17694" y="9531"/>
                  </a:lnTo>
                  <a:lnTo>
                    <a:pt x="17630" y="9266"/>
                  </a:lnTo>
                  <a:lnTo>
                    <a:pt x="17556" y="9001"/>
                  </a:lnTo>
                  <a:lnTo>
                    <a:pt x="17471" y="8735"/>
                  </a:lnTo>
                  <a:lnTo>
                    <a:pt x="17365" y="8481"/>
                  </a:lnTo>
                  <a:lnTo>
                    <a:pt x="17259" y="8226"/>
                  </a:lnTo>
                  <a:lnTo>
                    <a:pt x="17131" y="7982"/>
                  </a:lnTo>
                  <a:lnTo>
                    <a:pt x="16993" y="7748"/>
                  </a:lnTo>
                  <a:lnTo>
                    <a:pt x="17248" y="8035"/>
                  </a:lnTo>
                  <a:lnTo>
                    <a:pt x="17503" y="8311"/>
                  </a:lnTo>
                  <a:lnTo>
                    <a:pt x="17768" y="8587"/>
                  </a:lnTo>
                  <a:lnTo>
                    <a:pt x="18033" y="8852"/>
                  </a:lnTo>
                  <a:lnTo>
                    <a:pt x="18309" y="9117"/>
                  </a:lnTo>
                  <a:lnTo>
                    <a:pt x="18585" y="9372"/>
                  </a:lnTo>
                  <a:lnTo>
                    <a:pt x="18872" y="9627"/>
                  </a:lnTo>
                  <a:lnTo>
                    <a:pt x="19159" y="9871"/>
                  </a:lnTo>
                  <a:lnTo>
                    <a:pt x="19413" y="10073"/>
                  </a:lnTo>
                  <a:lnTo>
                    <a:pt x="19668" y="10243"/>
                  </a:lnTo>
                  <a:lnTo>
                    <a:pt x="19923" y="10391"/>
                  </a:lnTo>
                  <a:lnTo>
                    <a:pt x="20178" y="10497"/>
                  </a:lnTo>
                  <a:lnTo>
                    <a:pt x="20432" y="10593"/>
                  </a:lnTo>
                  <a:lnTo>
                    <a:pt x="20676" y="10656"/>
                  </a:lnTo>
                  <a:lnTo>
                    <a:pt x="20920" y="10688"/>
                  </a:lnTo>
                  <a:lnTo>
                    <a:pt x="21165" y="10710"/>
                  </a:lnTo>
                  <a:lnTo>
                    <a:pt x="21398" y="10710"/>
                  </a:lnTo>
                  <a:lnTo>
                    <a:pt x="21632" y="10688"/>
                  </a:lnTo>
                  <a:lnTo>
                    <a:pt x="21854" y="10646"/>
                  </a:lnTo>
                  <a:lnTo>
                    <a:pt x="22077" y="10582"/>
                  </a:lnTo>
                  <a:lnTo>
                    <a:pt x="22290" y="10508"/>
                  </a:lnTo>
                  <a:lnTo>
                    <a:pt x="22491" y="10423"/>
                  </a:lnTo>
                  <a:lnTo>
                    <a:pt x="22693" y="10317"/>
                  </a:lnTo>
                  <a:lnTo>
                    <a:pt x="22884" y="10200"/>
                  </a:lnTo>
                  <a:lnTo>
                    <a:pt x="23064" y="10083"/>
                  </a:lnTo>
                  <a:lnTo>
                    <a:pt x="23234" y="9945"/>
                  </a:lnTo>
                  <a:lnTo>
                    <a:pt x="23394" y="9807"/>
                  </a:lnTo>
                  <a:lnTo>
                    <a:pt x="23542" y="9659"/>
                  </a:lnTo>
                  <a:lnTo>
                    <a:pt x="23680" y="9500"/>
                  </a:lnTo>
                  <a:lnTo>
                    <a:pt x="23807" y="9340"/>
                  </a:lnTo>
                  <a:lnTo>
                    <a:pt x="23924" y="9181"/>
                  </a:lnTo>
                  <a:lnTo>
                    <a:pt x="24030" y="9011"/>
                  </a:lnTo>
                  <a:lnTo>
                    <a:pt x="24115" y="8852"/>
                  </a:lnTo>
                  <a:lnTo>
                    <a:pt x="24190" y="8682"/>
                  </a:lnTo>
                  <a:lnTo>
                    <a:pt x="24243" y="8523"/>
                  </a:lnTo>
                  <a:lnTo>
                    <a:pt x="24285" y="8364"/>
                  </a:lnTo>
                  <a:lnTo>
                    <a:pt x="24317" y="8205"/>
                  </a:lnTo>
                  <a:lnTo>
                    <a:pt x="24328" y="8056"/>
                  </a:lnTo>
                  <a:lnTo>
                    <a:pt x="24317" y="7918"/>
                  </a:lnTo>
                  <a:lnTo>
                    <a:pt x="24296" y="7791"/>
                  </a:lnTo>
                  <a:lnTo>
                    <a:pt x="24221" y="7525"/>
                  </a:lnTo>
                  <a:lnTo>
                    <a:pt x="24126" y="7249"/>
                  </a:lnTo>
                  <a:lnTo>
                    <a:pt x="24009" y="6963"/>
                  </a:lnTo>
                  <a:lnTo>
                    <a:pt x="23882" y="6666"/>
                  </a:lnTo>
                  <a:lnTo>
                    <a:pt x="23723" y="6368"/>
                  </a:lnTo>
                  <a:lnTo>
                    <a:pt x="23563" y="6050"/>
                  </a:lnTo>
                  <a:lnTo>
                    <a:pt x="23372" y="5742"/>
                  </a:lnTo>
                  <a:lnTo>
                    <a:pt x="23160" y="5424"/>
                  </a:lnTo>
                  <a:lnTo>
                    <a:pt x="22937" y="5095"/>
                  </a:lnTo>
                  <a:lnTo>
                    <a:pt x="22693" y="4776"/>
                  </a:lnTo>
                  <a:lnTo>
                    <a:pt x="22438" y="4447"/>
                  </a:lnTo>
                  <a:lnTo>
                    <a:pt x="22162" y="4118"/>
                  </a:lnTo>
                  <a:lnTo>
                    <a:pt x="21865" y="3800"/>
                  </a:lnTo>
                  <a:lnTo>
                    <a:pt x="21547" y="3481"/>
                  </a:lnTo>
                  <a:lnTo>
                    <a:pt x="21207" y="3174"/>
                  </a:lnTo>
                  <a:lnTo>
                    <a:pt x="20857" y="2866"/>
                  </a:lnTo>
                  <a:lnTo>
                    <a:pt x="20485" y="2569"/>
                  </a:lnTo>
                  <a:lnTo>
                    <a:pt x="20103" y="2282"/>
                  </a:lnTo>
                  <a:lnTo>
                    <a:pt x="19700" y="2006"/>
                  </a:lnTo>
                  <a:lnTo>
                    <a:pt x="19275" y="1741"/>
                  </a:lnTo>
                  <a:lnTo>
                    <a:pt x="18830" y="1486"/>
                  </a:lnTo>
                  <a:lnTo>
                    <a:pt x="18373" y="1253"/>
                  </a:lnTo>
                  <a:lnTo>
                    <a:pt x="17896" y="1030"/>
                  </a:lnTo>
                  <a:lnTo>
                    <a:pt x="17397" y="828"/>
                  </a:lnTo>
                  <a:lnTo>
                    <a:pt x="16887" y="648"/>
                  </a:lnTo>
                  <a:lnTo>
                    <a:pt x="16357" y="478"/>
                  </a:lnTo>
                  <a:lnTo>
                    <a:pt x="16091" y="403"/>
                  </a:lnTo>
                  <a:lnTo>
                    <a:pt x="15815" y="340"/>
                  </a:lnTo>
                  <a:lnTo>
                    <a:pt x="15529" y="276"/>
                  </a:lnTo>
                  <a:lnTo>
                    <a:pt x="15242" y="223"/>
                  </a:lnTo>
                  <a:lnTo>
                    <a:pt x="14955" y="170"/>
                  </a:lnTo>
                  <a:lnTo>
                    <a:pt x="14669" y="127"/>
                  </a:lnTo>
                  <a:lnTo>
                    <a:pt x="14361" y="85"/>
                  </a:lnTo>
                  <a:lnTo>
                    <a:pt x="14064" y="53"/>
                  </a:lnTo>
                  <a:lnTo>
                    <a:pt x="13756" y="32"/>
                  </a:lnTo>
                  <a:lnTo>
                    <a:pt x="13448" y="11"/>
                  </a:lnTo>
                  <a:lnTo>
                    <a:pt x="1313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19"/>
            <p:cNvSpPr/>
            <p:nvPr/>
          </p:nvSpPr>
          <p:spPr>
            <a:xfrm>
              <a:off x="4686950" y="1378850"/>
              <a:ext cx="931925" cy="1359925"/>
            </a:xfrm>
            <a:custGeom>
              <a:avLst/>
              <a:gdLst/>
              <a:ahLst/>
              <a:cxnLst/>
              <a:rect l="l" t="t" r="r" b="b"/>
              <a:pathLst>
                <a:path w="37277" h="54397" extrusionOk="0">
                  <a:moveTo>
                    <a:pt x="19413" y="0"/>
                  </a:moveTo>
                  <a:lnTo>
                    <a:pt x="18798" y="11"/>
                  </a:lnTo>
                  <a:lnTo>
                    <a:pt x="17036" y="85"/>
                  </a:lnTo>
                  <a:lnTo>
                    <a:pt x="15444" y="170"/>
                  </a:lnTo>
                  <a:lnTo>
                    <a:pt x="14000" y="244"/>
                  </a:lnTo>
                  <a:lnTo>
                    <a:pt x="12716" y="329"/>
                  </a:lnTo>
                  <a:lnTo>
                    <a:pt x="11580" y="414"/>
                  </a:lnTo>
                  <a:lnTo>
                    <a:pt x="10572" y="499"/>
                  </a:lnTo>
                  <a:lnTo>
                    <a:pt x="9701" y="573"/>
                  </a:lnTo>
                  <a:lnTo>
                    <a:pt x="8948" y="658"/>
                  </a:lnTo>
                  <a:lnTo>
                    <a:pt x="8322" y="722"/>
                  </a:lnTo>
                  <a:lnTo>
                    <a:pt x="7791" y="796"/>
                  </a:lnTo>
                  <a:lnTo>
                    <a:pt x="7037" y="902"/>
                  </a:lnTo>
                  <a:lnTo>
                    <a:pt x="6623" y="977"/>
                  </a:lnTo>
                  <a:lnTo>
                    <a:pt x="6507" y="998"/>
                  </a:lnTo>
                  <a:lnTo>
                    <a:pt x="3344" y="9468"/>
                  </a:lnTo>
                  <a:lnTo>
                    <a:pt x="2102" y="12790"/>
                  </a:lnTo>
                  <a:lnTo>
                    <a:pt x="1317" y="17035"/>
                  </a:lnTo>
                  <a:lnTo>
                    <a:pt x="1168" y="17311"/>
                  </a:lnTo>
                  <a:lnTo>
                    <a:pt x="1030" y="17577"/>
                  </a:lnTo>
                  <a:lnTo>
                    <a:pt x="903" y="17853"/>
                  </a:lnTo>
                  <a:lnTo>
                    <a:pt x="786" y="18118"/>
                  </a:lnTo>
                  <a:lnTo>
                    <a:pt x="669" y="18383"/>
                  </a:lnTo>
                  <a:lnTo>
                    <a:pt x="574" y="18659"/>
                  </a:lnTo>
                  <a:lnTo>
                    <a:pt x="478" y="18925"/>
                  </a:lnTo>
                  <a:lnTo>
                    <a:pt x="393" y="19190"/>
                  </a:lnTo>
                  <a:lnTo>
                    <a:pt x="319" y="19455"/>
                  </a:lnTo>
                  <a:lnTo>
                    <a:pt x="255" y="19721"/>
                  </a:lnTo>
                  <a:lnTo>
                    <a:pt x="191" y="19986"/>
                  </a:lnTo>
                  <a:lnTo>
                    <a:pt x="138" y="20241"/>
                  </a:lnTo>
                  <a:lnTo>
                    <a:pt x="96" y="20506"/>
                  </a:lnTo>
                  <a:lnTo>
                    <a:pt x="64" y="20761"/>
                  </a:lnTo>
                  <a:lnTo>
                    <a:pt x="32" y="21016"/>
                  </a:lnTo>
                  <a:lnTo>
                    <a:pt x="22" y="21260"/>
                  </a:lnTo>
                  <a:lnTo>
                    <a:pt x="0" y="21514"/>
                  </a:lnTo>
                  <a:lnTo>
                    <a:pt x="0" y="21759"/>
                  </a:lnTo>
                  <a:lnTo>
                    <a:pt x="0" y="22003"/>
                  </a:lnTo>
                  <a:lnTo>
                    <a:pt x="11" y="22247"/>
                  </a:lnTo>
                  <a:lnTo>
                    <a:pt x="22" y="22480"/>
                  </a:lnTo>
                  <a:lnTo>
                    <a:pt x="43" y="22714"/>
                  </a:lnTo>
                  <a:lnTo>
                    <a:pt x="64" y="22937"/>
                  </a:lnTo>
                  <a:lnTo>
                    <a:pt x="107" y="23160"/>
                  </a:lnTo>
                  <a:lnTo>
                    <a:pt x="138" y="23383"/>
                  </a:lnTo>
                  <a:lnTo>
                    <a:pt x="181" y="23595"/>
                  </a:lnTo>
                  <a:lnTo>
                    <a:pt x="234" y="23807"/>
                  </a:lnTo>
                  <a:lnTo>
                    <a:pt x="287" y="24019"/>
                  </a:lnTo>
                  <a:lnTo>
                    <a:pt x="351" y="24221"/>
                  </a:lnTo>
                  <a:lnTo>
                    <a:pt x="414" y="24412"/>
                  </a:lnTo>
                  <a:lnTo>
                    <a:pt x="489" y="24603"/>
                  </a:lnTo>
                  <a:lnTo>
                    <a:pt x="563" y="24784"/>
                  </a:lnTo>
                  <a:lnTo>
                    <a:pt x="658" y="24996"/>
                  </a:lnTo>
                  <a:lnTo>
                    <a:pt x="754" y="25197"/>
                  </a:lnTo>
                  <a:lnTo>
                    <a:pt x="966" y="25590"/>
                  </a:lnTo>
                  <a:lnTo>
                    <a:pt x="1210" y="25983"/>
                  </a:lnTo>
                  <a:lnTo>
                    <a:pt x="1465" y="26354"/>
                  </a:lnTo>
                  <a:lnTo>
                    <a:pt x="1741" y="26705"/>
                  </a:lnTo>
                  <a:lnTo>
                    <a:pt x="2038" y="27055"/>
                  </a:lnTo>
                  <a:lnTo>
                    <a:pt x="2346" y="27373"/>
                  </a:lnTo>
                  <a:lnTo>
                    <a:pt x="2516" y="27533"/>
                  </a:lnTo>
                  <a:lnTo>
                    <a:pt x="2686" y="27681"/>
                  </a:lnTo>
                  <a:lnTo>
                    <a:pt x="2972" y="29708"/>
                  </a:lnTo>
                  <a:lnTo>
                    <a:pt x="3238" y="31619"/>
                  </a:lnTo>
                  <a:lnTo>
                    <a:pt x="3461" y="33381"/>
                  </a:lnTo>
                  <a:lnTo>
                    <a:pt x="3662" y="34920"/>
                  </a:lnTo>
                  <a:lnTo>
                    <a:pt x="3938" y="37181"/>
                  </a:lnTo>
                  <a:lnTo>
                    <a:pt x="4044" y="38019"/>
                  </a:lnTo>
                  <a:lnTo>
                    <a:pt x="3885" y="38475"/>
                  </a:lnTo>
                  <a:lnTo>
                    <a:pt x="3482" y="39728"/>
                  </a:lnTo>
                  <a:lnTo>
                    <a:pt x="3206" y="40598"/>
                  </a:lnTo>
                  <a:lnTo>
                    <a:pt x="2909" y="41596"/>
                  </a:lnTo>
                  <a:lnTo>
                    <a:pt x="2580" y="42700"/>
                  </a:lnTo>
                  <a:lnTo>
                    <a:pt x="2240" y="43889"/>
                  </a:lnTo>
                  <a:lnTo>
                    <a:pt x="1911" y="45152"/>
                  </a:lnTo>
                  <a:lnTo>
                    <a:pt x="1582" y="46446"/>
                  </a:lnTo>
                  <a:lnTo>
                    <a:pt x="1423" y="47105"/>
                  </a:lnTo>
                  <a:lnTo>
                    <a:pt x="1274" y="47763"/>
                  </a:lnTo>
                  <a:lnTo>
                    <a:pt x="1136" y="48421"/>
                  </a:lnTo>
                  <a:lnTo>
                    <a:pt x="1009" y="49079"/>
                  </a:lnTo>
                  <a:lnTo>
                    <a:pt x="881" y="49726"/>
                  </a:lnTo>
                  <a:lnTo>
                    <a:pt x="775" y="50363"/>
                  </a:lnTo>
                  <a:lnTo>
                    <a:pt x="669" y="50989"/>
                  </a:lnTo>
                  <a:lnTo>
                    <a:pt x="595" y="51605"/>
                  </a:lnTo>
                  <a:lnTo>
                    <a:pt x="520" y="52199"/>
                  </a:lnTo>
                  <a:lnTo>
                    <a:pt x="478" y="52772"/>
                  </a:lnTo>
                  <a:lnTo>
                    <a:pt x="446" y="53324"/>
                  </a:lnTo>
                  <a:lnTo>
                    <a:pt x="425" y="53844"/>
                  </a:lnTo>
                  <a:lnTo>
                    <a:pt x="5891" y="53951"/>
                  </a:lnTo>
                  <a:lnTo>
                    <a:pt x="17694" y="54163"/>
                  </a:lnTo>
                  <a:lnTo>
                    <a:pt x="24147" y="54269"/>
                  </a:lnTo>
                  <a:lnTo>
                    <a:pt x="29995" y="54354"/>
                  </a:lnTo>
                  <a:lnTo>
                    <a:pt x="32468" y="54375"/>
                  </a:lnTo>
                  <a:lnTo>
                    <a:pt x="34517" y="54396"/>
                  </a:lnTo>
                  <a:lnTo>
                    <a:pt x="36045" y="54396"/>
                  </a:lnTo>
                  <a:lnTo>
                    <a:pt x="36586" y="54386"/>
                  </a:lnTo>
                  <a:lnTo>
                    <a:pt x="36969" y="54375"/>
                  </a:lnTo>
                  <a:lnTo>
                    <a:pt x="37276" y="54364"/>
                  </a:lnTo>
                  <a:lnTo>
                    <a:pt x="37191" y="53685"/>
                  </a:lnTo>
                  <a:lnTo>
                    <a:pt x="37075" y="52953"/>
                  </a:lnTo>
                  <a:lnTo>
                    <a:pt x="36937" y="52178"/>
                  </a:lnTo>
                  <a:lnTo>
                    <a:pt x="36767" y="51361"/>
                  </a:lnTo>
                  <a:lnTo>
                    <a:pt x="36576" y="50512"/>
                  </a:lnTo>
                  <a:lnTo>
                    <a:pt x="36374" y="49652"/>
                  </a:lnTo>
                  <a:lnTo>
                    <a:pt x="36141" y="48771"/>
                  </a:lnTo>
                  <a:lnTo>
                    <a:pt x="35907" y="47890"/>
                  </a:lnTo>
                  <a:lnTo>
                    <a:pt x="35663" y="46998"/>
                  </a:lnTo>
                  <a:lnTo>
                    <a:pt x="35398" y="46117"/>
                  </a:lnTo>
                  <a:lnTo>
                    <a:pt x="35143" y="45258"/>
                  </a:lnTo>
                  <a:lnTo>
                    <a:pt x="34878" y="44419"/>
                  </a:lnTo>
                  <a:lnTo>
                    <a:pt x="34612" y="43613"/>
                  </a:lnTo>
                  <a:lnTo>
                    <a:pt x="34347" y="42848"/>
                  </a:lnTo>
                  <a:lnTo>
                    <a:pt x="34082" y="42116"/>
                  </a:lnTo>
                  <a:lnTo>
                    <a:pt x="33837" y="41447"/>
                  </a:lnTo>
                  <a:lnTo>
                    <a:pt x="33254" y="39961"/>
                  </a:lnTo>
                  <a:lnTo>
                    <a:pt x="32776" y="38804"/>
                  </a:lnTo>
                  <a:lnTo>
                    <a:pt x="32468" y="38051"/>
                  </a:lnTo>
                  <a:lnTo>
                    <a:pt x="32352" y="37786"/>
                  </a:lnTo>
                  <a:lnTo>
                    <a:pt x="32819" y="34421"/>
                  </a:lnTo>
                  <a:lnTo>
                    <a:pt x="33328" y="30844"/>
                  </a:lnTo>
                  <a:lnTo>
                    <a:pt x="33944" y="26545"/>
                  </a:lnTo>
                  <a:lnTo>
                    <a:pt x="34103" y="26344"/>
                  </a:lnTo>
                  <a:lnTo>
                    <a:pt x="34251" y="26132"/>
                  </a:lnTo>
                  <a:lnTo>
                    <a:pt x="34389" y="25919"/>
                  </a:lnTo>
                  <a:lnTo>
                    <a:pt x="34527" y="25696"/>
                  </a:lnTo>
                  <a:lnTo>
                    <a:pt x="34655" y="25473"/>
                  </a:lnTo>
                  <a:lnTo>
                    <a:pt x="34771" y="25251"/>
                  </a:lnTo>
                  <a:lnTo>
                    <a:pt x="34888" y="25017"/>
                  </a:lnTo>
                  <a:lnTo>
                    <a:pt x="34994" y="24784"/>
                  </a:lnTo>
                  <a:lnTo>
                    <a:pt x="35132" y="24455"/>
                  </a:lnTo>
                  <a:lnTo>
                    <a:pt x="35249" y="24104"/>
                  </a:lnTo>
                  <a:lnTo>
                    <a:pt x="35355" y="23743"/>
                  </a:lnTo>
                  <a:lnTo>
                    <a:pt x="35451" y="23372"/>
                  </a:lnTo>
                  <a:lnTo>
                    <a:pt x="35536" y="22979"/>
                  </a:lnTo>
                  <a:lnTo>
                    <a:pt x="35599" y="22586"/>
                  </a:lnTo>
                  <a:lnTo>
                    <a:pt x="35642" y="22183"/>
                  </a:lnTo>
                  <a:lnTo>
                    <a:pt x="35674" y="21769"/>
                  </a:lnTo>
                  <a:lnTo>
                    <a:pt x="35684" y="21345"/>
                  </a:lnTo>
                  <a:lnTo>
                    <a:pt x="35684" y="20931"/>
                  </a:lnTo>
                  <a:lnTo>
                    <a:pt x="35652" y="20506"/>
                  </a:lnTo>
                  <a:lnTo>
                    <a:pt x="35599" y="20082"/>
                  </a:lnTo>
                  <a:lnTo>
                    <a:pt x="35525" y="19668"/>
                  </a:lnTo>
                  <a:lnTo>
                    <a:pt x="35430" y="19243"/>
                  </a:lnTo>
                  <a:lnTo>
                    <a:pt x="35366" y="19041"/>
                  </a:lnTo>
                  <a:lnTo>
                    <a:pt x="35302" y="18829"/>
                  </a:lnTo>
                  <a:lnTo>
                    <a:pt x="35228" y="18627"/>
                  </a:lnTo>
                  <a:lnTo>
                    <a:pt x="35154" y="18426"/>
                  </a:lnTo>
                  <a:lnTo>
                    <a:pt x="35642" y="15284"/>
                  </a:lnTo>
                  <a:lnTo>
                    <a:pt x="35875" y="13862"/>
                  </a:lnTo>
                  <a:lnTo>
                    <a:pt x="36088" y="12556"/>
                  </a:lnTo>
                  <a:lnTo>
                    <a:pt x="35875" y="12100"/>
                  </a:lnTo>
                  <a:lnTo>
                    <a:pt x="35610" y="11569"/>
                  </a:lnTo>
                  <a:lnTo>
                    <a:pt x="35260" y="10869"/>
                  </a:lnTo>
                  <a:lnTo>
                    <a:pt x="34963" y="10317"/>
                  </a:lnTo>
                  <a:lnTo>
                    <a:pt x="34634" y="9712"/>
                  </a:lnTo>
                  <a:lnTo>
                    <a:pt x="34262" y="9064"/>
                  </a:lnTo>
                  <a:lnTo>
                    <a:pt x="33848" y="8374"/>
                  </a:lnTo>
                  <a:lnTo>
                    <a:pt x="33583" y="7939"/>
                  </a:lnTo>
                  <a:lnTo>
                    <a:pt x="33286" y="7515"/>
                  </a:lnTo>
                  <a:lnTo>
                    <a:pt x="32988" y="7090"/>
                  </a:lnTo>
                  <a:lnTo>
                    <a:pt x="32659" y="6676"/>
                  </a:lnTo>
                  <a:lnTo>
                    <a:pt x="32330" y="6262"/>
                  </a:lnTo>
                  <a:lnTo>
                    <a:pt x="31980" y="5859"/>
                  </a:lnTo>
                  <a:lnTo>
                    <a:pt x="31609" y="5466"/>
                  </a:lnTo>
                  <a:lnTo>
                    <a:pt x="31237" y="5074"/>
                  </a:lnTo>
                  <a:lnTo>
                    <a:pt x="30844" y="4702"/>
                  </a:lnTo>
                  <a:lnTo>
                    <a:pt x="30430" y="4331"/>
                  </a:lnTo>
                  <a:lnTo>
                    <a:pt x="30016" y="3970"/>
                  </a:lnTo>
                  <a:lnTo>
                    <a:pt x="29581" y="3630"/>
                  </a:lnTo>
                  <a:lnTo>
                    <a:pt x="29136" y="3290"/>
                  </a:lnTo>
                  <a:lnTo>
                    <a:pt x="28679" y="2961"/>
                  </a:lnTo>
                  <a:lnTo>
                    <a:pt x="28212" y="2654"/>
                  </a:lnTo>
                  <a:lnTo>
                    <a:pt x="27734" y="2356"/>
                  </a:lnTo>
                  <a:lnTo>
                    <a:pt x="27236" y="2070"/>
                  </a:lnTo>
                  <a:lnTo>
                    <a:pt x="26737" y="1804"/>
                  </a:lnTo>
                  <a:lnTo>
                    <a:pt x="26227" y="1550"/>
                  </a:lnTo>
                  <a:lnTo>
                    <a:pt x="25707" y="1316"/>
                  </a:lnTo>
                  <a:lnTo>
                    <a:pt x="25177" y="1104"/>
                  </a:lnTo>
                  <a:lnTo>
                    <a:pt x="24635" y="902"/>
                  </a:lnTo>
                  <a:lnTo>
                    <a:pt x="24083" y="722"/>
                  </a:lnTo>
                  <a:lnTo>
                    <a:pt x="23521" y="552"/>
                  </a:lnTo>
                  <a:lnTo>
                    <a:pt x="22958" y="414"/>
                  </a:lnTo>
                  <a:lnTo>
                    <a:pt x="22385" y="287"/>
                  </a:lnTo>
                  <a:lnTo>
                    <a:pt x="21801" y="181"/>
                  </a:lnTo>
                  <a:lnTo>
                    <a:pt x="21218" y="106"/>
                  </a:lnTo>
                  <a:lnTo>
                    <a:pt x="20623" y="43"/>
                  </a:lnTo>
                  <a:lnTo>
                    <a:pt x="20018" y="11"/>
                  </a:lnTo>
                  <a:lnTo>
                    <a:pt x="194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19"/>
            <p:cNvSpPr/>
            <p:nvPr/>
          </p:nvSpPr>
          <p:spPr>
            <a:xfrm>
              <a:off x="4686950" y="1378850"/>
              <a:ext cx="931925" cy="1359925"/>
            </a:xfrm>
            <a:custGeom>
              <a:avLst/>
              <a:gdLst/>
              <a:ahLst/>
              <a:cxnLst/>
              <a:rect l="l" t="t" r="r" b="b"/>
              <a:pathLst>
                <a:path w="37277" h="54397" fill="none" extrusionOk="0">
                  <a:moveTo>
                    <a:pt x="37276" y="54364"/>
                  </a:moveTo>
                  <a:lnTo>
                    <a:pt x="37276" y="54364"/>
                  </a:lnTo>
                  <a:lnTo>
                    <a:pt x="36969" y="54375"/>
                  </a:lnTo>
                  <a:lnTo>
                    <a:pt x="36969" y="54375"/>
                  </a:lnTo>
                  <a:lnTo>
                    <a:pt x="36586" y="54386"/>
                  </a:lnTo>
                  <a:lnTo>
                    <a:pt x="36045" y="54396"/>
                  </a:lnTo>
                  <a:lnTo>
                    <a:pt x="34517" y="54396"/>
                  </a:lnTo>
                  <a:lnTo>
                    <a:pt x="32468" y="54375"/>
                  </a:lnTo>
                  <a:lnTo>
                    <a:pt x="29995" y="54354"/>
                  </a:lnTo>
                  <a:lnTo>
                    <a:pt x="24147" y="54269"/>
                  </a:lnTo>
                  <a:lnTo>
                    <a:pt x="17694" y="54163"/>
                  </a:lnTo>
                  <a:lnTo>
                    <a:pt x="5891" y="53951"/>
                  </a:lnTo>
                  <a:lnTo>
                    <a:pt x="425" y="53844"/>
                  </a:lnTo>
                  <a:lnTo>
                    <a:pt x="425" y="53844"/>
                  </a:lnTo>
                  <a:lnTo>
                    <a:pt x="446" y="53324"/>
                  </a:lnTo>
                  <a:lnTo>
                    <a:pt x="478" y="52772"/>
                  </a:lnTo>
                  <a:lnTo>
                    <a:pt x="520" y="52199"/>
                  </a:lnTo>
                  <a:lnTo>
                    <a:pt x="595" y="51605"/>
                  </a:lnTo>
                  <a:lnTo>
                    <a:pt x="669" y="50989"/>
                  </a:lnTo>
                  <a:lnTo>
                    <a:pt x="775" y="50363"/>
                  </a:lnTo>
                  <a:lnTo>
                    <a:pt x="881" y="49726"/>
                  </a:lnTo>
                  <a:lnTo>
                    <a:pt x="1009" y="49079"/>
                  </a:lnTo>
                  <a:lnTo>
                    <a:pt x="1136" y="48421"/>
                  </a:lnTo>
                  <a:lnTo>
                    <a:pt x="1274" y="47763"/>
                  </a:lnTo>
                  <a:lnTo>
                    <a:pt x="1423" y="47105"/>
                  </a:lnTo>
                  <a:lnTo>
                    <a:pt x="1582" y="46446"/>
                  </a:lnTo>
                  <a:lnTo>
                    <a:pt x="1911" y="45152"/>
                  </a:lnTo>
                  <a:lnTo>
                    <a:pt x="2240" y="43889"/>
                  </a:lnTo>
                  <a:lnTo>
                    <a:pt x="2580" y="42700"/>
                  </a:lnTo>
                  <a:lnTo>
                    <a:pt x="2909" y="41596"/>
                  </a:lnTo>
                  <a:lnTo>
                    <a:pt x="3206" y="40598"/>
                  </a:lnTo>
                  <a:lnTo>
                    <a:pt x="3482" y="39728"/>
                  </a:lnTo>
                  <a:lnTo>
                    <a:pt x="3885" y="38475"/>
                  </a:lnTo>
                  <a:lnTo>
                    <a:pt x="4044" y="38019"/>
                  </a:lnTo>
                  <a:lnTo>
                    <a:pt x="4044" y="38019"/>
                  </a:lnTo>
                  <a:lnTo>
                    <a:pt x="3938" y="37181"/>
                  </a:lnTo>
                  <a:lnTo>
                    <a:pt x="3662" y="34920"/>
                  </a:lnTo>
                  <a:lnTo>
                    <a:pt x="3461" y="33381"/>
                  </a:lnTo>
                  <a:lnTo>
                    <a:pt x="3238" y="31619"/>
                  </a:lnTo>
                  <a:lnTo>
                    <a:pt x="2972" y="29708"/>
                  </a:lnTo>
                  <a:lnTo>
                    <a:pt x="2686" y="27681"/>
                  </a:lnTo>
                  <a:lnTo>
                    <a:pt x="2686" y="27681"/>
                  </a:lnTo>
                  <a:lnTo>
                    <a:pt x="2516" y="27533"/>
                  </a:lnTo>
                  <a:lnTo>
                    <a:pt x="2346" y="27373"/>
                  </a:lnTo>
                  <a:lnTo>
                    <a:pt x="2038" y="27055"/>
                  </a:lnTo>
                  <a:lnTo>
                    <a:pt x="1741" y="26705"/>
                  </a:lnTo>
                  <a:lnTo>
                    <a:pt x="1465" y="26354"/>
                  </a:lnTo>
                  <a:lnTo>
                    <a:pt x="1210" y="25983"/>
                  </a:lnTo>
                  <a:lnTo>
                    <a:pt x="966" y="25590"/>
                  </a:lnTo>
                  <a:lnTo>
                    <a:pt x="754" y="25197"/>
                  </a:lnTo>
                  <a:lnTo>
                    <a:pt x="658" y="24996"/>
                  </a:lnTo>
                  <a:lnTo>
                    <a:pt x="563" y="24784"/>
                  </a:lnTo>
                  <a:lnTo>
                    <a:pt x="563" y="24784"/>
                  </a:lnTo>
                  <a:lnTo>
                    <a:pt x="489" y="24603"/>
                  </a:lnTo>
                  <a:lnTo>
                    <a:pt x="414" y="24412"/>
                  </a:lnTo>
                  <a:lnTo>
                    <a:pt x="351" y="24221"/>
                  </a:lnTo>
                  <a:lnTo>
                    <a:pt x="287" y="24019"/>
                  </a:lnTo>
                  <a:lnTo>
                    <a:pt x="234" y="23807"/>
                  </a:lnTo>
                  <a:lnTo>
                    <a:pt x="181" y="23595"/>
                  </a:lnTo>
                  <a:lnTo>
                    <a:pt x="138" y="23383"/>
                  </a:lnTo>
                  <a:lnTo>
                    <a:pt x="107" y="23160"/>
                  </a:lnTo>
                  <a:lnTo>
                    <a:pt x="64" y="22937"/>
                  </a:lnTo>
                  <a:lnTo>
                    <a:pt x="43" y="22714"/>
                  </a:lnTo>
                  <a:lnTo>
                    <a:pt x="22" y="22480"/>
                  </a:lnTo>
                  <a:lnTo>
                    <a:pt x="11" y="22247"/>
                  </a:lnTo>
                  <a:lnTo>
                    <a:pt x="0" y="22003"/>
                  </a:lnTo>
                  <a:lnTo>
                    <a:pt x="0" y="21759"/>
                  </a:lnTo>
                  <a:lnTo>
                    <a:pt x="0" y="21514"/>
                  </a:lnTo>
                  <a:lnTo>
                    <a:pt x="22" y="21260"/>
                  </a:lnTo>
                  <a:lnTo>
                    <a:pt x="32" y="21016"/>
                  </a:lnTo>
                  <a:lnTo>
                    <a:pt x="64" y="20761"/>
                  </a:lnTo>
                  <a:lnTo>
                    <a:pt x="96" y="20506"/>
                  </a:lnTo>
                  <a:lnTo>
                    <a:pt x="138" y="20241"/>
                  </a:lnTo>
                  <a:lnTo>
                    <a:pt x="191" y="19986"/>
                  </a:lnTo>
                  <a:lnTo>
                    <a:pt x="255" y="19721"/>
                  </a:lnTo>
                  <a:lnTo>
                    <a:pt x="319" y="19455"/>
                  </a:lnTo>
                  <a:lnTo>
                    <a:pt x="393" y="19190"/>
                  </a:lnTo>
                  <a:lnTo>
                    <a:pt x="478" y="18925"/>
                  </a:lnTo>
                  <a:lnTo>
                    <a:pt x="574" y="18659"/>
                  </a:lnTo>
                  <a:lnTo>
                    <a:pt x="669" y="18383"/>
                  </a:lnTo>
                  <a:lnTo>
                    <a:pt x="786" y="18118"/>
                  </a:lnTo>
                  <a:lnTo>
                    <a:pt x="903" y="17853"/>
                  </a:lnTo>
                  <a:lnTo>
                    <a:pt x="1030" y="17577"/>
                  </a:lnTo>
                  <a:lnTo>
                    <a:pt x="1168" y="17311"/>
                  </a:lnTo>
                  <a:lnTo>
                    <a:pt x="1317" y="17035"/>
                  </a:lnTo>
                  <a:lnTo>
                    <a:pt x="2102" y="12790"/>
                  </a:lnTo>
                  <a:lnTo>
                    <a:pt x="3344" y="9468"/>
                  </a:lnTo>
                  <a:lnTo>
                    <a:pt x="6507" y="998"/>
                  </a:lnTo>
                  <a:lnTo>
                    <a:pt x="6507" y="998"/>
                  </a:lnTo>
                  <a:lnTo>
                    <a:pt x="6623" y="977"/>
                  </a:lnTo>
                  <a:lnTo>
                    <a:pt x="7037" y="902"/>
                  </a:lnTo>
                  <a:lnTo>
                    <a:pt x="7791" y="796"/>
                  </a:lnTo>
                  <a:lnTo>
                    <a:pt x="8322" y="722"/>
                  </a:lnTo>
                  <a:lnTo>
                    <a:pt x="8948" y="658"/>
                  </a:lnTo>
                  <a:lnTo>
                    <a:pt x="9701" y="573"/>
                  </a:lnTo>
                  <a:lnTo>
                    <a:pt x="10572" y="499"/>
                  </a:lnTo>
                  <a:lnTo>
                    <a:pt x="11580" y="414"/>
                  </a:lnTo>
                  <a:lnTo>
                    <a:pt x="12716" y="329"/>
                  </a:lnTo>
                  <a:lnTo>
                    <a:pt x="14000" y="244"/>
                  </a:lnTo>
                  <a:lnTo>
                    <a:pt x="15444" y="170"/>
                  </a:lnTo>
                  <a:lnTo>
                    <a:pt x="17036" y="85"/>
                  </a:lnTo>
                  <a:lnTo>
                    <a:pt x="18798" y="11"/>
                  </a:lnTo>
                  <a:lnTo>
                    <a:pt x="18798" y="11"/>
                  </a:lnTo>
                  <a:lnTo>
                    <a:pt x="19413" y="0"/>
                  </a:lnTo>
                  <a:lnTo>
                    <a:pt x="20018" y="11"/>
                  </a:lnTo>
                  <a:lnTo>
                    <a:pt x="20623" y="43"/>
                  </a:lnTo>
                  <a:lnTo>
                    <a:pt x="21218" y="106"/>
                  </a:lnTo>
                  <a:lnTo>
                    <a:pt x="21801" y="181"/>
                  </a:lnTo>
                  <a:lnTo>
                    <a:pt x="22385" y="287"/>
                  </a:lnTo>
                  <a:lnTo>
                    <a:pt x="22958" y="414"/>
                  </a:lnTo>
                  <a:lnTo>
                    <a:pt x="23521" y="552"/>
                  </a:lnTo>
                  <a:lnTo>
                    <a:pt x="24083" y="722"/>
                  </a:lnTo>
                  <a:lnTo>
                    <a:pt x="24635" y="902"/>
                  </a:lnTo>
                  <a:lnTo>
                    <a:pt x="25177" y="1104"/>
                  </a:lnTo>
                  <a:lnTo>
                    <a:pt x="25707" y="1316"/>
                  </a:lnTo>
                  <a:lnTo>
                    <a:pt x="26227" y="1550"/>
                  </a:lnTo>
                  <a:lnTo>
                    <a:pt x="26737" y="1804"/>
                  </a:lnTo>
                  <a:lnTo>
                    <a:pt x="27236" y="2070"/>
                  </a:lnTo>
                  <a:lnTo>
                    <a:pt x="27734" y="2356"/>
                  </a:lnTo>
                  <a:lnTo>
                    <a:pt x="28212" y="2654"/>
                  </a:lnTo>
                  <a:lnTo>
                    <a:pt x="28679" y="2961"/>
                  </a:lnTo>
                  <a:lnTo>
                    <a:pt x="29136" y="3290"/>
                  </a:lnTo>
                  <a:lnTo>
                    <a:pt x="29581" y="3630"/>
                  </a:lnTo>
                  <a:lnTo>
                    <a:pt x="30016" y="3970"/>
                  </a:lnTo>
                  <a:lnTo>
                    <a:pt x="30430" y="4331"/>
                  </a:lnTo>
                  <a:lnTo>
                    <a:pt x="30844" y="4702"/>
                  </a:lnTo>
                  <a:lnTo>
                    <a:pt x="31237" y="5074"/>
                  </a:lnTo>
                  <a:lnTo>
                    <a:pt x="31609" y="5466"/>
                  </a:lnTo>
                  <a:lnTo>
                    <a:pt x="31980" y="5859"/>
                  </a:lnTo>
                  <a:lnTo>
                    <a:pt x="32330" y="6262"/>
                  </a:lnTo>
                  <a:lnTo>
                    <a:pt x="32659" y="6676"/>
                  </a:lnTo>
                  <a:lnTo>
                    <a:pt x="32988" y="7090"/>
                  </a:lnTo>
                  <a:lnTo>
                    <a:pt x="33286" y="7515"/>
                  </a:lnTo>
                  <a:lnTo>
                    <a:pt x="33583" y="7939"/>
                  </a:lnTo>
                  <a:lnTo>
                    <a:pt x="33848" y="8374"/>
                  </a:lnTo>
                  <a:lnTo>
                    <a:pt x="33848" y="8374"/>
                  </a:lnTo>
                  <a:lnTo>
                    <a:pt x="34262" y="9064"/>
                  </a:lnTo>
                  <a:lnTo>
                    <a:pt x="34634" y="9712"/>
                  </a:lnTo>
                  <a:lnTo>
                    <a:pt x="34963" y="10317"/>
                  </a:lnTo>
                  <a:lnTo>
                    <a:pt x="35260" y="10869"/>
                  </a:lnTo>
                  <a:lnTo>
                    <a:pt x="35260" y="10869"/>
                  </a:lnTo>
                  <a:lnTo>
                    <a:pt x="35610" y="11569"/>
                  </a:lnTo>
                  <a:lnTo>
                    <a:pt x="35875" y="12100"/>
                  </a:lnTo>
                  <a:lnTo>
                    <a:pt x="36088" y="12556"/>
                  </a:lnTo>
                  <a:lnTo>
                    <a:pt x="36088" y="12556"/>
                  </a:lnTo>
                  <a:lnTo>
                    <a:pt x="35875" y="13862"/>
                  </a:lnTo>
                  <a:lnTo>
                    <a:pt x="35642" y="15284"/>
                  </a:lnTo>
                  <a:lnTo>
                    <a:pt x="35154" y="18426"/>
                  </a:lnTo>
                  <a:lnTo>
                    <a:pt x="35154" y="18426"/>
                  </a:lnTo>
                  <a:lnTo>
                    <a:pt x="35228" y="18627"/>
                  </a:lnTo>
                  <a:lnTo>
                    <a:pt x="35302" y="18829"/>
                  </a:lnTo>
                  <a:lnTo>
                    <a:pt x="35366" y="19041"/>
                  </a:lnTo>
                  <a:lnTo>
                    <a:pt x="35430" y="19243"/>
                  </a:lnTo>
                  <a:lnTo>
                    <a:pt x="35525" y="19668"/>
                  </a:lnTo>
                  <a:lnTo>
                    <a:pt x="35599" y="20082"/>
                  </a:lnTo>
                  <a:lnTo>
                    <a:pt x="35652" y="20506"/>
                  </a:lnTo>
                  <a:lnTo>
                    <a:pt x="35684" y="20931"/>
                  </a:lnTo>
                  <a:lnTo>
                    <a:pt x="35684" y="21345"/>
                  </a:lnTo>
                  <a:lnTo>
                    <a:pt x="35674" y="21769"/>
                  </a:lnTo>
                  <a:lnTo>
                    <a:pt x="35642" y="22183"/>
                  </a:lnTo>
                  <a:lnTo>
                    <a:pt x="35599" y="22586"/>
                  </a:lnTo>
                  <a:lnTo>
                    <a:pt x="35536" y="22979"/>
                  </a:lnTo>
                  <a:lnTo>
                    <a:pt x="35451" y="23372"/>
                  </a:lnTo>
                  <a:lnTo>
                    <a:pt x="35355" y="23743"/>
                  </a:lnTo>
                  <a:lnTo>
                    <a:pt x="35249" y="24104"/>
                  </a:lnTo>
                  <a:lnTo>
                    <a:pt x="35132" y="24455"/>
                  </a:lnTo>
                  <a:lnTo>
                    <a:pt x="34994" y="24784"/>
                  </a:lnTo>
                  <a:lnTo>
                    <a:pt x="34994" y="24784"/>
                  </a:lnTo>
                  <a:lnTo>
                    <a:pt x="34888" y="25017"/>
                  </a:lnTo>
                  <a:lnTo>
                    <a:pt x="34771" y="25251"/>
                  </a:lnTo>
                  <a:lnTo>
                    <a:pt x="34655" y="25473"/>
                  </a:lnTo>
                  <a:lnTo>
                    <a:pt x="34527" y="25696"/>
                  </a:lnTo>
                  <a:lnTo>
                    <a:pt x="34389" y="25919"/>
                  </a:lnTo>
                  <a:lnTo>
                    <a:pt x="34251" y="26132"/>
                  </a:lnTo>
                  <a:lnTo>
                    <a:pt x="34103" y="26344"/>
                  </a:lnTo>
                  <a:lnTo>
                    <a:pt x="33944" y="26545"/>
                  </a:lnTo>
                  <a:lnTo>
                    <a:pt x="33944" y="26545"/>
                  </a:lnTo>
                  <a:lnTo>
                    <a:pt x="33328" y="30844"/>
                  </a:lnTo>
                  <a:lnTo>
                    <a:pt x="32819" y="34421"/>
                  </a:lnTo>
                  <a:lnTo>
                    <a:pt x="32352" y="37786"/>
                  </a:lnTo>
                  <a:lnTo>
                    <a:pt x="32352" y="37786"/>
                  </a:lnTo>
                  <a:lnTo>
                    <a:pt x="32468" y="38051"/>
                  </a:lnTo>
                  <a:lnTo>
                    <a:pt x="32776" y="38804"/>
                  </a:lnTo>
                  <a:lnTo>
                    <a:pt x="33254" y="39961"/>
                  </a:lnTo>
                  <a:lnTo>
                    <a:pt x="33837" y="41447"/>
                  </a:lnTo>
                  <a:lnTo>
                    <a:pt x="33837" y="41447"/>
                  </a:lnTo>
                  <a:lnTo>
                    <a:pt x="34082" y="42116"/>
                  </a:lnTo>
                  <a:lnTo>
                    <a:pt x="34347" y="42848"/>
                  </a:lnTo>
                  <a:lnTo>
                    <a:pt x="34612" y="43613"/>
                  </a:lnTo>
                  <a:lnTo>
                    <a:pt x="34878" y="44419"/>
                  </a:lnTo>
                  <a:lnTo>
                    <a:pt x="35143" y="45258"/>
                  </a:lnTo>
                  <a:lnTo>
                    <a:pt x="35398" y="46117"/>
                  </a:lnTo>
                  <a:lnTo>
                    <a:pt x="35663" y="46998"/>
                  </a:lnTo>
                  <a:lnTo>
                    <a:pt x="35907" y="47890"/>
                  </a:lnTo>
                  <a:lnTo>
                    <a:pt x="36141" y="48771"/>
                  </a:lnTo>
                  <a:lnTo>
                    <a:pt x="36374" y="49652"/>
                  </a:lnTo>
                  <a:lnTo>
                    <a:pt x="36576" y="50512"/>
                  </a:lnTo>
                  <a:lnTo>
                    <a:pt x="36767" y="51361"/>
                  </a:lnTo>
                  <a:lnTo>
                    <a:pt x="36937" y="52178"/>
                  </a:lnTo>
                  <a:lnTo>
                    <a:pt x="37075" y="52953"/>
                  </a:lnTo>
                  <a:lnTo>
                    <a:pt x="37191" y="53685"/>
                  </a:lnTo>
                  <a:lnTo>
                    <a:pt x="37276" y="5436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19"/>
            <p:cNvSpPr/>
            <p:nvPr/>
          </p:nvSpPr>
          <p:spPr>
            <a:xfrm>
              <a:off x="5035075" y="1359475"/>
              <a:ext cx="1260950" cy="745650"/>
            </a:xfrm>
            <a:custGeom>
              <a:avLst/>
              <a:gdLst/>
              <a:ahLst/>
              <a:cxnLst/>
              <a:rect l="l" t="t" r="r" b="b"/>
              <a:pathLst>
                <a:path w="50438" h="29826" extrusionOk="0">
                  <a:moveTo>
                    <a:pt x="12451" y="0"/>
                  </a:moveTo>
                  <a:lnTo>
                    <a:pt x="11952" y="11"/>
                  </a:lnTo>
                  <a:lnTo>
                    <a:pt x="11474" y="22"/>
                  </a:lnTo>
                  <a:lnTo>
                    <a:pt x="10997" y="43"/>
                  </a:lnTo>
                  <a:lnTo>
                    <a:pt x="10530" y="75"/>
                  </a:lnTo>
                  <a:lnTo>
                    <a:pt x="10084" y="117"/>
                  </a:lnTo>
                  <a:lnTo>
                    <a:pt x="9638" y="160"/>
                  </a:lnTo>
                  <a:lnTo>
                    <a:pt x="9214" y="213"/>
                  </a:lnTo>
                  <a:lnTo>
                    <a:pt x="8789" y="276"/>
                  </a:lnTo>
                  <a:lnTo>
                    <a:pt x="8386" y="340"/>
                  </a:lnTo>
                  <a:lnTo>
                    <a:pt x="7982" y="414"/>
                  </a:lnTo>
                  <a:lnTo>
                    <a:pt x="7600" y="499"/>
                  </a:lnTo>
                  <a:lnTo>
                    <a:pt x="7218" y="584"/>
                  </a:lnTo>
                  <a:lnTo>
                    <a:pt x="6857" y="680"/>
                  </a:lnTo>
                  <a:lnTo>
                    <a:pt x="6497" y="775"/>
                  </a:lnTo>
                  <a:lnTo>
                    <a:pt x="6157" y="881"/>
                  </a:lnTo>
                  <a:lnTo>
                    <a:pt x="5817" y="977"/>
                  </a:lnTo>
                  <a:lnTo>
                    <a:pt x="5488" y="1094"/>
                  </a:lnTo>
                  <a:lnTo>
                    <a:pt x="5180" y="1200"/>
                  </a:lnTo>
                  <a:lnTo>
                    <a:pt x="4873" y="1316"/>
                  </a:lnTo>
                  <a:lnTo>
                    <a:pt x="4289" y="1561"/>
                  </a:lnTo>
                  <a:lnTo>
                    <a:pt x="3748" y="1805"/>
                  </a:lnTo>
                  <a:lnTo>
                    <a:pt x="3249" y="2059"/>
                  </a:lnTo>
                  <a:lnTo>
                    <a:pt x="2782" y="2314"/>
                  </a:lnTo>
                  <a:lnTo>
                    <a:pt x="2357" y="2569"/>
                  </a:lnTo>
                  <a:lnTo>
                    <a:pt x="1975" y="2824"/>
                  </a:lnTo>
                  <a:lnTo>
                    <a:pt x="1625" y="3068"/>
                  </a:lnTo>
                  <a:lnTo>
                    <a:pt x="1306" y="3301"/>
                  </a:lnTo>
                  <a:lnTo>
                    <a:pt x="1020" y="3524"/>
                  </a:lnTo>
                  <a:lnTo>
                    <a:pt x="776" y="3726"/>
                  </a:lnTo>
                  <a:lnTo>
                    <a:pt x="574" y="3917"/>
                  </a:lnTo>
                  <a:lnTo>
                    <a:pt x="394" y="4087"/>
                  </a:lnTo>
                  <a:lnTo>
                    <a:pt x="245" y="4235"/>
                  </a:lnTo>
                  <a:lnTo>
                    <a:pt x="65" y="4437"/>
                  </a:lnTo>
                  <a:lnTo>
                    <a:pt x="1" y="4511"/>
                  </a:lnTo>
                  <a:lnTo>
                    <a:pt x="2612" y="6273"/>
                  </a:lnTo>
                  <a:lnTo>
                    <a:pt x="5531" y="8237"/>
                  </a:lnTo>
                  <a:lnTo>
                    <a:pt x="9224" y="10710"/>
                  </a:lnTo>
                  <a:lnTo>
                    <a:pt x="13459" y="13512"/>
                  </a:lnTo>
                  <a:lnTo>
                    <a:pt x="15699" y="14998"/>
                  </a:lnTo>
                  <a:lnTo>
                    <a:pt x="18002" y="16494"/>
                  </a:lnTo>
                  <a:lnTo>
                    <a:pt x="20316" y="18001"/>
                  </a:lnTo>
                  <a:lnTo>
                    <a:pt x="22630" y="19498"/>
                  </a:lnTo>
                  <a:lnTo>
                    <a:pt x="24901" y="20941"/>
                  </a:lnTo>
                  <a:lnTo>
                    <a:pt x="27109" y="22332"/>
                  </a:lnTo>
                  <a:lnTo>
                    <a:pt x="29242" y="23659"/>
                  </a:lnTo>
                  <a:lnTo>
                    <a:pt x="31248" y="24879"/>
                  </a:lnTo>
                  <a:lnTo>
                    <a:pt x="32193" y="25442"/>
                  </a:lnTo>
                  <a:lnTo>
                    <a:pt x="33095" y="25972"/>
                  </a:lnTo>
                  <a:lnTo>
                    <a:pt x="33955" y="26471"/>
                  </a:lnTo>
                  <a:lnTo>
                    <a:pt x="34772" y="26928"/>
                  </a:lnTo>
                  <a:lnTo>
                    <a:pt x="35695" y="27437"/>
                  </a:lnTo>
                  <a:lnTo>
                    <a:pt x="36544" y="27883"/>
                  </a:lnTo>
                  <a:lnTo>
                    <a:pt x="37287" y="28254"/>
                  </a:lnTo>
                  <a:lnTo>
                    <a:pt x="37627" y="28414"/>
                  </a:lnTo>
                  <a:lnTo>
                    <a:pt x="37935" y="28552"/>
                  </a:lnTo>
                  <a:lnTo>
                    <a:pt x="38296" y="28732"/>
                  </a:lnTo>
                  <a:lnTo>
                    <a:pt x="38657" y="28891"/>
                  </a:lnTo>
                  <a:lnTo>
                    <a:pt x="39017" y="29040"/>
                  </a:lnTo>
                  <a:lnTo>
                    <a:pt x="39378" y="29178"/>
                  </a:lnTo>
                  <a:lnTo>
                    <a:pt x="39739" y="29305"/>
                  </a:lnTo>
                  <a:lnTo>
                    <a:pt x="40089" y="29411"/>
                  </a:lnTo>
                  <a:lnTo>
                    <a:pt x="40450" y="29507"/>
                  </a:lnTo>
                  <a:lnTo>
                    <a:pt x="40801" y="29592"/>
                  </a:lnTo>
                  <a:lnTo>
                    <a:pt x="41140" y="29666"/>
                  </a:lnTo>
                  <a:lnTo>
                    <a:pt x="41491" y="29719"/>
                  </a:lnTo>
                  <a:lnTo>
                    <a:pt x="41830" y="29762"/>
                  </a:lnTo>
                  <a:lnTo>
                    <a:pt x="42170" y="29793"/>
                  </a:lnTo>
                  <a:lnTo>
                    <a:pt x="42499" y="29815"/>
                  </a:lnTo>
                  <a:lnTo>
                    <a:pt x="42828" y="29825"/>
                  </a:lnTo>
                  <a:lnTo>
                    <a:pt x="43157" y="29825"/>
                  </a:lnTo>
                  <a:lnTo>
                    <a:pt x="43475" y="29804"/>
                  </a:lnTo>
                  <a:lnTo>
                    <a:pt x="43794" y="29783"/>
                  </a:lnTo>
                  <a:lnTo>
                    <a:pt x="44102" y="29740"/>
                  </a:lnTo>
                  <a:lnTo>
                    <a:pt x="44409" y="29698"/>
                  </a:lnTo>
                  <a:lnTo>
                    <a:pt x="44717" y="29645"/>
                  </a:lnTo>
                  <a:lnTo>
                    <a:pt x="45014" y="29571"/>
                  </a:lnTo>
                  <a:lnTo>
                    <a:pt x="45301" y="29496"/>
                  </a:lnTo>
                  <a:lnTo>
                    <a:pt x="45587" y="29411"/>
                  </a:lnTo>
                  <a:lnTo>
                    <a:pt x="45863" y="29305"/>
                  </a:lnTo>
                  <a:lnTo>
                    <a:pt x="46139" y="29199"/>
                  </a:lnTo>
                  <a:lnTo>
                    <a:pt x="46405" y="29082"/>
                  </a:lnTo>
                  <a:lnTo>
                    <a:pt x="46670" y="28966"/>
                  </a:lnTo>
                  <a:lnTo>
                    <a:pt x="46914" y="28828"/>
                  </a:lnTo>
                  <a:lnTo>
                    <a:pt x="47169" y="28690"/>
                  </a:lnTo>
                  <a:lnTo>
                    <a:pt x="47402" y="28530"/>
                  </a:lnTo>
                  <a:lnTo>
                    <a:pt x="47636" y="28371"/>
                  </a:lnTo>
                  <a:lnTo>
                    <a:pt x="47859" y="28212"/>
                  </a:lnTo>
                  <a:lnTo>
                    <a:pt x="48071" y="28032"/>
                  </a:lnTo>
                  <a:lnTo>
                    <a:pt x="48283" y="27851"/>
                  </a:lnTo>
                  <a:lnTo>
                    <a:pt x="48485" y="27660"/>
                  </a:lnTo>
                  <a:lnTo>
                    <a:pt x="48676" y="27469"/>
                  </a:lnTo>
                  <a:lnTo>
                    <a:pt x="48857" y="27267"/>
                  </a:lnTo>
                  <a:lnTo>
                    <a:pt x="49037" y="27055"/>
                  </a:lnTo>
                  <a:lnTo>
                    <a:pt x="49196" y="26843"/>
                  </a:lnTo>
                  <a:lnTo>
                    <a:pt x="49355" y="26620"/>
                  </a:lnTo>
                  <a:lnTo>
                    <a:pt x="49493" y="26397"/>
                  </a:lnTo>
                  <a:lnTo>
                    <a:pt x="49631" y="26164"/>
                  </a:lnTo>
                  <a:lnTo>
                    <a:pt x="49759" y="25919"/>
                  </a:lnTo>
                  <a:lnTo>
                    <a:pt x="49875" y="25675"/>
                  </a:lnTo>
                  <a:lnTo>
                    <a:pt x="49982" y="25431"/>
                  </a:lnTo>
                  <a:lnTo>
                    <a:pt x="50077" y="25176"/>
                  </a:lnTo>
                  <a:lnTo>
                    <a:pt x="50162" y="24911"/>
                  </a:lnTo>
                  <a:lnTo>
                    <a:pt x="50236" y="24646"/>
                  </a:lnTo>
                  <a:lnTo>
                    <a:pt x="50300" y="24380"/>
                  </a:lnTo>
                  <a:lnTo>
                    <a:pt x="50353" y="24115"/>
                  </a:lnTo>
                  <a:lnTo>
                    <a:pt x="50396" y="23839"/>
                  </a:lnTo>
                  <a:lnTo>
                    <a:pt x="50427" y="23563"/>
                  </a:lnTo>
                  <a:lnTo>
                    <a:pt x="50438" y="23277"/>
                  </a:lnTo>
                  <a:lnTo>
                    <a:pt x="50438" y="22990"/>
                  </a:lnTo>
                  <a:lnTo>
                    <a:pt x="50438" y="22703"/>
                  </a:lnTo>
                  <a:lnTo>
                    <a:pt x="50417" y="22417"/>
                  </a:lnTo>
                  <a:lnTo>
                    <a:pt x="50385" y="22120"/>
                  </a:lnTo>
                  <a:lnTo>
                    <a:pt x="50332" y="21822"/>
                  </a:lnTo>
                  <a:lnTo>
                    <a:pt x="50279" y="21525"/>
                  </a:lnTo>
                  <a:lnTo>
                    <a:pt x="50205" y="21228"/>
                  </a:lnTo>
                  <a:lnTo>
                    <a:pt x="50120" y="20931"/>
                  </a:lnTo>
                  <a:lnTo>
                    <a:pt x="50013" y="20623"/>
                  </a:lnTo>
                  <a:lnTo>
                    <a:pt x="49897" y="20326"/>
                  </a:lnTo>
                  <a:lnTo>
                    <a:pt x="49769" y="20018"/>
                  </a:lnTo>
                  <a:lnTo>
                    <a:pt x="49674" y="19795"/>
                  </a:lnTo>
                  <a:lnTo>
                    <a:pt x="49557" y="19583"/>
                  </a:lnTo>
                  <a:lnTo>
                    <a:pt x="49430" y="19339"/>
                  </a:lnTo>
                  <a:lnTo>
                    <a:pt x="49270" y="19105"/>
                  </a:lnTo>
                  <a:lnTo>
                    <a:pt x="49101" y="18851"/>
                  </a:lnTo>
                  <a:lnTo>
                    <a:pt x="48899" y="18596"/>
                  </a:lnTo>
                  <a:lnTo>
                    <a:pt x="48687" y="18330"/>
                  </a:lnTo>
                  <a:lnTo>
                    <a:pt x="48453" y="18065"/>
                  </a:lnTo>
                  <a:lnTo>
                    <a:pt x="48198" y="17800"/>
                  </a:lnTo>
                  <a:lnTo>
                    <a:pt x="47923" y="17513"/>
                  </a:lnTo>
                  <a:lnTo>
                    <a:pt x="47636" y="17237"/>
                  </a:lnTo>
                  <a:lnTo>
                    <a:pt x="47318" y="16951"/>
                  </a:lnTo>
                  <a:lnTo>
                    <a:pt x="46999" y="16653"/>
                  </a:lnTo>
                  <a:lnTo>
                    <a:pt x="46649" y="16356"/>
                  </a:lnTo>
                  <a:lnTo>
                    <a:pt x="46299" y="16059"/>
                  </a:lnTo>
                  <a:lnTo>
                    <a:pt x="45927" y="15751"/>
                  </a:lnTo>
                  <a:lnTo>
                    <a:pt x="45131" y="15136"/>
                  </a:lnTo>
                  <a:lnTo>
                    <a:pt x="44293" y="14509"/>
                  </a:lnTo>
                  <a:lnTo>
                    <a:pt x="43401" y="13873"/>
                  </a:lnTo>
                  <a:lnTo>
                    <a:pt x="42467" y="13225"/>
                  </a:lnTo>
                  <a:lnTo>
                    <a:pt x="41501" y="12578"/>
                  </a:lnTo>
                  <a:lnTo>
                    <a:pt x="40493" y="11920"/>
                  </a:lnTo>
                  <a:lnTo>
                    <a:pt x="39463" y="11262"/>
                  </a:lnTo>
                  <a:lnTo>
                    <a:pt x="38402" y="10614"/>
                  </a:lnTo>
                  <a:lnTo>
                    <a:pt x="37330" y="9956"/>
                  </a:lnTo>
                  <a:lnTo>
                    <a:pt x="36237" y="9319"/>
                  </a:lnTo>
                  <a:lnTo>
                    <a:pt x="35133" y="8672"/>
                  </a:lnTo>
                  <a:lnTo>
                    <a:pt x="34029" y="8046"/>
                  </a:lnTo>
                  <a:lnTo>
                    <a:pt x="32925" y="7430"/>
                  </a:lnTo>
                  <a:lnTo>
                    <a:pt x="31821" y="6825"/>
                  </a:lnTo>
                  <a:lnTo>
                    <a:pt x="30739" y="6241"/>
                  </a:lnTo>
                  <a:lnTo>
                    <a:pt x="29656" y="5668"/>
                  </a:lnTo>
                  <a:lnTo>
                    <a:pt x="28605" y="5116"/>
                  </a:lnTo>
                  <a:lnTo>
                    <a:pt x="27565" y="4585"/>
                  </a:lnTo>
                  <a:lnTo>
                    <a:pt x="26567" y="4076"/>
                  </a:lnTo>
                  <a:lnTo>
                    <a:pt x="25591" y="3598"/>
                  </a:lnTo>
                  <a:lnTo>
                    <a:pt x="24667" y="3153"/>
                  </a:lnTo>
                  <a:lnTo>
                    <a:pt x="23776" y="2728"/>
                  </a:lnTo>
                  <a:lnTo>
                    <a:pt x="22937" y="2346"/>
                  </a:lnTo>
                  <a:lnTo>
                    <a:pt x="22141" y="1985"/>
                  </a:lnTo>
                  <a:lnTo>
                    <a:pt x="21420" y="1667"/>
                  </a:lnTo>
                  <a:lnTo>
                    <a:pt x="20528" y="1306"/>
                  </a:lnTo>
                  <a:lnTo>
                    <a:pt x="19774" y="1009"/>
                  </a:lnTo>
                  <a:lnTo>
                    <a:pt x="19445" y="902"/>
                  </a:lnTo>
                  <a:lnTo>
                    <a:pt x="19148" y="807"/>
                  </a:lnTo>
                  <a:lnTo>
                    <a:pt x="18894" y="733"/>
                  </a:lnTo>
                  <a:lnTo>
                    <a:pt x="18671" y="680"/>
                  </a:lnTo>
                  <a:lnTo>
                    <a:pt x="18055" y="552"/>
                  </a:lnTo>
                  <a:lnTo>
                    <a:pt x="17439" y="446"/>
                  </a:lnTo>
                  <a:lnTo>
                    <a:pt x="16834" y="351"/>
                  </a:lnTo>
                  <a:lnTo>
                    <a:pt x="16251" y="266"/>
                  </a:lnTo>
                  <a:lnTo>
                    <a:pt x="15667" y="191"/>
                  </a:lnTo>
                  <a:lnTo>
                    <a:pt x="15104" y="138"/>
                  </a:lnTo>
                  <a:lnTo>
                    <a:pt x="14552" y="85"/>
                  </a:lnTo>
                  <a:lnTo>
                    <a:pt x="14011" y="53"/>
                  </a:lnTo>
                  <a:lnTo>
                    <a:pt x="13480" y="22"/>
                  </a:lnTo>
                  <a:lnTo>
                    <a:pt x="12960" y="11"/>
                  </a:lnTo>
                  <a:lnTo>
                    <a:pt x="1245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19"/>
            <p:cNvSpPr/>
            <p:nvPr/>
          </p:nvSpPr>
          <p:spPr>
            <a:xfrm>
              <a:off x="5035075" y="1359475"/>
              <a:ext cx="1260950" cy="745650"/>
            </a:xfrm>
            <a:custGeom>
              <a:avLst/>
              <a:gdLst/>
              <a:ahLst/>
              <a:cxnLst/>
              <a:rect l="l" t="t" r="r" b="b"/>
              <a:pathLst>
                <a:path w="50438" h="29826" fill="none" extrusionOk="0">
                  <a:moveTo>
                    <a:pt x="37935" y="28552"/>
                  </a:moveTo>
                  <a:lnTo>
                    <a:pt x="37935" y="28552"/>
                  </a:lnTo>
                  <a:lnTo>
                    <a:pt x="37627" y="28414"/>
                  </a:lnTo>
                  <a:lnTo>
                    <a:pt x="37287" y="28254"/>
                  </a:lnTo>
                  <a:lnTo>
                    <a:pt x="36544" y="27883"/>
                  </a:lnTo>
                  <a:lnTo>
                    <a:pt x="35695" y="27437"/>
                  </a:lnTo>
                  <a:lnTo>
                    <a:pt x="34772" y="26928"/>
                  </a:lnTo>
                  <a:lnTo>
                    <a:pt x="34772" y="26928"/>
                  </a:lnTo>
                  <a:lnTo>
                    <a:pt x="33955" y="26471"/>
                  </a:lnTo>
                  <a:lnTo>
                    <a:pt x="33095" y="25972"/>
                  </a:lnTo>
                  <a:lnTo>
                    <a:pt x="32193" y="25442"/>
                  </a:lnTo>
                  <a:lnTo>
                    <a:pt x="31248" y="24879"/>
                  </a:lnTo>
                  <a:lnTo>
                    <a:pt x="29242" y="23659"/>
                  </a:lnTo>
                  <a:lnTo>
                    <a:pt x="27109" y="22332"/>
                  </a:lnTo>
                  <a:lnTo>
                    <a:pt x="27109" y="22332"/>
                  </a:lnTo>
                  <a:lnTo>
                    <a:pt x="24901" y="20941"/>
                  </a:lnTo>
                  <a:lnTo>
                    <a:pt x="22630" y="19498"/>
                  </a:lnTo>
                  <a:lnTo>
                    <a:pt x="20316" y="18001"/>
                  </a:lnTo>
                  <a:lnTo>
                    <a:pt x="18002" y="16494"/>
                  </a:lnTo>
                  <a:lnTo>
                    <a:pt x="15699" y="14998"/>
                  </a:lnTo>
                  <a:lnTo>
                    <a:pt x="13459" y="13512"/>
                  </a:lnTo>
                  <a:lnTo>
                    <a:pt x="9224" y="10710"/>
                  </a:lnTo>
                  <a:lnTo>
                    <a:pt x="5531" y="8237"/>
                  </a:lnTo>
                  <a:lnTo>
                    <a:pt x="2612" y="6273"/>
                  </a:lnTo>
                  <a:lnTo>
                    <a:pt x="1" y="4511"/>
                  </a:lnTo>
                  <a:lnTo>
                    <a:pt x="1" y="4511"/>
                  </a:lnTo>
                  <a:lnTo>
                    <a:pt x="65" y="4437"/>
                  </a:lnTo>
                  <a:lnTo>
                    <a:pt x="245" y="4235"/>
                  </a:lnTo>
                  <a:lnTo>
                    <a:pt x="394" y="4087"/>
                  </a:lnTo>
                  <a:lnTo>
                    <a:pt x="574" y="3917"/>
                  </a:lnTo>
                  <a:lnTo>
                    <a:pt x="776" y="3726"/>
                  </a:lnTo>
                  <a:lnTo>
                    <a:pt x="1020" y="3524"/>
                  </a:lnTo>
                  <a:lnTo>
                    <a:pt x="1306" y="3301"/>
                  </a:lnTo>
                  <a:lnTo>
                    <a:pt x="1625" y="3068"/>
                  </a:lnTo>
                  <a:lnTo>
                    <a:pt x="1975" y="2824"/>
                  </a:lnTo>
                  <a:lnTo>
                    <a:pt x="2357" y="2569"/>
                  </a:lnTo>
                  <a:lnTo>
                    <a:pt x="2782" y="2314"/>
                  </a:lnTo>
                  <a:lnTo>
                    <a:pt x="3249" y="2059"/>
                  </a:lnTo>
                  <a:lnTo>
                    <a:pt x="3748" y="1805"/>
                  </a:lnTo>
                  <a:lnTo>
                    <a:pt x="4289" y="1561"/>
                  </a:lnTo>
                  <a:lnTo>
                    <a:pt x="4873" y="1316"/>
                  </a:lnTo>
                  <a:lnTo>
                    <a:pt x="5180" y="1200"/>
                  </a:lnTo>
                  <a:lnTo>
                    <a:pt x="5488" y="1094"/>
                  </a:lnTo>
                  <a:lnTo>
                    <a:pt x="5817" y="977"/>
                  </a:lnTo>
                  <a:lnTo>
                    <a:pt x="6157" y="881"/>
                  </a:lnTo>
                  <a:lnTo>
                    <a:pt x="6497" y="775"/>
                  </a:lnTo>
                  <a:lnTo>
                    <a:pt x="6857" y="680"/>
                  </a:lnTo>
                  <a:lnTo>
                    <a:pt x="7218" y="584"/>
                  </a:lnTo>
                  <a:lnTo>
                    <a:pt x="7600" y="499"/>
                  </a:lnTo>
                  <a:lnTo>
                    <a:pt x="7982" y="414"/>
                  </a:lnTo>
                  <a:lnTo>
                    <a:pt x="8386" y="340"/>
                  </a:lnTo>
                  <a:lnTo>
                    <a:pt x="8789" y="276"/>
                  </a:lnTo>
                  <a:lnTo>
                    <a:pt x="9214" y="213"/>
                  </a:lnTo>
                  <a:lnTo>
                    <a:pt x="9638" y="160"/>
                  </a:lnTo>
                  <a:lnTo>
                    <a:pt x="10084" y="117"/>
                  </a:lnTo>
                  <a:lnTo>
                    <a:pt x="10530" y="75"/>
                  </a:lnTo>
                  <a:lnTo>
                    <a:pt x="10997" y="43"/>
                  </a:lnTo>
                  <a:lnTo>
                    <a:pt x="11474" y="22"/>
                  </a:lnTo>
                  <a:lnTo>
                    <a:pt x="11952" y="11"/>
                  </a:lnTo>
                  <a:lnTo>
                    <a:pt x="12451" y="0"/>
                  </a:lnTo>
                  <a:lnTo>
                    <a:pt x="12960" y="11"/>
                  </a:lnTo>
                  <a:lnTo>
                    <a:pt x="13480" y="22"/>
                  </a:lnTo>
                  <a:lnTo>
                    <a:pt x="14011" y="53"/>
                  </a:lnTo>
                  <a:lnTo>
                    <a:pt x="14552" y="85"/>
                  </a:lnTo>
                  <a:lnTo>
                    <a:pt x="15104" y="138"/>
                  </a:lnTo>
                  <a:lnTo>
                    <a:pt x="15667" y="191"/>
                  </a:lnTo>
                  <a:lnTo>
                    <a:pt x="16251" y="266"/>
                  </a:lnTo>
                  <a:lnTo>
                    <a:pt x="16834" y="351"/>
                  </a:lnTo>
                  <a:lnTo>
                    <a:pt x="17439" y="446"/>
                  </a:lnTo>
                  <a:lnTo>
                    <a:pt x="18055" y="552"/>
                  </a:lnTo>
                  <a:lnTo>
                    <a:pt x="18671" y="680"/>
                  </a:lnTo>
                  <a:lnTo>
                    <a:pt x="18671" y="680"/>
                  </a:lnTo>
                  <a:lnTo>
                    <a:pt x="18894" y="733"/>
                  </a:lnTo>
                  <a:lnTo>
                    <a:pt x="19148" y="807"/>
                  </a:lnTo>
                  <a:lnTo>
                    <a:pt x="19445" y="902"/>
                  </a:lnTo>
                  <a:lnTo>
                    <a:pt x="19774" y="1009"/>
                  </a:lnTo>
                  <a:lnTo>
                    <a:pt x="20528" y="1306"/>
                  </a:lnTo>
                  <a:lnTo>
                    <a:pt x="21420" y="1667"/>
                  </a:lnTo>
                  <a:lnTo>
                    <a:pt x="21420" y="1667"/>
                  </a:lnTo>
                  <a:lnTo>
                    <a:pt x="22141" y="1985"/>
                  </a:lnTo>
                  <a:lnTo>
                    <a:pt x="22937" y="2346"/>
                  </a:lnTo>
                  <a:lnTo>
                    <a:pt x="23776" y="2728"/>
                  </a:lnTo>
                  <a:lnTo>
                    <a:pt x="24667" y="3153"/>
                  </a:lnTo>
                  <a:lnTo>
                    <a:pt x="25591" y="3598"/>
                  </a:lnTo>
                  <a:lnTo>
                    <a:pt x="26567" y="4076"/>
                  </a:lnTo>
                  <a:lnTo>
                    <a:pt x="27565" y="4585"/>
                  </a:lnTo>
                  <a:lnTo>
                    <a:pt x="28605" y="5116"/>
                  </a:lnTo>
                  <a:lnTo>
                    <a:pt x="29656" y="5668"/>
                  </a:lnTo>
                  <a:lnTo>
                    <a:pt x="30739" y="6241"/>
                  </a:lnTo>
                  <a:lnTo>
                    <a:pt x="31821" y="6825"/>
                  </a:lnTo>
                  <a:lnTo>
                    <a:pt x="32925" y="7430"/>
                  </a:lnTo>
                  <a:lnTo>
                    <a:pt x="34029" y="8046"/>
                  </a:lnTo>
                  <a:lnTo>
                    <a:pt x="35133" y="8672"/>
                  </a:lnTo>
                  <a:lnTo>
                    <a:pt x="36237" y="9319"/>
                  </a:lnTo>
                  <a:lnTo>
                    <a:pt x="37330" y="9956"/>
                  </a:lnTo>
                  <a:lnTo>
                    <a:pt x="38402" y="10614"/>
                  </a:lnTo>
                  <a:lnTo>
                    <a:pt x="39463" y="11262"/>
                  </a:lnTo>
                  <a:lnTo>
                    <a:pt x="40493" y="11920"/>
                  </a:lnTo>
                  <a:lnTo>
                    <a:pt x="41501" y="12578"/>
                  </a:lnTo>
                  <a:lnTo>
                    <a:pt x="42467" y="13225"/>
                  </a:lnTo>
                  <a:lnTo>
                    <a:pt x="43401" y="13873"/>
                  </a:lnTo>
                  <a:lnTo>
                    <a:pt x="44293" y="14509"/>
                  </a:lnTo>
                  <a:lnTo>
                    <a:pt x="45131" y="15136"/>
                  </a:lnTo>
                  <a:lnTo>
                    <a:pt x="45927" y="15751"/>
                  </a:lnTo>
                  <a:lnTo>
                    <a:pt x="46299" y="16059"/>
                  </a:lnTo>
                  <a:lnTo>
                    <a:pt x="46649" y="16356"/>
                  </a:lnTo>
                  <a:lnTo>
                    <a:pt x="46999" y="16653"/>
                  </a:lnTo>
                  <a:lnTo>
                    <a:pt x="47318" y="16951"/>
                  </a:lnTo>
                  <a:lnTo>
                    <a:pt x="47636" y="17237"/>
                  </a:lnTo>
                  <a:lnTo>
                    <a:pt x="47923" y="17513"/>
                  </a:lnTo>
                  <a:lnTo>
                    <a:pt x="48198" y="17800"/>
                  </a:lnTo>
                  <a:lnTo>
                    <a:pt x="48453" y="18065"/>
                  </a:lnTo>
                  <a:lnTo>
                    <a:pt x="48687" y="18330"/>
                  </a:lnTo>
                  <a:lnTo>
                    <a:pt x="48899" y="18596"/>
                  </a:lnTo>
                  <a:lnTo>
                    <a:pt x="49101" y="18851"/>
                  </a:lnTo>
                  <a:lnTo>
                    <a:pt x="49270" y="19105"/>
                  </a:lnTo>
                  <a:lnTo>
                    <a:pt x="49430" y="19339"/>
                  </a:lnTo>
                  <a:lnTo>
                    <a:pt x="49557" y="19583"/>
                  </a:lnTo>
                  <a:lnTo>
                    <a:pt x="49557" y="19583"/>
                  </a:lnTo>
                  <a:lnTo>
                    <a:pt x="49674" y="19795"/>
                  </a:lnTo>
                  <a:lnTo>
                    <a:pt x="49769" y="20018"/>
                  </a:lnTo>
                  <a:lnTo>
                    <a:pt x="49769" y="20018"/>
                  </a:lnTo>
                  <a:lnTo>
                    <a:pt x="49897" y="20326"/>
                  </a:lnTo>
                  <a:lnTo>
                    <a:pt x="50013" y="20623"/>
                  </a:lnTo>
                  <a:lnTo>
                    <a:pt x="50120" y="20931"/>
                  </a:lnTo>
                  <a:lnTo>
                    <a:pt x="50205" y="21228"/>
                  </a:lnTo>
                  <a:lnTo>
                    <a:pt x="50279" y="21525"/>
                  </a:lnTo>
                  <a:lnTo>
                    <a:pt x="50332" y="21822"/>
                  </a:lnTo>
                  <a:lnTo>
                    <a:pt x="50385" y="22120"/>
                  </a:lnTo>
                  <a:lnTo>
                    <a:pt x="50417" y="22417"/>
                  </a:lnTo>
                  <a:lnTo>
                    <a:pt x="50438" y="22703"/>
                  </a:lnTo>
                  <a:lnTo>
                    <a:pt x="50438" y="22990"/>
                  </a:lnTo>
                  <a:lnTo>
                    <a:pt x="50438" y="23277"/>
                  </a:lnTo>
                  <a:lnTo>
                    <a:pt x="50427" y="23563"/>
                  </a:lnTo>
                  <a:lnTo>
                    <a:pt x="50396" y="23839"/>
                  </a:lnTo>
                  <a:lnTo>
                    <a:pt x="50353" y="24115"/>
                  </a:lnTo>
                  <a:lnTo>
                    <a:pt x="50300" y="24380"/>
                  </a:lnTo>
                  <a:lnTo>
                    <a:pt x="50236" y="24646"/>
                  </a:lnTo>
                  <a:lnTo>
                    <a:pt x="50162" y="24911"/>
                  </a:lnTo>
                  <a:lnTo>
                    <a:pt x="50077" y="25176"/>
                  </a:lnTo>
                  <a:lnTo>
                    <a:pt x="49982" y="25431"/>
                  </a:lnTo>
                  <a:lnTo>
                    <a:pt x="49875" y="25675"/>
                  </a:lnTo>
                  <a:lnTo>
                    <a:pt x="49759" y="25919"/>
                  </a:lnTo>
                  <a:lnTo>
                    <a:pt x="49631" y="26164"/>
                  </a:lnTo>
                  <a:lnTo>
                    <a:pt x="49493" y="26397"/>
                  </a:lnTo>
                  <a:lnTo>
                    <a:pt x="49355" y="26620"/>
                  </a:lnTo>
                  <a:lnTo>
                    <a:pt x="49196" y="26843"/>
                  </a:lnTo>
                  <a:lnTo>
                    <a:pt x="49037" y="27055"/>
                  </a:lnTo>
                  <a:lnTo>
                    <a:pt x="48857" y="27267"/>
                  </a:lnTo>
                  <a:lnTo>
                    <a:pt x="48676" y="27469"/>
                  </a:lnTo>
                  <a:lnTo>
                    <a:pt x="48485" y="27660"/>
                  </a:lnTo>
                  <a:lnTo>
                    <a:pt x="48283" y="27851"/>
                  </a:lnTo>
                  <a:lnTo>
                    <a:pt x="48071" y="28032"/>
                  </a:lnTo>
                  <a:lnTo>
                    <a:pt x="47859" y="28212"/>
                  </a:lnTo>
                  <a:lnTo>
                    <a:pt x="47636" y="28371"/>
                  </a:lnTo>
                  <a:lnTo>
                    <a:pt x="47402" y="28530"/>
                  </a:lnTo>
                  <a:lnTo>
                    <a:pt x="47169" y="28690"/>
                  </a:lnTo>
                  <a:lnTo>
                    <a:pt x="46914" y="28828"/>
                  </a:lnTo>
                  <a:lnTo>
                    <a:pt x="46670" y="28966"/>
                  </a:lnTo>
                  <a:lnTo>
                    <a:pt x="46405" y="29082"/>
                  </a:lnTo>
                  <a:lnTo>
                    <a:pt x="46139" y="29199"/>
                  </a:lnTo>
                  <a:lnTo>
                    <a:pt x="45863" y="29305"/>
                  </a:lnTo>
                  <a:lnTo>
                    <a:pt x="45587" y="29411"/>
                  </a:lnTo>
                  <a:lnTo>
                    <a:pt x="45301" y="29496"/>
                  </a:lnTo>
                  <a:lnTo>
                    <a:pt x="45014" y="29571"/>
                  </a:lnTo>
                  <a:lnTo>
                    <a:pt x="44717" y="29645"/>
                  </a:lnTo>
                  <a:lnTo>
                    <a:pt x="44409" y="29698"/>
                  </a:lnTo>
                  <a:lnTo>
                    <a:pt x="44102" y="29740"/>
                  </a:lnTo>
                  <a:lnTo>
                    <a:pt x="43794" y="29783"/>
                  </a:lnTo>
                  <a:lnTo>
                    <a:pt x="43475" y="29804"/>
                  </a:lnTo>
                  <a:lnTo>
                    <a:pt x="43157" y="29825"/>
                  </a:lnTo>
                  <a:lnTo>
                    <a:pt x="42828" y="29825"/>
                  </a:lnTo>
                  <a:lnTo>
                    <a:pt x="42499" y="29815"/>
                  </a:lnTo>
                  <a:lnTo>
                    <a:pt x="42170" y="29793"/>
                  </a:lnTo>
                  <a:lnTo>
                    <a:pt x="41830" y="29762"/>
                  </a:lnTo>
                  <a:lnTo>
                    <a:pt x="41491" y="29719"/>
                  </a:lnTo>
                  <a:lnTo>
                    <a:pt x="41140" y="29666"/>
                  </a:lnTo>
                  <a:lnTo>
                    <a:pt x="40801" y="29592"/>
                  </a:lnTo>
                  <a:lnTo>
                    <a:pt x="40450" y="29507"/>
                  </a:lnTo>
                  <a:lnTo>
                    <a:pt x="40089" y="29411"/>
                  </a:lnTo>
                  <a:lnTo>
                    <a:pt x="39739" y="29305"/>
                  </a:lnTo>
                  <a:lnTo>
                    <a:pt x="39378" y="29178"/>
                  </a:lnTo>
                  <a:lnTo>
                    <a:pt x="39017" y="29040"/>
                  </a:lnTo>
                  <a:lnTo>
                    <a:pt x="38657" y="28891"/>
                  </a:lnTo>
                  <a:lnTo>
                    <a:pt x="38296" y="28732"/>
                  </a:lnTo>
                  <a:lnTo>
                    <a:pt x="37935" y="285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19"/>
            <p:cNvSpPr/>
            <p:nvPr/>
          </p:nvSpPr>
          <p:spPr>
            <a:xfrm>
              <a:off x="4922575" y="2090500"/>
              <a:ext cx="442350" cy="81225"/>
            </a:xfrm>
            <a:custGeom>
              <a:avLst/>
              <a:gdLst/>
              <a:ahLst/>
              <a:cxnLst/>
              <a:rect l="l" t="t" r="r" b="b"/>
              <a:pathLst>
                <a:path w="17694" h="3249" extrusionOk="0">
                  <a:moveTo>
                    <a:pt x="13990" y="1"/>
                  </a:moveTo>
                  <a:lnTo>
                    <a:pt x="13459" y="22"/>
                  </a:lnTo>
                  <a:lnTo>
                    <a:pt x="12419" y="64"/>
                  </a:lnTo>
                  <a:lnTo>
                    <a:pt x="11421" y="117"/>
                  </a:lnTo>
                  <a:lnTo>
                    <a:pt x="10540" y="149"/>
                  </a:lnTo>
                  <a:lnTo>
                    <a:pt x="6793" y="245"/>
                  </a:lnTo>
                  <a:lnTo>
                    <a:pt x="3057" y="372"/>
                  </a:lnTo>
                  <a:lnTo>
                    <a:pt x="2558" y="393"/>
                  </a:lnTo>
                  <a:lnTo>
                    <a:pt x="2060" y="415"/>
                  </a:lnTo>
                  <a:lnTo>
                    <a:pt x="1571" y="468"/>
                  </a:lnTo>
                  <a:lnTo>
                    <a:pt x="1338" y="499"/>
                  </a:lnTo>
                  <a:lnTo>
                    <a:pt x="1104" y="531"/>
                  </a:lnTo>
                  <a:lnTo>
                    <a:pt x="881" y="584"/>
                  </a:lnTo>
                  <a:lnTo>
                    <a:pt x="669" y="637"/>
                  </a:lnTo>
                  <a:lnTo>
                    <a:pt x="478" y="712"/>
                  </a:lnTo>
                  <a:lnTo>
                    <a:pt x="319" y="786"/>
                  </a:lnTo>
                  <a:lnTo>
                    <a:pt x="181" y="860"/>
                  </a:lnTo>
                  <a:lnTo>
                    <a:pt x="128" y="903"/>
                  </a:lnTo>
                  <a:lnTo>
                    <a:pt x="75" y="945"/>
                  </a:lnTo>
                  <a:lnTo>
                    <a:pt x="43" y="988"/>
                  </a:lnTo>
                  <a:lnTo>
                    <a:pt x="22" y="1030"/>
                  </a:lnTo>
                  <a:lnTo>
                    <a:pt x="1" y="1083"/>
                  </a:lnTo>
                  <a:lnTo>
                    <a:pt x="1" y="1126"/>
                  </a:lnTo>
                  <a:lnTo>
                    <a:pt x="11" y="1157"/>
                  </a:lnTo>
                  <a:lnTo>
                    <a:pt x="22" y="1189"/>
                  </a:lnTo>
                  <a:lnTo>
                    <a:pt x="75" y="1264"/>
                  </a:lnTo>
                  <a:lnTo>
                    <a:pt x="139" y="1327"/>
                  </a:lnTo>
                  <a:lnTo>
                    <a:pt x="234" y="1380"/>
                  </a:lnTo>
                  <a:lnTo>
                    <a:pt x="330" y="1444"/>
                  </a:lnTo>
                  <a:lnTo>
                    <a:pt x="446" y="1497"/>
                  </a:lnTo>
                  <a:lnTo>
                    <a:pt x="690" y="1603"/>
                  </a:lnTo>
                  <a:lnTo>
                    <a:pt x="1433" y="1922"/>
                  </a:lnTo>
                  <a:lnTo>
                    <a:pt x="1826" y="2070"/>
                  </a:lnTo>
                  <a:lnTo>
                    <a:pt x="2208" y="2229"/>
                  </a:lnTo>
                  <a:lnTo>
                    <a:pt x="2622" y="2378"/>
                  </a:lnTo>
                  <a:lnTo>
                    <a:pt x="3036" y="2516"/>
                  </a:lnTo>
                  <a:lnTo>
                    <a:pt x="3471" y="2643"/>
                  </a:lnTo>
                  <a:lnTo>
                    <a:pt x="3928" y="2771"/>
                  </a:lnTo>
                  <a:lnTo>
                    <a:pt x="4352" y="2877"/>
                  </a:lnTo>
                  <a:lnTo>
                    <a:pt x="4798" y="2962"/>
                  </a:lnTo>
                  <a:lnTo>
                    <a:pt x="5254" y="3047"/>
                  </a:lnTo>
                  <a:lnTo>
                    <a:pt x="5732" y="3121"/>
                  </a:lnTo>
                  <a:lnTo>
                    <a:pt x="6220" y="3174"/>
                  </a:lnTo>
                  <a:lnTo>
                    <a:pt x="6730" y="3217"/>
                  </a:lnTo>
                  <a:lnTo>
                    <a:pt x="7239" y="3248"/>
                  </a:lnTo>
                  <a:lnTo>
                    <a:pt x="8290" y="3248"/>
                  </a:lnTo>
                  <a:lnTo>
                    <a:pt x="8810" y="3217"/>
                  </a:lnTo>
                  <a:lnTo>
                    <a:pt x="9330" y="3174"/>
                  </a:lnTo>
                  <a:lnTo>
                    <a:pt x="9840" y="3110"/>
                  </a:lnTo>
                  <a:lnTo>
                    <a:pt x="10338" y="3036"/>
                  </a:lnTo>
                  <a:lnTo>
                    <a:pt x="10837" y="2951"/>
                  </a:lnTo>
                  <a:lnTo>
                    <a:pt x="11326" y="2866"/>
                  </a:lnTo>
                  <a:lnTo>
                    <a:pt x="12281" y="2665"/>
                  </a:lnTo>
                  <a:lnTo>
                    <a:pt x="13141" y="2474"/>
                  </a:lnTo>
                  <a:lnTo>
                    <a:pt x="13671" y="2357"/>
                  </a:lnTo>
                  <a:lnTo>
                    <a:pt x="14244" y="2219"/>
                  </a:lnTo>
                  <a:lnTo>
                    <a:pt x="14828" y="2070"/>
                  </a:lnTo>
                  <a:lnTo>
                    <a:pt x="15412" y="1900"/>
                  </a:lnTo>
                  <a:lnTo>
                    <a:pt x="15974" y="1731"/>
                  </a:lnTo>
                  <a:lnTo>
                    <a:pt x="16495" y="1561"/>
                  </a:lnTo>
                  <a:lnTo>
                    <a:pt x="16728" y="1465"/>
                  </a:lnTo>
                  <a:lnTo>
                    <a:pt x="16940" y="1380"/>
                  </a:lnTo>
                  <a:lnTo>
                    <a:pt x="17131" y="1285"/>
                  </a:lnTo>
                  <a:lnTo>
                    <a:pt x="17301" y="1189"/>
                  </a:lnTo>
                  <a:lnTo>
                    <a:pt x="17439" y="1104"/>
                  </a:lnTo>
                  <a:lnTo>
                    <a:pt x="17556" y="1009"/>
                  </a:lnTo>
                  <a:lnTo>
                    <a:pt x="17641" y="913"/>
                  </a:lnTo>
                  <a:lnTo>
                    <a:pt x="17662" y="871"/>
                  </a:lnTo>
                  <a:lnTo>
                    <a:pt x="17683" y="828"/>
                  </a:lnTo>
                  <a:lnTo>
                    <a:pt x="17694" y="775"/>
                  </a:lnTo>
                  <a:lnTo>
                    <a:pt x="17694" y="733"/>
                  </a:lnTo>
                  <a:lnTo>
                    <a:pt x="17683" y="690"/>
                  </a:lnTo>
                  <a:lnTo>
                    <a:pt x="17662" y="648"/>
                  </a:lnTo>
                  <a:lnTo>
                    <a:pt x="17630" y="606"/>
                  </a:lnTo>
                  <a:lnTo>
                    <a:pt x="17588" y="563"/>
                  </a:lnTo>
                  <a:lnTo>
                    <a:pt x="17535" y="510"/>
                  </a:lnTo>
                  <a:lnTo>
                    <a:pt x="17471" y="468"/>
                  </a:lnTo>
                  <a:lnTo>
                    <a:pt x="17301" y="393"/>
                  </a:lnTo>
                  <a:lnTo>
                    <a:pt x="17078" y="308"/>
                  </a:lnTo>
                  <a:lnTo>
                    <a:pt x="16813" y="223"/>
                  </a:lnTo>
                  <a:lnTo>
                    <a:pt x="16484" y="149"/>
                  </a:lnTo>
                  <a:lnTo>
                    <a:pt x="16282" y="107"/>
                  </a:lnTo>
                  <a:lnTo>
                    <a:pt x="16059" y="75"/>
                  </a:lnTo>
                  <a:lnTo>
                    <a:pt x="15826" y="54"/>
                  </a:lnTo>
                  <a:lnTo>
                    <a:pt x="15582" y="32"/>
                  </a:lnTo>
                  <a:lnTo>
                    <a:pt x="15051" y="11"/>
                  </a:lnTo>
                  <a:lnTo>
                    <a:pt x="14499" y="1"/>
                  </a:lnTo>
                  <a:close/>
                </a:path>
              </a:pathLst>
            </a:custGeom>
            <a:solidFill>
              <a:srgbClr val="F0B0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19"/>
            <p:cNvSpPr/>
            <p:nvPr/>
          </p:nvSpPr>
          <p:spPr>
            <a:xfrm>
              <a:off x="4922575" y="2090500"/>
              <a:ext cx="442350" cy="81225"/>
            </a:xfrm>
            <a:custGeom>
              <a:avLst/>
              <a:gdLst/>
              <a:ahLst/>
              <a:cxnLst/>
              <a:rect l="l" t="t" r="r" b="b"/>
              <a:pathLst>
                <a:path w="17694" h="3249" fill="none" extrusionOk="0">
                  <a:moveTo>
                    <a:pt x="14499" y="1"/>
                  </a:moveTo>
                  <a:lnTo>
                    <a:pt x="14499" y="1"/>
                  </a:lnTo>
                  <a:lnTo>
                    <a:pt x="13990" y="1"/>
                  </a:lnTo>
                  <a:lnTo>
                    <a:pt x="13459" y="22"/>
                  </a:lnTo>
                  <a:lnTo>
                    <a:pt x="12419" y="64"/>
                  </a:lnTo>
                  <a:lnTo>
                    <a:pt x="11421" y="117"/>
                  </a:lnTo>
                  <a:lnTo>
                    <a:pt x="10540" y="149"/>
                  </a:lnTo>
                  <a:lnTo>
                    <a:pt x="10540" y="149"/>
                  </a:lnTo>
                  <a:lnTo>
                    <a:pt x="6793" y="245"/>
                  </a:lnTo>
                  <a:lnTo>
                    <a:pt x="3057" y="372"/>
                  </a:lnTo>
                  <a:lnTo>
                    <a:pt x="3057" y="372"/>
                  </a:lnTo>
                  <a:lnTo>
                    <a:pt x="2558" y="393"/>
                  </a:lnTo>
                  <a:lnTo>
                    <a:pt x="2060" y="415"/>
                  </a:lnTo>
                  <a:lnTo>
                    <a:pt x="1571" y="468"/>
                  </a:lnTo>
                  <a:lnTo>
                    <a:pt x="1338" y="499"/>
                  </a:lnTo>
                  <a:lnTo>
                    <a:pt x="1104" y="531"/>
                  </a:lnTo>
                  <a:lnTo>
                    <a:pt x="1104" y="531"/>
                  </a:lnTo>
                  <a:lnTo>
                    <a:pt x="881" y="584"/>
                  </a:lnTo>
                  <a:lnTo>
                    <a:pt x="669" y="637"/>
                  </a:lnTo>
                  <a:lnTo>
                    <a:pt x="478" y="712"/>
                  </a:lnTo>
                  <a:lnTo>
                    <a:pt x="319" y="786"/>
                  </a:lnTo>
                  <a:lnTo>
                    <a:pt x="181" y="860"/>
                  </a:lnTo>
                  <a:lnTo>
                    <a:pt x="128" y="903"/>
                  </a:lnTo>
                  <a:lnTo>
                    <a:pt x="75" y="945"/>
                  </a:lnTo>
                  <a:lnTo>
                    <a:pt x="43" y="988"/>
                  </a:lnTo>
                  <a:lnTo>
                    <a:pt x="22" y="1030"/>
                  </a:lnTo>
                  <a:lnTo>
                    <a:pt x="1" y="1083"/>
                  </a:lnTo>
                  <a:lnTo>
                    <a:pt x="1" y="1126"/>
                  </a:lnTo>
                  <a:lnTo>
                    <a:pt x="1" y="1126"/>
                  </a:lnTo>
                  <a:lnTo>
                    <a:pt x="11" y="1157"/>
                  </a:lnTo>
                  <a:lnTo>
                    <a:pt x="22" y="1189"/>
                  </a:lnTo>
                  <a:lnTo>
                    <a:pt x="75" y="1264"/>
                  </a:lnTo>
                  <a:lnTo>
                    <a:pt x="139" y="1327"/>
                  </a:lnTo>
                  <a:lnTo>
                    <a:pt x="234" y="1380"/>
                  </a:lnTo>
                  <a:lnTo>
                    <a:pt x="330" y="1444"/>
                  </a:lnTo>
                  <a:lnTo>
                    <a:pt x="446" y="1497"/>
                  </a:lnTo>
                  <a:lnTo>
                    <a:pt x="690" y="1603"/>
                  </a:lnTo>
                  <a:lnTo>
                    <a:pt x="690" y="1603"/>
                  </a:lnTo>
                  <a:lnTo>
                    <a:pt x="1433" y="1922"/>
                  </a:lnTo>
                  <a:lnTo>
                    <a:pt x="1826" y="2070"/>
                  </a:lnTo>
                  <a:lnTo>
                    <a:pt x="2208" y="2229"/>
                  </a:lnTo>
                  <a:lnTo>
                    <a:pt x="2622" y="2378"/>
                  </a:lnTo>
                  <a:lnTo>
                    <a:pt x="3036" y="2516"/>
                  </a:lnTo>
                  <a:lnTo>
                    <a:pt x="3471" y="2643"/>
                  </a:lnTo>
                  <a:lnTo>
                    <a:pt x="3928" y="2771"/>
                  </a:lnTo>
                  <a:lnTo>
                    <a:pt x="3928" y="2771"/>
                  </a:lnTo>
                  <a:lnTo>
                    <a:pt x="4352" y="2877"/>
                  </a:lnTo>
                  <a:lnTo>
                    <a:pt x="4798" y="2962"/>
                  </a:lnTo>
                  <a:lnTo>
                    <a:pt x="5254" y="3047"/>
                  </a:lnTo>
                  <a:lnTo>
                    <a:pt x="5732" y="3121"/>
                  </a:lnTo>
                  <a:lnTo>
                    <a:pt x="6220" y="3174"/>
                  </a:lnTo>
                  <a:lnTo>
                    <a:pt x="6730" y="3217"/>
                  </a:lnTo>
                  <a:lnTo>
                    <a:pt x="7239" y="3248"/>
                  </a:lnTo>
                  <a:lnTo>
                    <a:pt x="7759" y="3248"/>
                  </a:lnTo>
                  <a:lnTo>
                    <a:pt x="7759" y="3248"/>
                  </a:lnTo>
                  <a:lnTo>
                    <a:pt x="8290" y="3248"/>
                  </a:lnTo>
                  <a:lnTo>
                    <a:pt x="8290" y="3248"/>
                  </a:lnTo>
                  <a:lnTo>
                    <a:pt x="8810" y="3217"/>
                  </a:lnTo>
                  <a:lnTo>
                    <a:pt x="9330" y="3174"/>
                  </a:lnTo>
                  <a:lnTo>
                    <a:pt x="9840" y="3110"/>
                  </a:lnTo>
                  <a:lnTo>
                    <a:pt x="10338" y="3036"/>
                  </a:lnTo>
                  <a:lnTo>
                    <a:pt x="10837" y="2951"/>
                  </a:lnTo>
                  <a:lnTo>
                    <a:pt x="11326" y="2866"/>
                  </a:lnTo>
                  <a:lnTo>
                    <a:pt x="12281" y="2665"/>
                  </a:lnTo>
                  <a:lnTo>
                    <a:pt x="12281" y="2665"/>
                  </a:lnTo>
                  <a:lnTo>
                    <a:pt x="13141" y="2474"/>
                  </a:lnTo>
                  <a:lnTo>
                    <a:pt x="13671" y="2357"/>
                  </a:lnTo>
                  <a:lnTo>
                    <a:pt x="14244" y="2219"/>
                  </a:lnTo>
                  <a:lnTo>
                    <a:pt x="14828" y="2070"/>
                  </a:lnTo>
                  <a:lnTo>
                    <a:pt x="15412" y="1900"/>
                  </a:lnTo>
                  <a:lnTo>
                    <a:pt x="15974" y="1731"/>
                  </a:lnTo>
                  <a:lnTo>
                    <a:pt x="16495" y="1561"/>
                  </a:lnTo>
                  <a:lnTo>
                    <a:pt x="16728" y="1465"/>
                  </a:lnTo>
                  <a:lnTo>
                    <a:pt x="16940" y="1380"/>
                  </a:lnTo>
                  <a:lnTo>
                    <a:pt x="17131" y="1285"/>
                  </a:lnTo>
                  <a:lnTo>
                    <a:pt x="17301" y="1189"/>
                  </a:lnTo>
                  <a:lnTo>
                    <a:pt x="17439" y="1104"/>
                  </a:lnTo>
                  <a:lnTo>
                    <a:pt x="17556" y="1009"/>
                  </a:lnTo>
                  <a:lnTo>
                    <a:pt x="17641" y="913"/>
                  </a:lnTo>
                  <a:lnTo>
                    <a:pt x="17662" y="871"/>
                  </a:lnTo>
                  <a:lnTo>
                    <a:pt x="17683" y="828"/>
                  </a:lnTo>
                  <a:lnTo>
                    <a:pt x="17694" y="775"/>
                  </a:lnTo>
                  <a:lnTo>
                    <a:pt x="17694" y="733"/>
                  </a:lnTo>
                  <a:lnTo>
                    <a:pt x="17683" y="690"/>
                  </a:lnTo>
                  <a:lnTo>
                    <a:pt x="17662" y="648"/>
                  </a:lnTo>
                  <a:lnTo>
                    <a:pt x="17630" y="606"/>
                  </a:lnTo>
                  <a:lnTo>
                    <a:pt x="17588" y="563"/>
                  </a:lnTo>
                  <a:lnTo>
                    <a:pt x="17535" y="510"/>
                  </a:lnTo>
                  <a:lnTo>
                    <a:pt x="17471" y="468"/>
                  </a:lnTo>
                  <a:lnTo>
                    <a:pt x="17301" y="393"/>
                  </a:lnTo>
                  <a:lnTo>
                    <a:pt x="17078" y="308"/>
                  </a:lnTo>
                  <a:lnTo>
                    <a:pt x="16813" y="223"/>
                  </a:lnTo>
                  <a:lnTo>
                    <a:pt x="16484" y="149"/>
                  </a:lnTo>
                  <a:lnTo>
                    <a:pt x="16484" y="149"/>
                  </a:lnTo>
                  <a:lnTo>
                    <a:pt x="16282" y="107"/>
                  </a:lnTo>
                  <a:lnTo>
                    <a:pt x="16059" y="75"/>
                  </a:lnTo>
                  <a:lnTo>
                    <a:pt x="15826" y="54"/>
                  </a:lnTo>
                  <a:lnTo>
                    <a:pt x="15582" y="32"/>
                  </a:lnTo>
                  <a:lnTo>
                    <a:pt x="15051" y="11"/>
                  </a:lnTo>
                  <a:lnTo>
                    <a:pt x="1449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19"/>
            <p:cNvSpPr/>
            <p:nvPr/>
          </p:nvSpPr>
          <p:spPr>
            <a:xfrm>
              <a:off x="5070650" y="2415025"/>
              <a:ext cx="548225" cy="322950"/>
            </a:xfrm>
            <a:custGeom>
              <a:avLst/>
              <a:gdLst/>
              <a:ahLst/>
              <a:cxnLst/>
              <a:rect l="l" t="t" r="r" b="b"/>
              <a:pathLst>
                <a:path w="21929" h="12918" extrusionOk="0">
                  <a:moveTo>
                    <a:pt x="0" y="12673"/>
                  </a:moveTo>
                  <a:lnTo>
                    <a:pt x="5901" y="12779"/>
                  </a:lnTo>
                  <a:lnTo>
                    <a:pt x="11590" y="12864"/>
                  </a:lnTo>
                  <a:lnTo>
                    <a:pt x="5912" y="12779"/>
                  </a:lnTo>
                  <a:lnTo>
                    <a:pt x="0" y="12673"/>
                  </a:lnTo>
                  <a:close/>
                  <a:moveTo>
                    <a:pt x="18489" y="0"/>
                  </a:moveTo>
                  <a:lnTo>
                    <a:pt x="18734" y="669"/>
                  </a:lnTo>
                  <a:lnTo>
                    <a:pt x="18999" y="1401"/>
                  </a:lnTo>
                  <a:lnTo>
                    <a:pt x="19264" y="2166"/>
                  </a:lnTo>
                  <a:lnTo>
                    <a:pt x="19530" y="2972"/>
                  </a:lnTo>
                  <a:lnTo>
                    <a:pt x="19795" y="3811"/>
                  </a:lnTo>
                  <a:lnTo>
                    <a:pt x="20050" y="4670"/>
                  </a:lnTo>
                  <a:lnTo>
                    <a:pt x="20315" y="5551"/>
                  </a:lnTo>
                  <a:lnTo>
                    <a:pt x="20559" y="6443"/>
                  </a:lnTo>
                  <a:lnTo>
                    <a:pt x="20793" y="7324"/>
                  </a:lnTo>
                  <a:lnTo>
                    <a:pt x="21026" y="8205"/>
                  </a:lnTo>
                  <a:lnTo>
                    <a:pt x="21228" y="9065"/>
                  </a:lnTo>
                  <a:lnTo>
                    <a:pt x="21419" y="9914"/>
                  </a:lnTo>
                  <a:lnTo>
                    <a:pt x="21589" y="10731"/>
                  </a:lnTo>
                  <a:lnTo>
                    <a:pt x="21727" y="11506"/>
                  </a:lnTo>
                  <a:lnTo>
                    <a:pt x="21843" y="12238"/>
                  </a:lnTo>
                  <a:lnTo>
                    <a:pt x="21928" y="12917"/>
                  </a:lnTo>
                  <a:lnTo>
                    <a:pt x="21907" y="12620"/>
                  </a:lnTo>
                  <a:lnTo>
                    <a:pt x="21886" y="12153"/>
                  </a:lnTo>
                  <a:lnTo>
                    <a:pt x="21875" y="11686"/>
                  </a:lnTo>
                  <a:lnTo>
                    <a:pt x="21843" y="11378"/>
                  </a:lnTo>
                  <a:lnTo>
                    <a:pt x="21812" y="11156"/>
                  </a:lnTo>
                  <a:lnTo>
                    <a:pt x="21748" y="10742"/>
                  </a:lnTo>
                  <a:lnTo>
                    <a:pt x="21695" y="10466"/>
                  </a:lnTo>
                  <a:lnTo>
                    <a:pt x="21621" y="10052"/>
                  </a:lnTo>
                  <a:lnTo>
                    <a:pt x="21567" y="9786"/>
                  </a:lnTo>
                  <a:lnTo>
                    <a:pt x="21461" y="9319"/>
                  </a:lnTo>
                  <a:lnTo>
                    <a:pt x="21408" y="9086"/>
                  </a:lnTo>
                  <a:lnTo>
                    <a:pt x="21238" y="8407"/>
                  </a:lnTo>
                  <a:lnTo>
                    <a:pt x="21164" y="8131"/>
                  </a:lnTo>
                  <a:lnTo>
                    <a:pt x="21058" y="7695"/>
                  </a:lnTo>
                  <a:lnTo>
                    <a:pt x="20963" y="7356"/>
                  </a:lnTo>
                  <a:lnTo>
                    <a:pt x="20856" y="6974"/>
                  </a:lnTo>
                  <a:lnTo>
                    <a:pt x="20750" y="6613"/>
                  </a:lnTo>
                  <a:lnTo>
                    <a:pt x="20644" y="6263"/>
                  </a:lnTo>
                  <a:lnTo>
                    <a:pt x="20527" y="5870"/>
                  </a:lnTo>
                  <a:lnTo>
                    <a:pt x="20464" y="5658"/>
                  </a:lnTo>
                  <a:lnTo>
                    <a:pt x="20220" y="4893"/>
                  </a:lnTo>
                  <a:lnTo>
                    <a:pt x="19975" y="4150"/>
                  </a:lnTo>
                  <a:lnTo>
                    <a:pt x="19721" y="3407"/>
                  </a:lnTo>
                  <a:lnTo>
                    <a:pt x="19466" y="2675"/>
                  </a:lnTo>
                  <a:lnTo>
                    <a:pt x="18967" y="1285"/>
                  </a:lnTo>
                  <a:lnTo>
                    <a:pt x="18489" y="0"/>
                  </a:lnTo>
                  <a:close/>
                </a:path>
              </a:pathLst>
            </a:custGeom>
            <a:solidFill>
              <a:srgbClr val="FDF1D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19"/>
            <p:cNvSpPr/>
            <p:nvPr/>
          </p:nvSpPr>
          <p:spPr>
            <a:xfrm>
              <a:off x="5572400" y="2738225"/>
              <a:ext cx="38250" cy="550"/>
            </a:xfrm>
            <a:custGeom>
              <a:avLst/>
              <a:gdLst/>
              <a:ahLst/>
              <a:cxnLst/>
              <a:rect l="l" t="t" r="r" b="b"/>
              <a:pathLst>
                <a:path w="1530" h="22" fill="none" extrusionOk="0">
                  <a:moveTo>
                    <a:pt x="1529" y="0"/>
                  </a:moveTo>
                  <a:lnTo>
                    <a:pt x="1529" y="0"/>
                  </a:lnTo>
                  <a:lnTo>
                    <a:pt x="924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924" y="21"/>
                  </a:lnTo>
                  <a:lnTo>
                    <a:pt x="152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19"/>
            <p:cNvSpPr/>
            <p:nvPr/>
          </p:nvSpPr>
          <p:spPr>
            <a:xfrm>
              <a:off x="5610625" y="2738225"/>
              <a:ext cx="550" cy="25"/>
            </a:xfrm>
            <a:custGeom>
              <a:avLst/>
              <a:gdLst/>
              <a:ahLst/>
              <a:cxnLst/>
              <a:rect l="l" t="t" r="r" b="b"/>
              <a:pathLst>
                <a:path w="22" h="1" fill="none" extrusionOk="0">
                  <a:moveTo>
                    <a:pt x="22" y="0"/>
                  </a:moveTo>
                  <a:lnTo>
                    <a:pt x="2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19"/>
            <p:cNvSpPr/>
            <p:nvPr/>
          </p:nvSpPr>
          <p:spPr>
            <a:xfrm>
              <a:off x="4697550" y="2724950"/>
              <a:ext cx="874875" cy="13825"/>
            </a:xfrm>
            <a:custGeom>
              <a:avLst/>
              <a:gdLst/>
              <a:ahLst/>
              <a:cxnLst/>
              <a:rect l="l" t="t" r="r" b="b"/>
              <a:pathLst>
                <a:path w="34995" h="553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4629" y="85"/>
                  </a:lnTo>
                  <a:lnTo>
                    <a:pt x="14924" y="276"/>
                  </a:lnTo>
                  <a:lnTo>
                    <a:pt x="20825" y="382"/>
                  </a:lnTo>
                  <a:lnTo>
                    <a:pt x="26514" y="467"/>
                  </a:lnTo>
                  <a:lnTo>
                    <a:pt x="31418" y="531"/>
                  </a:lnTo>
                  <a:lnTo>
                    <a:pt x="33413" y="542"/>
                  </a:lnTo>
                  <a:lnTo>
                    <a:pt x="34995" y="552"/>
                  </a:lnTo>
                  <a:lnTo>
                    <a:pt x="34995" y="552"/>
                  </a:lnTo>
                  <a:lnTo>
                    <a:pt x="34995" y="552"/>
                  </a:lnTo>
                  <a:lnTo>
                    <a:pt x="33413" y="542"/>
                  </a:lnTo>
                  <a:lnTo>
                    <a:pt x="31418" y="531"/>
                  </a:lnTo>
                  <a:lnTo>
                    <a:pt x="26514" y="467"/>
                  </a:lnTo>
                  <a:lnTo>
                    <a:pt x="20836" y="382"/>
                  </a:lnTo>
                  <a:lnTo>
                    <a:pt x="14924" y="276"/>
                  </a:lnTo>
                  <a:lnTo>
                    <a:pt x="4629" y="85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19"/>
            <p:cNvSpPr/>
            <p:nvPr/>
          </p:nvSpPr>
          <p:spPr>
            <a:xfrm>
              <a:off x="5532875" y="2415025"/>
              <a:ext cx="86000" cy="322950"/>
            </a:xfrm>
            <a:custGeom>
              <a:avLst/>
              <a:gdLst/>
              <a:ahLst/>
              <a:cxnLst/>
              <a:rect l="l" t="t" r="r" b="b"/>
              <a:pathLst>
                <a:path w="3440" h="1291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45" y="669"/>
                  </a:lnTo>
                  <a:lnTo>
                    <a:pt x="510" y="1401"/>
                  </a:lnTo>
                  <a:lnTo>
                    <a:pt x="775" y="2166"/>
                  </a:lnTo>
                  <a:lnTo>
                    <a:pt x="1041" y="2972"/>
                  </a:lnTo>
                  <a:lnTo>
                    <a:pt x="1306" y="3811"/>
                  </a:lnTo>
                  <a:lnTo>
                    <a:pt x="1561" y="4670"/>
                  </a:lnTo>
                  <a:lnTo>
                    <a:pt x="1826" y="5551"/>
                  </a:lnTo>
                  <a:lnTo>
                    <a:pt x="2070" y="6443"/>
                  </a:lnTo>
                  <a:lnTo>
                    <a:pt x="2304" y="7324"/>
                  </a:lnTo>
                  <a:lnTo>
                    <a:pt x="2537" y="8205"/>
                  </a:lnTo>
                  <a:lnTo>
                    <a:pt x="2739" y="9065"/>
                  </a:lnTo>
                  <a:lnTo>
                    <a:pt x="2930" y="9914"/>
                  </a:lnTo>
                  <a:lnTo>
                    <a:pt x="3100" y="10731"/>
                  </a:lnTo>
                  <a:lnTo>
                    <a:pt x="3238" y="11506"/>
                  </a:lnTo>
                  <a:lnTo>
                    <a:pt x="3354" y="12238"/>
                  </a:lnTo>
                  <a:lnTo>
                    <a:pt x="3439" y="12917"/>
                  </a:lnTo>
                  <a:lnTo>
                    <a:pt x="3439" y="12917"/>
                  </a:lnTo>
                  <a:lnTo>
                    <a:pt x="3439" y="12917"/>
                  </a:lnTo>
                  <a:lnTo>
                    <a:pt x="3418" y="12620"/>
                  </a:lnTo>
                  <a:lnTo>
                    <a:pt x="3397" y="12153"/>
                  </a:lnTo>
                  <a:lnTo>
                    <a:pt x="3386" y="11686"/>
                  </a:lnTo>
                  <a:lnTo>
                    <a:pt x="3354" y="11378"/>
                  </a:lnTo>
                  <a:lnTo>
                    <a:pt x="3354" y="11378"/>
                  </a:lnTo>
                  <a:lnTo>
                    <a:pt x="3323" y="11156"/>
                  </a:lnTo>
                  <a:lnTo>
                    <a:pt x="3323" y="11156"/>
                  </a:lnTo>
                  <a:lnTo>
                    <a:pt x="3259" y="10742"/>
                  </a:lnTo>
                  <a:lnTo>
                    <a:pt x="3259" y="10742"/>
                  </a:lnTo>
                  <a:lnTo>
                    <a:pt x="3206" y="10466"/>
                  </a:lnTo>
                  <a:lnTo>
                    <a:pt x="3206" y="10466"/>
                  </a:lnTo>
                  <a:lnTo>
                    <a:pt x="3132" y="10052"/>
                  </a:lnTo>
                  <a:lnTo>
                    <a:pt x="3132" y="10052"/>
                  </a:lnTo>
                  <a:lnTo>
                    <a:pt x="3078" y="9786"/>
                  </a:lnTo>
                  <a:lnTo>
                    <a:pt x="3078" y="9786"/>
                  </a:lnTo>
                  <a:lnTo>
                    <a:pt x="2972" y="9319"/>
                  </a:lnTo>
                  <a:lnTo>
                    <a:pt x="2972" y="9319"/>
                  </a:lnTo>
                  <a:lnTo>
                    <a:pt x="2919" y="9086"/>
                  </a:lnTo>
                  <a:lnTo>
                    <a:pt x="2919" y="9086"/>
                  </a:lnTo>
                  <a:lnTo>
                    <a:pt x="2749" y="8407"/>
                  </a:lnTo>
                  <a:lnTo>
                    <a:pt x="2749" y="8407"/>
                  </a:lnTo>
                  <a:lnTo>
                    <a:pt x="2675" y="8131"/>
                  </a:lnTo>
                  <a:lnTo>
                    <a:pt x="2675" y="8131"/>
                  </a:lnTo>
                  <a:lnTo>
                    <a:pt x="2569" y="7695"/>
                  </a:lnTo>
                  <a:lnTo>
                    <a:pt x="2569" y="7695"/>
                  </a:lnTo>
                  <a:lnTo>
                    <a:pt x="2474" y="7356"/>
                  </a:lnTo>
                  <a:lnTo>
                    <a:pt x="2474" y="7356"/>
                  </a:lnTo>
                  <a:lnTo>
                    <a:pt x="2367" y="6974"/>
                  </a:lnTo>
                  <a:lnTo>
                    <a:pt x="2367" y="6974"/>
                  </a:lnTo>
                  <a:lnTo>
                    <a:pt x="2261" y="6613"/>
                  </a:lnTo>
                  <a:lnTo>
                    <a:pt x="2261" y="6613"/>
                  </a:lnTo>
                  <a:lnTo>
                    <a:pt x="2155" y="6263"/>
                  </a:lnTo>
                  <a:lnTo>
                    <a:pt x="2155" y="6263"/>
                  </a:lnTo>
                  <a:lnTo>
                    <a:pt x="2038" y="5870"/>
                  </a:lnTo>
                  <a:lnTo>
                    <a:pt x="2038" y="5870"/>
                  </a:lnTo>
                  <a:lnTo>
                    <a:pt x="1975" y="5658"/>
                  </a:lnTo>
                  <a:lnTo>
                    <a:pt x="1975" y="5658"/>
                  </a:lnTo>
                  <a:lnTo>
                    <a:pt x="1731" y="4893"/>
                  </a:lnTo>
                  <a:lnTo>
                    <a:pt x="1486" y="4150"/>
                  </a:lnTo>
                  <a:lnTo>
                    <a:pt x="1232" y="3407"/>
                  </a:lnTo>
                  <a:lnTo>
                    <a:pt x="977" y="2675"/>
                  </a:lnTo>
                  <a:lnTo>
                    <a:pt x="478" y="1285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19"/>
            <p:cNvSpPr/>
            <p:nvPr/>
          </p:nvSpPr>
          <p:spPr>
            <a:xfrm>
              <a:off x="4686950" y="1698575"/>
              <a:ext cx="931925" cy="1040200"/>
            </a:xfrm>
            <a:custGeom>
              <a:avLst/>
              <a:gdLst/>
              <a:ahLst/>
              <a:cxnLst/>
              <a:rect l="l" t="t" r="r" b="b"/>
              <a:pathLst>
                <a:path w="37277" h="41608" extrusionOk="0">
                  <a:moveTo>
                    <a:pt x="2102" y="1"/>
                  </a:moveTo>
                  <a:lnTo>
                    <a:pt x="1317" y="4246"/>
                  </a:lnTo>
                  <a:lnTo>
                    <a:pt x="1147" y="4554"/>
                  </a:lnTo>
                  <a:lnTo>
                    <a:pt x="998" y="4873"/>
                  </a:lnTo>
                  <a:lnTo>
                    <a:pt x="850" y="5180"/>
                  </a:lnTo>
                  <a:lnTo>
                    <a:pt x="722" y="5488"/>
                  </a:lnTo>
                  <a:lnTo>
                    <a:pt x="595" y="5796"/>
                  </a:lnTo>
                  <a:lnTo>
                    <a:pt x="489" y="6104"/>
                  </a:lnTo>
                  <a:lnTo>
                    <a:pt x="393" y="6412"/>
                  </a:lnTo>
                  <a:lnTo>
                    <a:pt x="308" y="6709"/>
                  </a:lnTo>
                  <a:lnTo>
                    <a:pt x="234" y="7017"/>
                  </a:lnTo>
                  <a:lnTo>
                    <a:pt x="170" y="7314"/>
                  </a:lnTo>
                  <a:lnTo>
                    <a:pt x="117" y="7611"/>
                  </a:lnTo>
                  <a:lnTo>
                    <a:pt x="75" y="7908"/>
                  </a:lnTo>
                  <a:lnTo>
                    <a:pt x="43" y="8195"/>
                  </a:lnTo>
                  <a:lnTo>
                    <a:pt x="11" y="8492"/>
                  </a:lnTo>
                  <a:lnTo>
                    <a:pt x="0" y="8779"/>
                  </a:lnTo>
                  <a:lnTo>
                    <a:pt x="0" y="9054"/>
                  </a:lnTo>
                  <a:lnTo>
                    <a:pt x="11" y="9468"/>
                  </a:lnTo>
                  <a:lnTo>
                    <a:pt x="32" y="9861"/>
                  </a:lnTo>
                  <a:lnTo>
                    <a:pt x="85" y="10254"/>
                  </a:lnTo>
                  <a:lnTo>
                    <a:pt x="149" y="10636"/>
                  </a:lnTo>
                  <a:lnTo>
                    <a:pt x="234" y="10997"/>
                  </a:lnTo>
                  <a:lnTo>
                    <a:pt x="329" y="11347"/>
                  </a:lnTo>
                  <a:lnTo>
                    <a:pt x="436" y="11676"/>
                  </a:lnTo>
                  <a:lnTo>
                    <a:pt x="563" y="11995"/>
                  </a:lnTo>
                  <a:lnTo>
                    <a:pt x="658" y="12207"/>
                  </a:lnTo>
                  <a:lnTo>
                    <a:pt x="754" y="12408"/>
                  </a:lnTo>
                  <a:lnTo>
                    <a:pt x="966" y="12801"/>
                  </a:lnTo>
                  <a:lnTo>
                    <a:pt x="1210" y="13194"/>
                  </a:lnTo>
                  <a:lnTo>
                    <a:pt x="1465" y="13565"/>
                  </a:lnTo>
                  <a:lnTo>
                    <a:pt x="1741" y="13916"/>
                  </a:lnTo>
                  <a:lnTo>
                    <a:pt x="2038" y="14266"/>
                  </a:lnTo>
                  <a:lnTo>
                    <a:pt x="2346" y="14584"/>
                  </a:lnTo>
                  <a:lnTo>
                    <a:pt x="2516" y="14744"/>
                  </a:lnTo>
                  <a:lnTo>
                    <a:pt x="2686" y="14892"/>
                  </a:lnTo>
                  <a:lnTo>
                    <a:pt x="2972" y="16919"/>
                  </a:lnTo>
                  <a:lnTo>
                    <a:pt x="3238" y="18830"/>
                  </a:lnTo>
                  <a:lnTo>
                    <a:pt x="3461" y="20592"/>
                  </a:lnTo>
                  <a:lnTo>
                    <a:pt x="3662" y="22131"/>
                  </a:lnTo>
                  <a:lnTo>
                    <a:pt x="3938" y="24392"/>
                  </a:lnTo>
                  <a:lnTo>
                    <a:pt x="4044" y="25230"/>
                  </a:lnTo>
                  <a:lnTo>
                    <a:pt x="3885" y="25686"/>
                  </a:lnTo>
                  <a:lnTo>
                    <a:pt x="3482" y="26939"/>
                  </a:lnTo>
                  <a:lnTo>
                    <a:pt x="3206" y="27809"/>
                  </a:lnTo>
                  <a:lnTo>
                    <a:pt x="2909" y="28807"/>
                  </a:lnTo>
                  <a:lnTo>
                    <a:pt x="2580" y="29911"/>
                  </a:lnTo>
                  <a:lnTo>
                    <a:pt x="2240" y="31100"/>
                  </a:lnTo>
                  <a:lnTo>
                    <a:pt x="1911" y="32363"/>
                  </a:lnTo>
                  <a:lnTo>
                    <a:pt x="1582" y="33657"/>
                  </a:lnTo>
                  <a:lnTo>
                    <a:pt x="1423" y="34316"/>
                  </a:lnTo>
                  <a:lnTo>
                    <a:pt x="1274" y="34974"/>
                  </a:lnTo>
                  <a:lnTo>
                    <a:pt x="1136" y="35632"/>
                  </a:lnTo>
                  <a:lnTo>
                    <a:pt x="1009" y="36290"/>
                  </a:lnTo>
                  <a:lnTo>
                    <a:pt x="881" y="36937"/>
                  </a:lnTo>
                  <a:lnTo>
                    <a:pt x="775" y="37574"/>
                  </a:lnTo>
                  <a:lnTo>
                    <a:pt x="669" y="38200"/>
                  </a:lnTo>
                  <a:lnTo>
                    <a:pt x="595" y="38816"/>
                  </a:lnTo>
                  <a:lnTo>
                    <a:pt x="520" y="39410"/>
                  </a:lnTo>
                  <a:lnTo>
                    <a:pt x="478" y="39983"/>
                  </a:lnTo>
                  <a:lnTo>
                    <a:pt x="446" y="40535"/>
                  </a:lnTo>
                  <a:lnTo>
                    <a:pt x="425" y="41055"/>
                  </a:lnTo>
                  <a:lnTo>
                    <a:pt x="5053" y="41140"/>
                  </a:lnTo>
                  <a:lnTo>
                    <a:pt x="15348" y="41331"/>
                  </a:lnTo>
                  <a:lnTo>
                    <a:pt x="21260" y="41437"/>
                  </a:lnTo>
                  <a:lnTo>
                    <a:pt x="26938" y="41522"/>
                  </a:lnTo>
                  <a:lnTo>
                    <a:pt x="31842" y="41586"/>
                  </a:lnTo>
                  <a:lnTo>
                    <a:pt x="33837" y="41597"/>
                  </a:lnTo>
                  <a:lnTo>
                    <a:pt x="35419" y="41607"/>
                  </a:lnTo>
                  <a:lnTo>
                    <a:pt x="36342" y="41607"/>
                  </a:lnTo>
                  <a:lnTo>
                    <a:pt x="36947" y="41586"/>
                  </a:lnTo>
                  <a:lnTo>
                    <a:pt x="36969" y="41586"/>
                  </a:lnTo>
                  <a:lnTo>
                    <a:pt x="37276" y="41575"/>
                  </a:lnTo>
                  <a:lnTo>
                    <a:pt x="37191" y="40896"/>
                  </a:lnTo>
                  <a:lnTo>
                    <a:pt x="37075" y="40164"/>
                  </a:lnTo>
                  <a:lnTo>
                    <a:pt x="36937" y="39389"/>
                  </a:lnTo>
                  <a:lnTo>
                    <a:pt x="36767" y="38572"/>
                  </a:lnTo>
                  <a:lnTo>
                    <a:pt x="36576" y="37723"/>
                  </a:lnTo>
                  <a:lnTo>
                    <a:pt x="36374" y="36863"/>
                  </a:lnTo>
                  <a:lnTo>
                    <a:pt x="36141" y="35982"/>
                  </a:lnTo>
                  <a:lnTo>
                    <a:pt x="35907" y="35101"/>
                  </a:lnTo>
                  <a:lnTo>
                    <a:pt x="35663" y="34209"/>
                  </a:lnTo>
                  <a:lnTo>
                    <a:pt x="35398" y="33328"/>
                  </a:lnTo>
                  <a:lnTo>
                    <a:pt x="35143" y="32469"/>
                  </a:lnTo>
                  <a:lnTo>
                    <a:pt x="34878" y="31630"/>
                  </a:lnTo>
                  <a:lnTo>
                    <a:pt x="34612" y="30824"/>
                  </a:lnTo>
                  <a:lnTo>
                    <a:pt x="34347" y="30059"/>
                  </a:lnTo>
                  <a:lnTo>
                    <a:pt x="34082" y="29327"/>
                  </a:lnTo>
                  <a:lnTo>
                    <a:pt x="33837" y="28658"/>
                  </a:lnTo>
                  <a:lnTo>
                    <a:pt x="33827" y="28658"/>
                  </a:lnTo>
                  <a:lnTo>
                    <a:pt x="33254" y="27183"/>
                  </a:lnTo>
                  <a:lnTo>
                    <a:pt x="32787" y="26026"/>
                  </a:lnTo>
                  <a:lnTo>
                    <a:pt x="32468" y="25273"/>
                  </a:lnTo>
                  <a:lnTo>
                    <a:pt x="32352" y="24997"/>
                  </a:lnTo>
                  <a:lnTo>
                    <a:pt x="32819" y="21632"/>
                  </a:lnTo>
                  <a:lnTo>
                    <a:pt x="33328" y="18055"/>
                  </a:lnTo>
                  <a:lnTo>
                    <a:pt x="33944" y="13756"/>
                  </a:lnTo>
                  <a:lnTo>
                    <a:pt x="34103" y="13555"/>
                  </a:lnTo>
                  <a:lnTo>
                    <a:pt x="34251" y="13343"/>
                  </a:lnTo>
                  <a:lnTo>
                    <a:pt x="34389" y="13130"/>
                  </a:lnTo>
                  <a:lnTo>
                    <a:pt x="34527" y="12907"/>
                  </a:lnTo>
                  <a:lnTo>
                    <a:pt x="34655" y="12684"/>
                  </a:lnTo>
                  <a:lnTo>
                    <a:pt x="34771" y="12462"/>
                  </a:lnTo>
                  <a:lnTo>
                    <a:pt x="34888" y="12228"/>
                  </a:lnTo>
                  <a:lnTo>
                    <a:pt x="34994" y="11995"/>
                  </a:lnTo>
                  <a:lnTo>
                    <a:pt x="35143" y="11623"/>
                  </a:lnTo>
                  <a:lnTo>
                    <a:pt x="35281" y="11220"/>
                  </a:lnTo>
                  <a:lnTo>
                    <a:pt x="35398" y="10806"/>
                  </a:lnTo>
                  <a:lnTo>
                    <a:pt x="35504" y="10371"/>
                  </a:lnTo>
                  <a:lnTo>
                    <a:pt x="35578" y="9925"/>
                  </a:lnTo>
                  <a:lnTo>
                    <a:pt x="35642" y="9468"/>
                  </a:lnTo>
                  <a:lnTo>
                    <a:pt x="35674" y="8991"/>
                  </a:lnTo>
                  <a:lnTo>
                    <a:pt x="35684" y="8524"/>
                  </a:lnTo>
                  <a:lnTo>
                    <a:pt x="35684" y="8152"/>
                  </a:lnTo>
                  <a:lnTo>
                    <a:pt x="35652" y="7791"/>
                  </a:lnTo>
                  <a:lnTo>
                    <a:pt x="35621" y="7431"/>
                  </a:lnTo>
                  <a:lnTo>
                    <a:pt x="35557" y="7059"/>
                  </a:lnTo>
                  <a:lnTo>
                    <a:pt x="35483" y="6698"/>
                  </a:lnTo>
                  <a:lnTo>
                    <a:pt x="35398" y="6348"/>
                  </a:lnTo>
                  <a:lnTo>
                    <a:pt x="35281" y="5987"/>
                  </a:lnTo>
                  <a:lnTo>
                    <a:pt x="35154" y="5637"/>
                  </a:lnTo>
                  <a:lnTo>
                    <a:pt x="35228" y="5074"/>
                  </a:lnTo>
                  <a:lnTo>
                    <a:pt x="33254" y="3801"/>
                  </a:lnTo>
                  <a:lnTo>
                    <a:pt x="32882" y="5764"/>
                  </a:lnTo>
                  <a:lnTo>
                    <a:pt x="32765" y="6316"/>
                  </a:lnTo>
                  <a:lnTo>
                    <a:pt x="32627" y="6868"/>
                  </a:lnTo>
                  <a:lnTo>
                    <a:pt x="32341" y="7951"/>
                  </a:lnTo>
                  <a:lnTo>
                    <a:pt x="32203" y="8503"/>
                  </a:lnTo>
                  <a:lnTo>
                    <a:pt x="32065" y="9044"/>
                  </a:lnTo>
                  <a:lnTo>
                    <a:pt x="31959" y="9596"/>
                  </a:lnTo>
                  <a:lnTo>
                    <a:pt x="31916" y="9872"/>
                  </a:lnTo>
                  <a:lnTo>
                    <a:pt x="31874" y="10158"/>
                  </a:lnTo>
                  <a:lnTo>
                    <a:pt x="31842" y="10540"/>
                  </a:lnTo>
                  <a:lnTo>
                    <a:pt x="31810" y="10933"/>
                  </a:lnTo>
                  <a:lnTo>
                    <a:pt x="31800" y="11326"/>
                  </a:lnTo>
                  <a:lnTo>
                    <a:pt x="31800" y="11719"/>
                  </a:lnTo>
                  <a:lnTo>
                    <a:pt x="31810" y="12101"/>
                  </a:lnTo>
                  <a:lnTo>
                    <a:pt x="31831" y="12493"/>
                  </a:lnTo>
                  <a:lnTo>
                    <a:pt x="31885" y="13279"/>
                  </a:lnTo>
                  <a:lnTo>
                    <a:pt x="31938" y="14064"/>
                  </a:lnTo>
                  <a:lnTo>
                    <a:pt x="31991" y="14839"/>
                  </a:lnTo>
                  <a:lnTo>
                    <a:pt x="32012" y="15232"/>
                  </a:lnTo>
                  <a:lnTo>
                    <a:pt x="32033" y="15624"/>
                  </a:lnTo>
                  <a:lnTo>
                    <a:pt x="32033" y="16017"/>
                  </a:lnTo>
                  <a:lnTo>
                    <a:pt x="32033" y="16410"/>
                  </a:lnTo>
                  <a:lnTo>
                    <a:pt x="32012" y="16898"/>
                  </a:lnTo>
                  <a:lnTo>
                    <a:pt x="31969" y="17386"/>
                  </a:lnTo>
                  <a:lnTo>
                    <a:pt x="31906" y="17875"/>
                  </a:lnTo>
                  <a:lnTo>
                    <a:pt x="31842" y="18352"/>
                  </a:lnTo>
                  <a:lnTo>
                    <a:pt x="31757" y="18830"/>
                  </a:lnTo>
                  <a:lnTo>
                    <a:pt x="31662" y="19308"/>
                  </a:lnTo>
                  <a:lnTo>
                    <a:pt x="31566" y="19796"/>
                  </a:lnTo>
                  <a:lnTo>
                    <a:pt x="31449" y="20263"/>
                  </a:lnTo>
                  <a:lnTo>
                    <a:pt x="31216" y="21218"/>
                  </a:lnTo>
                  <a:lnTo>
                    <a:pt x="30972" y="22173"/>
                  </a:lnTo>
                  <a:lnTo>
                    <a:pt x="30728" y="23118"/>
                  </a:lnTo>
                  <a:lnTo>
                    <a:pt x="30494" y="24073"/>
                  </a:lnTo>
                  <a:lnTo>
                    <a:pt x="30367" y="24668"/>
                  </a:lnTo>
                  <a:lnTo>
                    <a:pt x="30314" y="24965"/>
                  </a:lnTo>
                  <a:lnTo>
                    <a:pt x="30271" y="25262"/>
                  </a:lnTo>
                  <a:lnTo>
                    <a:pt x="30239" y="25559"/>
                  </a:lnTo>
                  <a:lnTo>
                    <a:pt x="30218" y="25867"/>
                  </a:lnTo>
                  <a:lnTo>
                    <a:pt x="30218" y="26164"/>
                  </a:lnTo>
                  <a:lnTo>
                    <a:pt x="30250" y="26472"/>
                  </a:lnTo>
                  <a:lnTo>
                    <a:pt x="30282" y="26684"/>
                  </a:lnTo>
                  <a:lnTo>
                    <a:pt x="30324" y="26896"/>
                  </a:lnTo>
                  <a:lnTo>
                    <a:pt x="30377" y="27098"/>
                  </a:lnTo>
                  <a:lnTo>
                    <a:pt x="30430" y="27310"/>
                  </a:lnTo>
                  <a:lnTo>
                    <a:pt x="30505" y="27512"/>
                  </a:lnTo>
                  <a:lnTo>
                    <a:pt x="30579" y="27714"/>
                  </a:lnTo>
                  <a:lnTo>
                    <a:pt x="30749" y="28117"/>
                  </a:lnTo>
                  <a:lnTo>
                    <a:pt x="30016" y="28011"/>
                  </a:lnTo>
                  <a:lnTo>
                    <a:pt x="29284" y="27915"/>
                  </a:lnTo>
                  <a:lnTo>
                    <a:pt x="27830" y="27746"/>
                  </a:lnTo>
                  <a:lnTo>
                    <a:pt x="26387" y="27597"/>
                  </a:lnTo>
                  <a:lnTo>
                    <a:pt x="24975" y="27470"/>
                  </a:lnTo>
                  <a:lnTo>
                    <a:pt x="22247" y="27236"/>
                  </a:lnTo>
                  <a:lnTo>
                    <a:pt x="20963" y="27119"/>
                  </a:lnTo>
                  <a:lnTo>
                    <a:pt x="19732" y="27003"/>
                  </a:lnTo>
                  <a:lnTo>
                    <a:pt x="18564" y="26875"/>
                  </a:lnTo>
                  <a:lnTo>
                    <a:pt x="18012" y="26812"/>
                  </a:lnTo>
                  <a:lnTo>
                    <a:pt x="17481" y="26737"/>
                  </a:lnTo>
                  <a:lnTo>
                    <a:pt x="16972" y="26652"/>
                  </a:lnTo>
                  <a:lnTo>
                    <a:pt x="16484" y="26567"/>
                  </a:lnTo>
                  <a:lnTo>
                    <a:pt x="16027" y="26472"/>
                  </a:lnTo>
                  <a:lnTo>
                    <a:pt x="15582" y="26376"/>
                  </a:lnTo>
                  <a:lnTo>
                    <a:pt x="15168" y="26260"/>
                  </a:lnTo>
                  <a:lnTo>
                    <a:pt x="14786" y="26143"/>
                  </a:lnTo>
                  <a:lnTo>
                    <a:pt x="14425" y="26015"/>
                  </a:lnTo>
                  <a:lnTo>
                    <a:pt x="14096" y="25878"/>
                  </a:lnTo>
                  <a:lnTo>
                    <a:pt x="13798" y="25729"/>
                  </a:lnTo>
                  <a:lnTo>
                    <a:pt x="13660" y="25655"/>
                  </a:lnTo>
                  <a:lnTo>
                    <a:pt x="13533" y="25570"/>
                  </a:lnTo>
                  <a:lnTo>
                    <a:pt x="13416" y="25485"/>
                  </a:lnTo>
                  <a:lnTo>
                    <a:pt x="13300" y="25400"/>
                  </a:lnTo>
                  <a:lnTo>
                    <a:pt x="13193" y="25304"/>
                  </a:lnTo>
                  <a:lnTo>
                    <a:pt x="13098" y="25209"/>
                  </a:lnTo>
                  <a:lnTo>
                    <a:pt x="12673" y="24752"/>
                  </a:lnTo>
                  <a:lnTo>
                    <a:pt x="12259" y="24296"/>
                  </a:lnTo>
                  <a:lnTo>
                    <a:pt x="11877" y="23840"/>
                  </a:lnTo>
                  <a:lnTo>
                    <a:pt x="11495" y="23373"/>
                  </a:lnTo>
                  <a:lnTo>
                    <a:pt x="11134" y="22906"/>
                  </a:lnTo>
                  <a:lnTo>
                    <a:pt x="10795" y="22439"/>
                  </a:lnTo>
                  <a:lnTo>
                    <a:pt x="10466" y="21972"/>
                  </a:lnTo>
                  <a:lnTo>
                    <a:pt x="10147" y="21494"/>
                  </a:lnTo>
                  <a:lnTo>
                    <a:pt x="9850" y="21016"/>
                  </a:lnTo>
                  <a:lnTo>
                    <a:pt x="9553" y="20539"/>
                  </a:lnTo>
                  <a:lnTo>
                    <a:pt x="9288" y="20050"/>
                  </a:lnTo>
                  <a:lnTo>
                    <a:pt x="9022" y="19562"/>
                  </a:lnTo>
                  <a:lnTo>
                    <a:pt x="8767" y="19063"/>
                  </a:lnTo>
                  <a:lnTo>
                    <a:pt x="8534" y="18565"/>
                  </a:lnTo>
                  <a:lnTo>
                    <a:pt x="8300" y="18066"/>
                  </a:lnTo>
                  <a:lnTo>
                    <a:pt x="8088" y="17556"/>
                  </a:lnTo>
                  <a:lnTo>
                    <a:pt x="7887" y="17047"/>
                  </a:lnTo>
                  <a:lnTo>
                    <a:pt x="7685" y="16527"/>
                  </a:lnTo>
                  <a:lnTo>
                    <a:pt x="7504" y="16007"/>
                  </a:lnTo>
                  <a:lnTo>
                    <a:pt x="7324" y="15476"/>
                  </a:lnTo>
                  <a:lnTo>
                    <a:pt x="7154" y="14945"/>
                  </a:lnTo>
                  <a:lnTo>
                    <a:pt x="6995" y="14404"/>
                  </a:lnTo>
                  <a:lnTo>
                    <a:pt x="6846" y="13852"/>
                  </a:lnTo>
                  <a:lnTo>
                    <a:pt x="6698" y="13300"/>
                  </a:lnTo>
                  <a:lnTo>
                    <a:pt x="6560" y="12738"/>
                  </a:lnTo>
                  <a:lnTo>
                    <a:pt x="6432" y="12164"/>
                  </a:lnTo>
                  <a:lnTo>
                    <a:pt x="6305" y="11591"/>
                  </a:lnTo>
                  <a:lnTo>
                    <a:pt x="6188" y="11007"/>
                  </a:lnTo>
                  <a:lnTo>
                    <a:pt x="5965" y="9819"/>
                  </a:lnTo>
                  <a:lnTo>
                    <a:pt x="5764" y="8598"/>
                  </a:lnTo>
                  <a:lnTo>
                    <a:pt x="5700" y="8280"/>
                  </a:lnTo>
                  <a:lnTo>
                    <a:pt x="5626" y="7951"/>
                  </a:lnTo>
                  <a:lnTo>
                    <a:pt x="5541" y="7622"/>
                  </a:lnTo>
                  <a:lnTo>
                    <a:pt x="5445" y="7271"/>
                  </a:lnTo>
                  <a:lnTo>
                    <a:pt x="5339" y="6921"/>
                  </a:lnTo>
                  <a:lnTo>
                    <a:pt x="5222" y="6571"/>
                  </a:lnTo>
                  <a:lnTo>
                    <a:pt x="5095" y="6210"/>
                  </a:lnTo>
                  <a:lnTo>
                    <a:pt x="4968" y="5849"/>
                  </a:lnTo>
                  <a:lnTo>
                    <a:pt x="4671" y="5127"/>
                  </a:lnTo>
                  <a:lnTo>
                    <a:pt x="4373" y="4416"/>
                  </a:lnTo>
                  <a:lnTo>
                    <a:pt x="4055" y="3716"/>
                  </a:lnTo>
                  <a:lnTo>
                    <a:pt x="3736" y="3058"/>
                  </a:lnTo>
                  <a:lnTo>
                    <a:pt x="3418" y="2421"/>
                  </a:lnTo>
                  <a:lnTo>
                    <a:pt x="3121" y="1848"/>
                  </a:lnTo>
                  <a:lnTo>
                    <a:pt x="2845" y="1328"/>
                  </a:lnTo>
                  <a:lnTo>
                    <a:pt x="2601" y="871"/>
                  </a:lnTo>
                  <a:lnTo>
                    <a:pt x="2240" y="234"/>
                  </a:lnTo>
                  <a:lnTo>
                    <a:pt x="2102" y="1"/>
                  </a:lnTo>
                  <a:close/>
                </a:path>
              </a:pathLst>
            </a:custGeom>
            <a:solidFill>
              <a:srgbClr val="F0B0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19"/>
            <p:cNvSpPr/>
            <p:nvPr/>
          </p:nvSpPr>
          <p:spPr>
            <a:xfrm>
              <a:off x="4686950" y="1698575"/>
              <a:ext cx="931925" cy="1040200"/>
            </a:xfrm>
            <a:custGeom>
              <a:avLst/>
              <a:gdLst/>
              <a:ahLst/>
              <a:cxnLst/>
              <a:rect l="l" t="t" r="r" b="b"/>
              <a:pathLst>
                <a:path w="37277" h="41608" fill="none" extrusionOk="0">
                  <a:moveTo>
                    <a:pt x="2102" y="1"/>
                  </a:moveTo>
                  <a:lnTo>
                    <a:pt x="2102" y="1"/>
                  </a:lnTo>
                  <a:lnTo>
                    <a:pt x="1317" y="4246"/>
                  </a:lnTo>
                  <a:lnTo>
                    <a:pt x="1317" y="4246"/>
                  </a:lnTo>
                  <a:lnTo>
                    <a:pt x="1147" y="4554"/>
                  </a:lnTo>
                  <a:lnTo>
                    <a:pt x="998" y="4873"/>
                  </a:lnTo>
                  <a:lnTo>
                    <a:pt x="850" y="5180"/>
                  </a:lnTo>
                  <a:lnTo>
                    <a:pt x="722" y="5488"/>
                  </a:lnTo>
                  <a:lnTo>
                    <a:pt x="595" y="5796"/>
                  </a:lnTo>
                  <a:lnTo>
                    <a:pt x="489" y="6104"/>
                  </a:lnTo>
                  <a:lnTo>
                    <a:pt x="393" y="6412"/>
                  </a:lnTo>
                  <a:lnTo>
                    <a:pt x="308" y="6709"/>
                  </a:lnTo>
                  <a:lnTo>
                    <a:pt x="234" y="7017"/>
                  </a:lnTo>
                  <a:lnTo>
                    <a:pt x="170" y="7314"/>
                  </a:lnTo>
                  <a:lnTo>
                    <a:pt x="117" y="7611"/>
                  </a:lnTo>
                  <a:lnTo>
                    <a:pt x="75" y="7908"/>
                  </a:lnTo>
                  <a:lnTo>
                    <a:pt x="43" y="8195"/>
                  </a:lnTo>
                  <a:lnTo>
                    <a:pt x="11" y="8492"/>
                  </a:lnTo>
                  <a:lnTo>
                    <a:pt x="0" y="8779"/>
                  </a:lnTo>
                  <a:lnTo>
                    <a:pt x="0" y="9054"/>
                  </a:lnTo>
                  <a:lnTo>
                    <a:pt x="0" y="9054"/>
                  </a:lnTo>
                  <a:lnTo>
                    <a:pt x="11" y="9468"/>
                  </a:lnTo>
                  <a:lnTo>
                    <a:pt x="32" y="9861"/>
                  </a:lnTo>
                  <a:lnTo>
                    <a:pt x="85" y="10254"/>
                  </a:lnTo>
                  <a:lnTo>
                    <a:pt x="149" y="10636"/>
                  </a:lnTo>
                  <a:lnTo>
                    <a:pt x="234" y="10997"/>
                  </a:lnTo>
                  <a:lnTo>
                    <a:pt x="329" y="11347"/>
                  </a:lnTo>
                  <a:lnTo>
                    <a:pt x="436" y="11676"/>
                  </a:lnTo>
                  <a:lnTo>
                    <a:pt x="563" y="11995"/>
                  </a:lnTo>
                  <a:lnTo>
                    <a:pt x="563" y="11995"/>
                  </a:lnTo>
                  <a:lnTo>
                    <a:pt x="658" y="12207"/>
                  </a:lnTo>
                  <a:lnTo>
                    <a:pt x="754" y="12408"/>
                  </a:lnTo>
                  <a:lnTo>
                    <a:pt x="966" y="12801"/>
                  </a:lnTo>
                  <a:lnTo>
                    <a:pt x="1210" y="13194"/>
                  </a:lnTo>
                  <a:lnTo>
                    <a:pt x="1465" y="13565"/>
                  </a:lnTo>
                  <a:lnTo>
                    <a:pt x="1741" y="13916"/>
                  </a:lnTo>
                  <a:lnTo>
                    <a:pt x="2038" y="14266"/>
                  </a:lnTo>
                  <a:lnTo>
                    <a:pt x="2346" y="14584"/>
                  </a:lnTo>
                  <a:lnTo>
                    <a:pt x="2516" y="14744"/>
                  </a:lnTo>
                  <a:lnTo>
                    <a:pt x="2686" y="14892"/>
                  </a:lnTo>
                  <a:lnTo>
                    <a:pt x="2686" y="14892"/>
                  </a:lnTo>
                  <a:lnTo>
                    <a:pt x="2972" y="16919"/>
                  </a:lnTo>
                  <a:lnTo>
                    <a:pt x="3238" y="18830"/>
                  </a:lnTo>
                  <a:lnTo>
                    <a:pt x="3461" y="20592"/>
                  </a:lnTo>
                  <a:lnTo>
                    <a:pt x="3662" y="22131"/>
                  </a:lnTo>
                  <a:lnTo>
                    <a:pt x="3938" y="24392"/>
                  </a:lnTo>
                  <a:lnTo>
                    <a:pt x="4044" y="25230"/>
                  </a:lnTo>
                  <a:lnTo>
                    <a:pt x="4044" y="25230"/>
                  </a:lnTo>
                  <a:lnTo>
                    <a:pt x="4044" y="25230"/>
                  </a:lnTo>
                  <a:lnTo>
                    <a:pt x="4044" y="25230"/>
                  </a:lnTo>
                  <a:lnTo>
                    <a:pt x="3885" y="25686"/>
                  </a:lnTo>
                  <a:lnTo>
                    <a:pt x="3482" y="26939"/>
                  </a:lnTo>
                  <a:lnTo>
                    <a:pt x="3206" y="27809"/>
                  </a:lnTo>
                  <a:lnTo>
                    <a:pt x="2909" y="28807"/>
                  </a:lnTo>
                  <a:lnTo>
                    <a:pt x="2580" y="29911"/>
                  </a:lnTo>
                  <a:lnTo>
                    <a:pt x="2240" y="31100"/>
                  </a:lnTo>
                  <a:lnTo>
                    <a:pt x="1911" y="32363"/>
                  </a:lnTo>
                  <a:lnTo>
                    <a:pt x="1582" y="33657"/>
                  </a:lnTo>
                  <a:lnTo>
                    <a:pt x="1423" y="34316"/>
                  </a:lnTo>
                  <a:lnTo>
                    <a:pt x="1274" y="34974"/>
                  </a:lnTo>
                  <a:lnTo>
                    <a:pt x="1136" y="35632"/>
                  </a:lnTo>
                  <a:lnTo>
                    <a:pt x="1009" y="36290"/>
                  </a:lnTo>
                  <a:lnTo>
                    <a:pt x="881" y="36937"/>
                  </a:lnTo>
                  <a:lnTo>
                    <a:pt x="775" y="37574"/>
                  </a:lnTo>
                  <a:lnTo>
                    <a:pt x="669" y="38200"/>
                  </a:lnTo>
                  <a:lnTo>
                    <a:pt x="595" y="38816"/>
                  </a:lnTo>
                  <a:lnTo>
                    <a:pt x="520" y="39410"/>
                  </a:lnTo>
                  <a:lnTo>
                    <a:pt x="478" y="39983"/>
                  </a:lnTo>
                  <a:lnTo>
                    <a:pt x="446" y="40535"/>
                  </a:lnTo>
                  <a:lnTo>
                    <a:pt x="425" y="41055"/>
                  </a:lnTo>
                  <a:lnTo>
                    <a:pt x="425" y="41055"/>
                  </a:lnTo>
                  <a:lnTo>
                    <a:pt x="425" y="41055"/>
                  </a:lnTo>
                  <a:lnTo>
                    <a:pt x="5053" y="41140"/>
                  </a:lnTo>
                  <a:lnTo>
                    <a:pt x="15348" y="41331"/>
                  </a:lnTo>
                  <a:lnTo>
                    <a:pt x="21260" y="41437"/>
                  </a:lnTo>
                  <a:lnTo>
                    <a:pt x="26938" y="41522"/>
                  </a:lnTo>
                  <a:lnTo>
                    <a:pt x="31842" y="41586"/>
                  </a:lnTo>
                  <a:lnTo>
                    <a:pt x="33837" y="41597"/>
                  </a:lnTo>
                  <a:lnTo>
                    <a:pt x="35419" y="41607"/>
                  </a:lnTo>
                  <a:lnTo>
                    <a:pt x="35419" y="41607"/>
                  </a:lnTo>
                  <a:lnTo>
                    <a:pt x="35419" y="41607"/>
                  </a:lnTo>
                  <a:lnTo>
                    <a:pt x="36342" y="41607"/>
                  </a:lnTo>
                  <a:lnTo>
                    <a:pt x="36947" y="41586"/>
                  </a:lnTo>
                  <a:lnTo>
                    <a:pt x="36947" y="41586"/>
                  </a:lnTo>
                  <a:lnTo>
                    <a:pt x="36947" y="41586"/>
                  </a:lnTo>
                  <a:lnTo>
                    <a:pt x="36947" y="41586"/>
                  </a:lnTo>
                  <a:lnTo>
                    <a:pt x="36969" y="41586"/>
                  </a:lnTo>
                  <a:lnTo>
                    <a:pt x="36969" y="41586"/>
                  </a:lnTo>
                  <a:lnTo>
                    <a:pt x="36969" y="41586"/>
                  </a:lnTo>
                  <a:lnTo>
                    <a:pt x="37276" y="41575"/>
                  </a:lnTo>
                  <a:lnTo>
                    <a:pt x="37276" y="41575"/>
                  </a:lnTo>
                  <a:lnTo>
                    <a:pt x="37191" y="40896"/>
                  </a:lnTo>
                  <a:lnTo>
                    <a:pt x="37075" y="40164"/>
                  </a:lnTo>
                  <a:lnTo>
                    <a:pt x="36937" y="39389"/>
                  </a:lnTo>
                  <a:lnTo>
                    <a:pt x="36767" y="38572"/>
                  </a:lnTo>
                  <a:lnTo>
                    <a:pt x="36576" y="37723"/>
                  </a:lnTo>
                  <a:lnTo>
                    <a:pt x="36374" y="36863"/>
                  </a:lnTo>
                  <a:lnTo>
                    <a:pt x="36141" y="35982"/>
                  </a:lnTo>
                  <a:lnTo>
                    <a:pt x="35907" y="35101"/>
                  </a:lnTo>
                  <a:lnTo>
                    <a:pt x="35663" y="34209"/>
                  </a:lnTo>
                  <a:lnTo>
                    <a:pt x="35398" y="33328"/>
                  </a:lnTo>
                  <a:lnTo>
                    <a:pt x="35143" y="32469"/>
                  </a:lnTo>
                  <a:lnTo>
                    <a:pt x="34878" y="31630"/>
                  </a:lnTo>
                  <a:lnTo>
                    <a:pt x="34612" y="30824"/>
                  </a:lnTo>
                  <a:lnTo>
                    <a:pt x="34347" y="30059"/>
                  </a:lnTo>
                  <a:lnTo>
                    <a:pt x="34082" y="29327"/>
                  </a:lnTo>
                  <a:lnTo>
                    <a:pt x="33837" y="28658"/>
                  </a:lnTo>
                  <a:lnTo>
                    <a:pt x="33837" y="28658"/>
                  </a:lnTo>
                  <a:lnTo>
                    <a:pt x="33827" y="28658"/>
                  </a:lnTo>
                  <a:lnTo>
                    <a:pt x="33827" y="28658"/>
                  </a:lnTo>
                  <a:lnTo>
                    <a:pt x="33254" y="27183"/>
                  </a:lnTo>
                  <a:lnTo>
                    <a:pt x="32787" y="26026"/>
                  </a:lnTo>
                  <a:lnTo>
                    <a:pt x="32468" y="25273"/>
                  </a:lnTo>
                  <a:lnTo>
                    <a:pt x="32352" y="24997"/>
                  </a:lnTo>
                  <a:lnTo>
                    <a:pt x="32352" y="24997"/>
                  </a:lnTo>
                  <a:lnTo>
                    <a:pt x="32352" y="24997"/>
                  </a:lnTo>
                  <a:lnTo>
                    <a:pt x="32352" y="24997"/>
                  </a:lnTo>
                  <a:lnTo>
                    <a:pt x="32352" y="24997"/>
                  </a:lnTo>
                  <a:lnTo>
                    <a:pt x="32352" y="24997"/>
                  </a:lnTo>
                  <a:lnTo>
                    <a:pt x="32819" y="21632"/>
                  </a:lnTo>
                  <a:lnTo>
                    <a:pt x="33328" y="18055"/>
                  </a:lnTo>
                  <a:lnTo>
                    <a:pt x="33944" y="13756"/>
                  </a:lnTo>
                  <a:lnTo>
                    <a:pt x="33944" y="13756"/>
                  </a:lnTo>
                  <a:lnTo>
                    <a:pt x="34103" y="13555"/>
                  </a:lnTo>
                  <a:lnTo>
                    <a:pt x="34251" y="13343"/>
                  </a:lnTo>
                  <a:lnTo>
                    <a:pt x="34389" y="13130"/>
                  </a:lnTo>
                  <a:lnTo>
                    <a:pt x="34527" y="12907"/>
                  </a:lnTo>
                  <a:lnTo>
                    <a:pt x="34655" y="12684"/>
                  </a:lnTo>
                  <a:lnTo>
                    <a:pt x="34771" y="12462"/>
                  </a:lnTo>
                  <a:lnTo>
                    <a:pt x="34888" y="12228"/>
                  </a:lnTo>
                  <a:lnTo>
                    <a:pt x="34994" y="11995"/>
                  </a:lnTo>
                  <a:lnTo>
                    <a:pt x="34994" y="11995"/>
                  </a:lnTo>
                  <a:lnTo>
                    <a:pt x="35143" y="11623"/>
                  </a:lnTo>
                  <a:lnTo>
                    <a:pt x="35281" y="11220"/>
                  </a:lnTo>
                  <a:lnTo>
                    <a:pt x="35398" y="10806"/>
                  </a:lnTo>
                  <a:lnTo>
                    <a:pt x="35504" y="10371"/>
                  </a:lnTo>
                  <a:lnTo>
                    <a:pt x="35578" y="9925"/>
                  </a:lnTo>
                  <a:lnTo>
                    <a:pt x="35642" y="9468"/>
                  </a:lnTo>
                  <a:lnTo>
                    <a:pt x="35674" y="8991"/>
                  </a:lnTo>
                  <a:lnTo>
                    <a:pt x="35684" y="8524"/>
                  </a:lnTo>
                  <a:lnTo>
                    <a:pt x="35684" y="8524"/>
                  </a:lnTo>
                  <a:lnTo>
                    <a:pt x="35684" y="8152"/>
                  </a:lnTo>
                  <a:lnTo>
                    <a:pt x="35652" y="7791"/>
                  </a:lnTo>
                  <a:lnTo>
                    <a:pt x="35621" y="7431"/>
                  </a:lnTo>
                  <a:lnTo>
                    <a:pt x="35557" y="7059"/>
                  </a:lnTo>
                  <a:lnTo>
                    <a:pt x="35483" y="6698"/>
                  </a:lnTo>
                  <a:lnTo>
                    <a:pt x="35398" y="6348"/>
                  </a:lnTo>
                  <a:lnTo>
                    <a:pt x="35281" y="5987"/>
                  </a:lnTo>
                  <a:lnTo>
                    <a:pt x="35154" y="5637"/>
                  </a:lnTo>
                  <a:lnTo>
                    <a:pt x="35154" y="5637"/>
                  </a:lnTo>
                  <a:lnTo>
                    <a:pt x="35154" y="5637"/>
                  </a:lnTo>
                  <a:lnTo>
                    <a:pt x="35154" y="5637"/>
                  </a:lnTo>
                  <a:lnTo>
                    <a:pt x="35228" y="5074"/>
                  </a:lnTo>
                  <a:lnTo>
                    <a:pt x="35228" y="5074"/>
                  </a:lnTo>
                  <a:lnTo>
                    <a:pt x="33254" y="3801"/>
                  </a:lnTo>
                  <a:lnTo>
                    <a:pt x="33254" y="3801"/>
                  </a:lnTo>
                  <a:lnTo>
                    <a:pt x="32882" y="5764"/>
                  </a:lnTo>
                  <a:lnTo>
                    <a:pt x="32882" y="5764"/>
                  </a:lnTo>
                  <a:lnTo>
                    <a:pt x="32765" y="6316"/>
                  </a:lnTo>
                  <a:lnTo>
                    <a:pt x="32627" y="6868"/>
                  </a:lnTo>
                  <a:lnTo>
                    <a:pt x="32341" y="7951"/>
                  </a:lnTo>
                  <a:lnTo>
                    <a:pt x="32203" y="8503"/>
                  </a:lnTo>
                  <a:lnTo>
                    <a:pt x="32065" y="9044"/>
                  </a:lnTo>
                  <a:lnTo>
                    <a:pt x="31959" y="9596"/>
                  </a:lnTo>
                  <a:lnTo>
                    <a:pt x="31916" y="9872"/>
                  </a:lnTo>
                  <a:lnTo>
                    <a:pt x="31874" y="10158"/>
                  </a:lnTo>
                  <a:lnTo>
                    <a:pt x="31874" y="10158"/>
                  </a:lnTo>
                  <a:lnTo>
                    <a:pt x="31842" y="10540"/>
                  </a:lnTo>
                  <a:lnTo>
                    <a:pt x="31810" y="10933"/>
                  </a:lnTo>
                  <a:lnTo>
                    <a:pt x="31800" y="11326"/>
                  </a:lnTo>
                  <a:lnTo>
                    <a:pt x="31800" y="11719"/>
                  </a:lnTo>
                  <a:lnTo>
                    <a:pt x="31810" y="12101"/>
                  </a:lnTo>
                  <a:lnTo>
                    <a:pt x="31831" y="12493"/>
                  </a:lnTo>
                  <a:lnTo>
                    <a:pt x="31885" y="13279"/>
                  </a:lnTo>
                  <a:lnTo>
                    <a:pt x="31938" y="14064"/>
                  </a:lnTo>
                  <a:lnTo>
                    <a:pt x="31991" y="14839"/>
                  </a:lnTo>
                  <a:lnTo>
                    <a:pt x="32012" y="15232"/>
                  </a:lnTo>
                  <a:lnTo>
                    <a:pt x="32033" y="15624"/>
                  </a:lnTo>
                  <a:lnTo>
                    <a:pt x="32033" y="16017"/>
                  </a:lnTo>
                  <a:lnTo>
                    <a:pt x="32033" y="16410"/>
                  </a:lnTo>
                  <a:lnTo>
                    <a:pt x="32033" y="16410"/>
                  </a:lnTo>
                  <a:lnTo>
                    <a:pt x="32012" y="16898"/>
                  </a:lnTo>
                  <a:lnTo>
                    <a:pt x="31969" y="17386"/>
                  </a:lnTo>
                  <a:lnTo>
                    <a:pt x="31906" y="17875"/>
                  </a:lnTo>
                  <a:lnTo>
                    <a:pt x="31842" y="18352"/>
                  </a:lnTo>
                  <a:lnTo>
                    <a:pt x="31757" y="18830"/>
                  </a:lnTo>
                  <a:lnTo>
                    <a:pt x="31662" y="19308"/>
                  </a:lnTo>
                  <a:lnTo>
                    <a:pt x="31566" y="19796"/>
                  </a:lnTo>
                  <a:lnTo>
                    <a:pt x="31449" y="20263"/>
                  </a:lnTo>
                  <a:lnTo>
                    <a:pt x="31216" y="21218"/>
                  </a:lnTo>
                  <a:lnTo>
                    <a:pt x="30972" y="22173"/>
                  </a:lnTo>
                  <a:lnTo>
                    <a:pt x="30728" y="23118"/>
                  </a:lnTo>
                  <a:lnTo>
                    <a:pt x="30494" y="24073"/>
                  </a:lnTo>
                  <a:lnTo>
                    <a:pt x="30494" y="24073"/>
                  </a:lnTo>
                  <a:lnTo>
                    <a:pt x="30367" y="24668"/>
                  </a:lnTo>
                  <a:lnTo>
                    <a:pt x="30314" y="24965"/>
                  </a:lnTo>
                  <a:lnTo>
                    <a:pt x="30271" y="25262"/>
                  </a:lnTo>
                  <a:lnTo>
                    <a:pt x="30239" y="25559"/>
                  </a:lnTo>
                  <a:lnTo>
                    <a:pt x="30218" y="25867"/>
                  </a:lnTo>
                  <a:lnTo>
                    <a:pt x="30218" y="26164"/>
                  </a:lnTo>
                  <a:lnTo>
                    <a:pt x="30250" y="26472"/>
                  </a:lnTo>
                  <a:lnTo>
                    <a:pt x="30250" y="26472"/>
                  </a:lnTo>
                  <a:lnTo>
                    <a:pt x="30282" y="26684"/>
                  </a:lnTo>
                  <a:lnTo>
                    <a:pt x="30324" y="26896"/>
                  </a:lnTo>
                  <a:lnTo>
                    <a:pt x="30377" y="27098"/>
                  </a:lnTo>
                  <a:lnTo>
                    <a:pt x="30430" y="27310"/>
                  </a:lnTo>
                  <a:lnTo>
                    <a:pt x="30505" y="27512"/>
                  </a:lnTo>
                  <a:lnTo>
                    <a:pt x="30579" y="27714"/>
                  </a:lnTo>
                  <a:lnTo>
                    <a:pt x="30749" y="28117"/>
                  </a:lnTo>
                  <a:lnTo>
                    <a:pt x="30749" y="28117"/>
                  </a:lnTo>
                  <a:lnTo>
                    <a:pt x="30016" y="28011"/>
                  </a:lnTo>
                  <a:lnTo>
                    <a:pt x="29284" y="27915"/>
                  </a:lnTo>
                  <a:lnTo>
                    <a:pt x="27830" y="27746"/>
                  </a:lnTo>
                  <a:lnTo>
                    <a:pt x="26387" y="27597"/>
                  </a:lnTo>
                  <a:lnTo>
                    <a:pt x="24975" y="27470"/>
                  </a:lnTo>
                  <a:lnTo>
                    <a:pt x="22247" y="27236"/>
                  </a:lnTo>
                  <a:lnTo>
                    <a:pt x="20963" y="27119"/>
                  </a:lnTo>
                  <a:lnTo>
                    <a:pt x="19732" y="27003"/>
                  </a:lnTo>
                  <a:lnTo>
                    <a:pt x="18564" y="26875"/>
                  </a:lnTo>
                  <a:lnTo>
                    <a:pt x="18012" y="26812"/>
                  </a:lnTo>
                  <a:lnTo>
                    <a:pt x="17481" y="26737"/>
                  </a:lnTo>
                  <a:lnTo>
                    <a:pt x="16972" y="26652"/>
                  </a:lnTo>
                  <a:lnTo>
                    <a:pt x="16484" y="26567"/>
                  </a:lnTo>
                  <a:lnTo>
                    <a:pt x="16027" y="26472"/>
                  </a:lnTo>
                  <a:lnTo>
                    <a:pt x="15582" y="26376"/>
                  </a:lnTo>
                  <a:lnTo>
                    <a:pt x="15168" y="26260"/>
                  </a:lnTo>
                  <a:lnTo>
                    <a:pt x="14786" y="26143"/>
                  </a:lnTo>
                  <a:lnTo>
                    <a:pt x="14425" y="26015"/>
                  </a:lnTo>
                  <a:lnTo>
                    <a:pt x="14096" y="25878"/>
                  </a:lnTo>
                  <a:lnTo>
                    <a:pt x="13798" y="25729"/>
                  </a:lnTo>
                  <a:lnTo>
                    <a:pt x="13660" y="25655"/>
                  </a:lnTo>
                  <a:lnTo>
                    <a:pt x="13533" y="25570"/>
                  </a:lnTo>
                  <a:lnTo>
                    <a:pt x="13416" y="25485"/>
                  </a:lnTo>
                  <a:lnTo>
                    <a:pt x="13300" y="25400"/>
                  </a:lnTo>
                  <a:lnTo>
                    <a:pt x="13193" y="25304"/>
                  </a:lnTo>
                  <a:lnTo>
                    <a:pt x="13098" y="25209"/>
                  </a:lnTo>
                  <a:lnTo>
                    <a:pt x="13098" y="25209"/>
                  </a:lnTo>
                  <a:lnTo>
                    <a:pt x="12673" y="24752"/>
                  </a:lnTo>
                  <a:lnTo>
                    <a:pt x="12259" y="24296"/>
                  </a:lnTo>
                  <a:lnTo>
                    <a:pt x="11877" y="23840"/>
                  </a:lnTo>
                  <a:lnTo>
                    <a:pt x="11495" y="23373"/>
                  </a:lnTo>
                  <a:lnTo>
                    <a:pt x="11134" y="22906"/>
                  </a:lnTo>
                  <a:lnTo>
                    <a:pt x="10795" y="22439"/>
                  </a:lnTo>
                  <a:lnTo>
                    <a:pt x="10466" y="21972"/>
                  </a:lnTo>
                  <a:lnTo>
                    <a:pt x="10147" y="21494"/>
                  </a:lnTo>
                  <a:lnTo>
                    <a:pt x="9850" y="21016"/>
                  </a:lnTo>
                  <a:lnTo>
                    <a:pt x="9553" y="20539"/>
                  </a:lnTo>
                  <a:lnTo>
                    <a:pt x="9288" y="20050"/>
                  </a:lnTo>
                  <a:lnTo>
                    <a:pt x="9022" y="19562"/>
                  </a:lnTo>
                  <a:lnTo>
                    <a:pt x="8767" y="19063"/>
                  </a:lnTo>
                  <a:lnTo>
                    <a:pt x="8534" y="18565"/>
                  </a:lnTo>
                  <a:lnTo>
                    <a:pt x="8300" y="18066"/>
                  </a:lnTo>
                  <a:lnTo>
                    <a:pt x="8088" y="17556"/>
                  </a:lnTo>
                  <a:lnTo>
                    <a:pt x="7887" y="17047"/>
                  </a:lnTo>
                  <a:lnTo>
                    <a:pt x="7685" y="16527"/>
                  </a:lnTo>
                  <a:lnTo>
                    <a:pt x="7504" y="16007"/>
                  </a:lnTo>
                  <a:lnTo>
                    <a:pt x="7324" y="15476"/>
                  </a:lnTo>
                  <a:lnTo>
                    <a:pt x="7154" y="14945"/>
                  </a:lnTo>
                  <a:lnTo>
                    <a:pt x="6995" y="14404"/>
                  </a:lnTo>
                  <a:lnTo>
                    <a:pt x="6846" y="13852"/>
                  </a:lnTo>
                  <a:lnTo>
                    <a:pt x="6698" y="13300"/>
                  </a:lnTo>
                  <a:lnTo>
                    <a:pt x="6560" y="12738"/>
                  </a:lnTo>
                  <a:lnTo>
                    <a:pt x="6432" y="12164"/>
                  </a:lnTo>
                  <a:lnTo>
                    <a:pt x="6305" y="11591"/>
                  </a:lnTo>
                  <a:lnTo>
                    <a:pt x="6188" y="11007"/>
                  </a:lnTo>
                  <a:lnTo>
                    <a:pt x="5965" y="9819"/>
                  </a:lnTo>
                  <a:lnTo>
                    <a:pt x="5764" y="8598"/>
                  </a:lnTo>
                  <a:lnTo>
                    <a:pt x="5764" y="8598"/>
                  </a:lnTo>
                  <a:lnTo>
                    <a:pt x="5700" y="8280"/>
                  </a:lnTo>
                  <a:lnTo>
                    <a:pt x="5626" y="7951"/>
                  </a:lnTo>
                  <a:lnTo>
                    <a:pt x="5541" y="7622"/>
                  </a:lnTo>
                  <a:lnTo>
                    <a:pt x="5445" y="7271"/>
                  </a:lnTo>
                  <a:lnTo>
                    <a:pt x="5339" y="6921"/>
                  </a:lnTo>
                  <a:lnTo>
                    <a:pt x="5222" y="6571"/>
                  </a:lnTo>
                  <a:lnTo>
                    <a:pt x="5095" y="6210"/>
                  </a:lnTo>
                  <a:lnTo>
                    <a:pt x="4968" y="5849"/>
                  </a:lnTo>
                  <a:lnTo>
                    <a:pt x="4671" y="5127"/>
                  </a:lnTo>
                  <a:lnTo>
                    <a:pt x="4373" y="4416"/>
                  </a:lnTo>
                  <a:lnTo>
                    <a:pt x="4055" y="3716"/>
                  </a:lnTo>
                  <a:lnTo>
                    <a:pt x="3736" y="3058"/>
                  </a:lnTo>
                  <a:lnTo>
                    <a:pt x="3418" y="2421"/>
                  </a:lnTo>
                  <a:lnTo>
                    <a:pt x="3121" y="1848"/>
                  </a:lnTo>
                  <a:lnTo>
                    <a:pt x="2845" y="1328"/>
                  </a:lnTo>
                  <a:lnTo>
                    <a:pt x="2601" y="871"/>
                  </a:lnTo>
                  <a:lnTo>
                    <a:pt x="2240" y="234"/>
                  </a:lnTo>
                  <a:lnTo>
                    <a:pt x="210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19"/>
            <p:cNvSpPr/>
            <p:nvPr/>
          </p:nvSpPr>
          <p:spPr>
            <a:xfrm>
              <a:off x="5518275" y="1650550"/>
              <a:ext cx="57350" cy="174900"/>
            </a:xfrm>
            <a:custGeom>
              <a:avLst/>
              <a:gdLst/>
              <a:ahLst/>
              <a:cxnLst/>
              <a:rect l="l" t="t" r="r" b="b"/>
              <a:pathLst>
                <a:path w="2294" h="6996" extrusionOk="0">
                  <a:moveTo>
                    <a:pt x="1911" y="1"/>
                  </a:moveTo>
                  <a:lnTo>
                    <a:pt x="1837" y="33"/>
                  </a:lnTo>
                  <a:lnTo>
                    <a:pt x="1763" y="75"/>
                  </a:lnTo>
                  <a:lnTo>
                    <a:pt x="1688" y="139"/>
                  </a:lnTo>
                  <a:lnTo>
                    <a:pt x="1614" y="213"/>
                  </a:lnTo>
                  <a:lnTo>
                    <a:pt x="1540" y="298"/>
                  </a:lnTo>
                  <a:lnTo>
                    <a:pt x="1465" y="404"/>
                  </a:lnTo>
                  <a:lnTo>
                    <a:pt x="1402" y="521"/>
                  </a:lnTo>
                  <a:lnTo>
                    <a:pt x="1327" y="648"/>
                  </a:lnTo>
                  <a:lnTo>
                    <a:pt x="1264" y="797"/>
                  </a:lnTo>
                  <a:lnTo>
                    <a:pt x="1126" y="1115"/>
                  </a:lnTo>
                  <a:lnTo>
                    <a:pt x="998" y="1476"/>
                  </a:lnTo>
                  <a:lnTo>
                    <a:pt x="871" y="1869"/>
                  </a:lnTo>
                  <a:lnTo>
                    <a:pt x="754" y="2304"/>
                  </a:lnTo>
                  <a:lnTo>
                    <a:pt x="638" y="2750"/>
                  </a:lnTo>
                  <a:lnTo>
                    <a:pt x="521" y="3227"/>
                  </a:lnTo>
                  <a:lnTo>
                    <a:pt x="404" y="3716"/>
                  </a:lnTo>
                  <a:lnTo>
                    <a:pt x="192" y="4724"/>
                  </a:lnTo>
                  <a:lnTo>
                    <a:pt x="1" y="5722"/>
                  </a:lnTo>
                  <a:lnTo>
                    <a:pt x="1975" y="6995"/>
                  </a:lnTo>
                  <a:lnTo>
                    <a:pt x="2092" y="6072"/>
                  </a:lnTo>
                  <a:lnTo>
                    <a:pt x="2177" y="5064"/>
                  </a:lnTo>
                  <a:lnTo>
                    <a:pt x="2219" y="4543"/>
                  </a:lnTo>
                  <a:lnTo>
                    <a:pt x="2251" y="4023"/>
                  </a:lnTo>
                  <a:lnTo>
                    <a:pt x="2272" y="3503"/>
                  </a:lnTo>
                  <a:lnTo>
                    <a:pt x="2293" y="2994"/>
                  </a:lnTo>
                  <a:lnTo>
                    <a:pt x="2293" y="2495"/>
                  </a:lnTo>
                  <a:lnTo>
                    <a:pt x="2293" y="2028"/>
                  </a:lnTo>
                  <a:lnTo>
                    <a:pt x="2283" y="1582"/>
                  </a:lnTo>
                  <a:lnTo>
                    <a:pt x="2251" y="1168"/>
                  </a:lnTo>
                  <a:lnTo>
                    <a:pt x="2208" y="797"/>
                  </a:lnTo>
                  <a:lnTo>
                    <a:pt x="2155" y="478"/>
                  </a:lnTo>
                  <a:lnTo>
                    <a:pt x="2123" y="330"/>
                  </a:lnTo>
                  <a:lnTo>
                    <a:pt x="2092" y="202"/>
                  </a:lnTo>
                  <a:lnTo>
                    <a:pt x="2049" y="96"/>
                  </a:lnTo>
                  <a:lnTo>
                    <a:pt x="2007" y="1"/>
                  </a:lnTo>
                  <a:close/>
                </a:path>
              </a:pathLst>
            </a:custGeom>
            <a:solidFill>
              <a:srgbClr val="F2B0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19"/>
            <p:cNvSpPr/>
            <p:nvPr/>
          </p:nvSpPr>
          <p:spPr>
            <a:xfrm>
              <a:off x="5518275" y="1650550"/>
              <a:ext cx="57350" cy="174900"/>
            </a:xfrm>
            <a:custGeom>
              <a:avLst/>
              <a:gdLst/>
              <a:ahLst/>
              <a:cxnLst/>
              <a:rect l="l" t="t" r="r" b="b"/>
              <a:pathLst>
                <a:path w="2294" h="6996" fill="none" extrusionOk="0">
                  <a:moveTo>
                    <a:pt x="1986" y="1"/>
                  </a:moveTo>
                  <a:lnTo>
                    <a:pt x="1986" y="1"/>
                  </a:lnTo>
                  <a:lnTo>
                    <a:pt x="1911" y="1"/>
                  </a:lnTo>
                  <a:lnTo>
                    <a:pt x="1837" y="33"/>
                  </a:lnTo>
                  <a:lnTo>
                    <a:pt x="1763" y="75"/>
                  </a:lnTo>
                  <a:lnTo>
                    <a:pt x="1688" y="139"/>
                  </a:lnTo>
                  <a:lnTo>
                    <a:pt x="1614" y="213"/>
                  </a:lnTo>
                  <a:lnTo>
                    <a:pt x="1540" y="298"/>
                  </a:lnTo>
                  <a:lnTo>
                    <a:pt x="1465" y="404"/>
                  </a:lnTo>
                  <a:lnTo>
                    <a:pt x="1402" y="521"/>
                  </a:lnTo>
                  <a:lnTo>
                    <a:pt x="1327" y="648"/>
                  </a:lnTo>
                  <a:lnTo>
                    <a:pt x="1264" y="797"/>
                  </a:lnTo>
                  <a:lnTo>
                    <a:pt x="1126" y="1115"/>
                  </a:lnTo>
                  <a:lnTo>
                    <a:pt x="998" y="1476"/>
                  </a:lnTo>
                  <a:lnTo>
                    <a:pt x="871" y="1869"/>
                  </a:lnTo>
                  <a:lnTo>
                    <a:pt x="754" y="2304"/>
                  </a:lnTo>
                  <a:lnTo>
                    <a:pt x="638" y="2750"/>
                  </a:lnTo>
                  <a:lnTo>
                    <a:pt x="521" y="3227"/>
                  </a:lnTo>
                  <a:lnTo>
                    <a:pt x="404" y="3716"/>
                  </a:lnTo>
                  <a:lnTo>
                    <a:pt x="192" y="4724"/>
                  </a:lnTo>
                  <a:lnTo>
                    <a:pt x="1" y="5722"/>
                  </a:lnTo>
                  <a:lnTo>
                    <a:pt x="1" y="5722"/>
                  </a:lnTo>
                  <a:lnTo>
                    <a:pt x="1975" y="6995"/>
                  </a:lnTo>
                  <a:lnTo>
                    <a:pt x="1975" y="6995"/>
                  </a:lnTo>
                  <a:lnTo>
                    <a:pt x="2092" y="6072"/>
                  </a:lnTo>
                  <a:lnTo>
                    <a:pt x="2177" y="5064"/>
                  </a:lnTo>
                  <a:lnTo>
                    <a:pt x="2219" y="4543"/>
                  </a:lnTo>
                  <a:lnTo>
                    <a:pt x="2251" y="4023"/>
                  </a:lnTo>
                  <a:lnTo>
                    <a:pt x="2272" y="3503"/>
                  </a:lnTo>
                  <a:lnTo>
                    <a:pt x="2293" y="2994"/>
                  </a:lnTo>
                  <a:lnTo>
                    <a:pt x="2293" y="2495"/>
                  </a:lnTo>
                  <a:lnTo>
                    <a:pt x="2293" y="2028"/>
                  </a:lnTo>
                  <a:lnTo>
                    <a:pt x="2283" y="1582"/>
                  </a:lnTo>
                  <a:lnTo>
                    <a:pt x="2251" y="1168"/>
                  </a:lnTo>
                  <a:lnTo>
                    <a:pt x="2208" y="797"/>
                  </a:lnTo>
                  <a:lnTo>
                    <a:pt x="2155" y="478"/>
                  </a:lnTo>
                  <a:lnTo>
                    <a:pt x="2123" y="330"/>
                  </a:lnTo>
                  <a:lnTo>
                    <a:pt x="2092" y="202"/>
                  </a:lnTo>
                  <a:lnTo>
                    <a:pt x="2049" y="96"/>
                  </a:lnTo>
                  <a:lnTo>
                    <a:pt x="2007" y="1"/>
                  </a:lnTo>
                  <a:lnTo>
                    <a:pt x="2007" y="1"/>
                  </a:lnTo>
                  <a:lnTo>
                    <a:pt x="198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19"/>
            <p:cNvSpPr/>
            <p:nvPr/>
          </p:nvSpPr>
          <p:spPr>
            <a:xfrm>
              <a:off x="5570550" y="1401125"/>
              <a:ext cx="725475" cy="704000"/>
            </a:xfrm>
            <a:custGeom>
              <a:avLst/>
              <a:gdLst/>
              <a:ahLst/>
              <a:cxnLst/>
              <a:rect l="l" t="t" r="r" b="b"/>
              <a:pathLst>
                <a:path w="29019" h="28160" extrusionOk="0">
                  <a:moveTo>
                    <a:pt x="1" y="1"/>
                  </a:moveTo>
                  <a:lnTo>
                    <a:pt x="383" y="775"/>
                  </a:lnTo>
                  <a:lnTo>
                    <a:pt x="935" y="1816"/>
                  </a:lnTo>
                  <a:lnTo>
                    <a:pt x="1625" y="3100"/>
                  </a:lnTo>
                  <a:lnTo>
                    <a:pt x="2431" y="4586"/>
                  </a:lnTo>
                  <a:lnTo>
                    <a:pt x="4331" y="8035"/>
                  </a:lnTo>
                  <a:lnTo>
                    <a:pt x="6433" y="11867"/>
                  </a:lnTo>
                  <a:lnTo>
                    <a:pt x="7505" y="13831"/>
                  </a:lnTo>
                  <a:lnTo>
                    <a:pt x="8566" y="15794"/>
                  </a:lnTo>
                  <a:lnTo>
                    <a:pt x="9585" y="17705"/>
                  </a:lnTo>
                  <a:lnTo>
                    <a:pt x="10540" y="19530"/>
                  </a:lnTo>
                  <a:lnTo>
                    <a:pt x="11421" y="21228"/>
                  </a:lnTo>
                  <a:lnTo>
                    <a:pt x="11825" y="22024"/>
                  </a:lnTo>
                  <a:lnTo>
                    <a:pt x="12196" y="22778"/>
                  </a:lnTo>
                  <a:lnTo>
                    <a:pt x="12546" y="23479"/>
                  </a:lnTo>
                  <a:lnTo>
                    <a:pt x="12854" y="24137"/>
                  </a:lnTo>
                  <a:lnTo>
                    <a:pt x="13119" y="24731"/>
                  </a:lnTo>
                  <a:lnTo>
                    <a:pt x="13353" y="25262"/>
                  </a:lnTo>
                  <a:lnTo>
                    <a:pt x="14276" y="25771"/>
                  </a:lnTo>
                  <a:lnTo>
                    <a:pt x="15125" y="26217"/>
                  </a:lnTo>
                  <a:lnTo>
                    <a:pt x="15868" y="26588"/>
                  </a:lnTo>
                  <a:lnTo>
                    <a:pt x="16208" y="26748"/>
                  </a:lnTo>
                  <a:lnTo>
                    <a:pt x="16516" y="26886"/>
                  </a:lnTo>
                  <a:lnTo>
                    <a:pt x="16834" y="27045"/>
                  </a:lnTo>
                  <a:lnTo>
                    <a:pt x="17163" y="27193"/>
                  </a:lnTo>
                  <a:lnTo>
                    <a:pt x="17482" y="27331"/>
                  </a:lnTo>
                  <a:lnTo>
                    <a:pt x="17800" y="27459"/>
                  </a:lnTo>
                  <a:lnTo>
                    <a:pt x="18119" y="27576"/>
                  </a:lnTo>
                  <a:lnTo>
                    <a:pt x="18437" y="27682"/>
                  </a:lnTo>
                  <a:lnTo>
                    <a:pt x="18755" y="27767"/>
                  </a:lnTo>
                  <a:lnTo>
                    <a:pt x="19074" y="27852"/>
                  </a:lnTo>
                  <a:lnTo>
                    <a:pt x="19382" y="27926"/>
                  </a:lnTo>
                  <a:lnTo>
                    <a:pt x="19689" y="27990"/>
                  </a:lnTo>
                  <a:lnTo>
                    <a:pt x="19997" y="28043"/>
                  </a:lnTo>
                  <a:lnTo>
                    <a:pt x="20305" y="28085"/>
                  </a:lnTo>
                  <a:lnTo>
                    <a:pt x="20602" y="28117"/>
                  </a:lnTo>
                  <a:lnTo>
                    <a:pt x="20899" y="28138"/>
                  </a:lnTo>
                  <a:lnTo>
                    <a:pt x="21197" y="28149"/>
                  </a:lnTo>
                  <a:lnTo>
                    <a:pt x="21494" y="28159"/>
                  </a:lnTo>
                  <a:lnTo>
                    <a:pt x="21886" y="28149"/>
                  </a:lnTo>
                  <a:lnTo>
                    <a:pt x="22279" y="28127"/>
                  </a:lnTo>
                  <a:lnTo>
                    <a:pt x="22672" y="28085"/>
                  </a:lnTo>
                  <a:lnTo>
                    <a:pt x="23054" y="28021"/>
                  </a:lnTo>
                  <a:lnTo>
                    <a:pt x="23425" y="27947"/>
                  </a:lnTo>
                  <a:lnTo>
                    <a:pt x="23786" y="27852"/>
                  </a:lnTo>
                  <a:lnTo>
                    <a:pt x="24137" y="27745"/>
                  </a:lnTo>
                  <a:lnTo>
                    <a:pt x="24487" y="27629"/>
                  </a:lnTo>
                  <a:lnTo>
                    <a:pt x="24816" y="27491"/>
                  </a:lnTo>
                  <a:lnTo>
                    <a:pt x="25145" y="27342"/>
                  </a:lnTo>
                  <a:lnTo>
                    <a:pt x="25463" y="27183"/>
                  </a:lnTo>
                  <a:lnTo>
                    <a:pt x="25771" y="27002"/>
                  </a:lnTo>
                  <a:lnTo>
                    <a:pt x="26058" y="26822"/>
                  </a:lnTo>
                  <a:lnTo>
                    <a:pt x="26344" y="26620"/>
                  </a:lnTo>
                  <a:lnTo>
                    <a:pt x="26610" y="26408"/>
                  </a:lnTo>
                  <a:lnTo>
                    <a:pt x="26875" y="26185"/>
                  </a:lnTo>
                  <a:lnTo>
                    <a:pt x="27119" y="25941"/>
                  </a:lnTo>
                  <a:lnTo>
                    <a:pt x="27353" y="25697"/>
                  </a:lnTo>
                  <a:lnTo>
                    <a:pt x="27576" y="25442"/>
                  </a:lnTo>
                  <a:lnTo>
                    <a:pt x="27777" y="25177"/>
                  </a:lnTo>
                  <a:lnTo>
                    <a:pt x="27968" y="24901"/>
                  </a:lnTo>
                  <a:lnTo>
                    <a:pt x="28149" y="24614"/>
                  </a:lnTo>
                  <a:lnTo>
                    <a:pt x="28308" y="24328"/>
                  </a:lnTo>
                  <a:lnTo>
                    <a:pt x="28456" y="24020"/>
                  </a:lnTo>
                  <a:lnTo>
                    <a:pt x="28584" y="23712"/>
                  </a:lnTo>
                  <a:lnTo>
                    <a:pt x="28701" y="23394"/>
                  </a:lnTo>
                  <a:lnTo>
                    <a:pt x="28796" y="23075"/>
                  </a:lnTo>
                  <a:lnTo>
                    <a:pt x="28881" y="22746"/>
                  </a:lnTo>
                  <a:lnTo>
                    <a:pt x="28945" y="22407"/>
                  </a:lnTo>
                  <a:lnTo>
                    <a:pt x="28987" y="22067"/>
                  </a:lnTo>
                  <a:lnTo>
                    <a:pt x="29019" y="21727"/>
                  </a:lnTo>
                  <a:lnTo>
                    <a:pt x="29019" y="21366"/>
                  </a:lnTo>
                  <a:lnTo>
                    <a:pt x="29019" y="21006"/>
                  </a:lnTo>
                  <a:lnTo>
                    <a:pt x="28987" y="20634"/>
                  </a:lnTo>
                  <a:lnTo>
                    <a:pt x="28934" y="20263"/>
                  </a:lnTo>
                  <a:lnTo>
                    <a:pt x="28860" y="19891"/>
                  </a:lnTo>
                  <a:lnTo>
                    <a:pt x="28764" y="19509"/>
                  </a:lnTo>
                  <a:lnTo>
                    <a:pt x="28648" y="19127"/>
                  </a:lnTo>
                  <a:lnTo>
                    <a:pt x="28510" y="18745"/>
                  </a:lnTo>
                  <a:lnTo>
                    <a:pt x="28350" y="18352"/>
                  </a:lnTo>
                  <a:lnTo>
                    <a:pt x="28255" y="18129"/>
                  </a:lnTo>
                  <a:lnTo>
                    <a:pt x="28138" y="17917"/>
                  </a:lnTo>
                  <a:lnTo>
                    <a:pt x="28011" y="17673"/>
                  </a:lnTo>
                  <a:lnTo>
                    <a:pt x="27851" y="17439"/>
                  </a:lnTo>
                  <a:lnTo>
                    <a:pt x="27682" y="17185"/>
                  </a:lnTo>
                  <a:lnTo>
                    <a:pt x="27480" y="16930"/>
                  </a:lnTo>
                  <a:lnTo>
                    <a:pt x="27268" y="16664"/>
                  </a:lnTo>
                  <a:lnTo>
                    <a:pt x="27034" y="16399"/>
                  </a:lnTo>
                  <a:lnTo>
                    <a:pt x="26779" y="16134"/>
                  </a:lnTo>
                  <a:lnTo>
                    <a:pt x="26504" y="15847"/>
                  </a:lnTo>
                  <a:lnTo>
                    <a:pt x="26217" y="15571"/>
                  </a:lnTo>
                  <a:lnTo>
                    <a:pt x="25899" y="15285"/>
                  </a:lnTo>
                  <a:lnTo>
                    <a:pt x="25580" y="14987"/>
                  </a:lnTo>
                  <a:lnTo>
                    <a:pt x="25230" y="14690"/>
                  </a:lnTo>
                  <a:lnTo>
                    <a:pt x="24880" y="14393"/>
                  </a:lnTo>
                  <a:lnTo>
                    <a:pt x="24508" y="14085"/>
                  </a:lnTo>
                  <a:lnTo>
                    <a:pt x="23712" y="13470"/>
                  </a:lnTo>
                  <a:lnTo>
                    <a:pt x="22874" y="12843"/>
                  </a:lnTo>
                  <a:lnTo>
                    <a:pt x="21982" y="12207"/>
                  </a:lnTo>
                  <a:lnTo>
                    <a:pt x="21048" y="11559"/>
                  </a:lnTo>
                  <a:lnTo>
                    <a:pt x="20082" y="10912"/>
                  </a:lnTo>
                  <a:lnTo>
                    <a:pt x="19074" y="10254"/>
                  </a:lnTo>
                  <a:lnTo>
                    <a:pt x="18044" y="9596"/>
                  </a:lnTo>
                  <a:lnTo>
                    <a:pt x="16983" y="8948"/>
                  </a:lnTo>
                  <a:lnTo>
                    <a:pt x="15911" y="8290"/>
                  </a:lnTo>
                  <a:lnTo>
                    <a:pt x="14818" y="7653"/>
                  </a:lnTo>
                  <a:lnTo>
                    <a:pt x="13714" y="7006"/>
                  </a:lnTo>
                  <a:lnTo>
                    <a:pt x="12610" y="6380"/>
                  </a:lnTo>
                  <a:lnTo>
                    <a:pt x="11506" y="5764"/>
                  </a:lnTo>
                  <a:lnTo>
                    <a:pt x="10402" y="5159"/>
                  </a:lnTo>
                  <a:lnTo>
                    <a:pt x="9320" y="4575"/>
                  </a:lnTo>
                  <a:lnTo>
                    <a:pt x="8237" y="4002"/>
                  </a:lnTo>
                  <a:lnTo>
                    <a:pt x="7186" y="3450"/>
                  </a:lnTo>
                  <a:lnTo>
                    <a:pt x="6146" y="2919"/>
                  </a:lnTo>
                  <a:lnTo>
                    <a:pt x="5148" y="2410"/>
                  </a:lnTo>
                  <a:lnTo>
                    <a:pt x="4172" y="1932"/>
                  </a:lnTo>
                  <a:lnTo>
                    <a:pt x="3248" y="1487"/>
                  </a:lnTo>
                  <a:lnTo>
                    <a:pt x="2357" y="1062"/>
                  </a:lnTo>
                  <a:lnTo>
                    <a:pt x="1518" y="680"/>
                  </a:lnTo>
                  <a:lnTo>
                    <a:pt x="722" y="31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B0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19"/>
            <p:cNvSpPr/>
            <p:nvPr/>
          </p:nvSpPr>
          <p:spPr>
            <a:xfrm>
              <a:off x="5570550" y="1401125"/>
              <a:ext cx="725475" cy="704000"/>
            </a:xfrm>
            <a:custGeom>
              <a:avLst/>
              <a:gdLst/>
              <a:ahLst/>
              <a:cxnLst/>
              <a:rect l="l" t="t" r="r" b="b"/>
              <a:pathLst>
                <a:path w="29019" h="28160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383" y="775"/>
                  </a:lnTo>
                  <a:lnTo>
                    <a:pt x="935" y="1816"/>
                  </a:lnTo>
                  <a:lnTo>
                    <a:pt x="1625" y="3100"/>
                  </a:lnTo>
                  <a:lnTo>
                    <a:pt x="2431" y="4586"/>
                  </a:lnTo>
                  <a:lnTo>
                    <a:pt x="4331" y="8035"/>
                  </a:lnTo>
                  <a:lnTo>
                    <a:pt x="6433" y="11867"/>
                  </a:lnTo>
                  <a:lnTo>
                    <a:pt x="7505" y="13831"/>
                  </a:lnTo>
                  <a:lnTo>
                    <a:pt x="8566" y="15794"/>
                  </a:lnTo>
                  <a:lnTo>
                    <a:pt x="9585" y="17705"/>
                  </a:lnTo>
                  <a:lnTo>
                    <a:pt x="10540" y="19530"/>
                  </a:lnTo>
                  <a:lnTo>
                    <a:pt x="11421" y="21228"/>
                  </a:lnTo>
                  <a:lnTo>
                    <a:pt x="11825" y="22024"/>
                  </a:lnTo>
                  <a:lnTo>
                    <a:pt x="12196" y="22778"/>
                  </a:lnTo>
                  <a:lnTo>
                    <a:pt x="12546" y="23479"/>
                  </a:lnTo>
                  <a:lnTo>
                    <a:pt x="12854" y="24137"/>
                  </a:lnTo>
                  <a:lnTo>
                    <a:pt x="13119" y="24731"/>
                  </a:lnTo>
                  <a:lnTo>
                    <a:pt x="13353" y="25262"/>
                  </a:lnTo>
                  <a:lnTo>
                    <a:pt x="13353" y="25262"/>
                  </a:lnTo>
                  <a:lnTo>
                    <a:pt x="14276" y="25771"/>
                  </a:lnTo>
                  <a:lnTo>
                    <a:pt x="15125" y="26217"/>
                  </a:lnTo>
                  <a:lnTo>
                    <a:pt x="15868" y="26588"/>
                  </a:lnTo>
                  <a:lnTo>
                    <a:pt x="16208" y="26748"/>
                  </a:lnTo>
                  <a:lnTo>
                    <a:pt x="16516" y="26886"/>
                  </a:lnTo>
                  <a:lnTo>
                    <a:pt x="16516" y="26886"/>
                  </a:lnTo>
                  <a:lnTo>
                    <a:pt x="16834" y="27045"/>
                  </a:lnTo>
                  <a:lnTo>
                    <a:pt x="17163" y="27193"/>
                  </a:lnTo>
                  <a:lnTo>
                    <a:pt x="17482" y="27331"/>
                  </a:lnTo>
                  <a:lnTo>
                    <a:pt x="17800" y="27459"/>
                  </a:lnTo>
                  <a:lnTo>
                    <a:pt x="18119" y="27576"/>
                  </a:lnTo>
                  <a:lnTo>
                    <a:pt x="18437" y="27682"/>
                  </a:lnTo>
                  <a:lnTo>
                    <a:pt x="18755" y="27767"/>
                  </a:lnTo>
                  <a:lnTo>
                    <a:pt x="19074" y="27852"/>
                  </a:lnTo>
                  <a:lnTo>
                    <a:pt x="19382" y="27926"/>
                  </a:lnTo>
                  <a:lnTo>
                    <a:pt x="19689" y="27990"/>
                  </a:lnTo>
                  <a:lnTo>
                    <a:pt x="19997" y="28043"/>
                  </a:lnTo>
                  <a:lnTo>
                    <a:pt x="20305" y="28085"/>
                  </a:lnTo>
                  <a:lnTo>
                    <a:pt x="20602" y="28117"/>
                  </a:lnTo>
                  <a:lnTo>
                    <a:pt x="20899" y="28138"/>
                  </a:lnTo>
                  <a:lnTo>
                    <a:pt x="21197" y="28149"/>
                  </a:lnTo>
                  <a:lnTo>
                    <a:pt x="21494" y="28159"/>
                  </a:lnTo>
                  <a:lnTo>
                    <a:pt x="21494" y="28159"/>
                  </a:lnTo>
                  <a:lnTo>
                    <a:pt x="21886" y="28149"/>
                  </a:lnTo>
                  <a:lnTo>
                    <a:pt x="22279" y="28127"/>
                  </a:lnTo>
                  <a:lnTo>
                    <a:pt x="22672" y="28085"/>
                  </a:lnTo>
                  <a:lnTo>
                    <a:pt x="23054" y="28021"/>
                  </a:lnTo>
                  <a:lnTo>
                    <a:pt x="23425" y="27947"/>
                  </a:lnTo>
                  <a:lnTo>
                    <a:pt x="23786" y="27852"/>
                  </a:lnTo>
                  <a:lnTo>
                    <a:pt x="24137" y="27745"/>
                  </a:lnTo>
                  <a:lnTo>
                    <a:pt x="24487" y="27629"/>
                  </a:lnTo>
                  <a:lnTo>
                    <a:pt x="24816" y="27491"/>
                  </a:lnTo>
                  <a:lnTo>
                    <a:pt x="25145" y="27342"/>
                  </a:lnTo>
                  <a:lnTo>
                    <a:pt x="25463" y="27183"/>
                  </a:lnTo>
                  <a:lnTo>
                    <a:pt x="25771" y="27002"/>
                  </a:lnTo>
                  <a:lnTo>
                    <a:pt x="26058" y="26822"/>
                  </a:lnTo>
                  <a:lnTo>
                    <a:pt x="26344" y="26620"/>
                  </a:lnTo>
                  <a:lnTo>
                    <a:pt x="26610" y="26408"/>
                  </a:lnTo>
                  <a:lnTo>
                    <a:pt x="26875" y="26185"/>
                  </a:lnTo>
                  <a:lnTo>
                    <a:pt x="27119" y="25941"/>
                  </a:lnTo>
                  <a:lnTo>
                    <a:pt x="27353" y="25697"/>
                  </a:lnTo>
                  <a:lnTo>
                    <a:pt x="27576" y="25442"/>
                  </a:lnTo>
                  <a:lnTo>
                    <a:pt x="27777" y="25177"/>
                  </a:lnTo>
                  <a:lnTo>
                    <a:pt x="27968" y="24901"/>
                  </a:lnTo>
                  <a:lnTo>
                    <a:pt x="28149" y="24614"/>
                  </a:lnTo>
                  <a:lnTo>
                    <a:pt x="28308" y="24328"/>
                  </a:lnTo>
                  <a:lnTo>
                    <a:pt x="28456" y="24020"/>
                  </a:lnTo>
                  <a:lnTo>
                    <a:pt x="28584" y="23712"/>
                  </a:lnTo>
                  <a:lnTo>
                    <a:pt x="28701" y="23394"/>
                  </a:lnTo>
                  <a:lnTo>
                    <a:pt x="28796" y="23075"/>
                  </a:lnTo>
                  <a:lnTo>
                    <a:pt x="28881" y="22746"/>
                  </a:lnTo>
                  <a:lnTo>
                    <a:pt x="28945" y="22407"/>
                  </a:lnTo>
                  <a:lnTo>
                    <a:pt x="28987" y="22067"/>
                  </a:lnTo>
                  <a:lnTo>
                    <a:pt x="29019" y="21727"/>
                  </a:lnTo>
                  <a:lnTo>
                    <a:pt x="29019" y="21366"/>
                  </a:lnTo>
                  <a:lnTo>
                    <a:pt x="29019" y="21366"/>
                  </a:lnTo>
                  <a:lnTo>
                    <a:pt x="29019" y="21006"/>
                  </a:lnTo>
                  <a:lnTo>
                    <a:pt x="28987" y="20634"/>
                  </a:lnTo>
                  <a:lnTo>
                    <a:pt x="28934" y="20263"/>
                  </a:lnTo>
                  <a:lnTo>
                    <a:pt x="28860" y="19891"/>
                  </a:lnTo>
                  <a:lnTo>
                    <a:pt x="28764" y="19509"/>
                  </a:lnTo>
                  <a:lnTo>
                    <a:pt x="28648" y="19127"/>
                  </a:lnTo>
                  <a:lnTo>
                    <a:pt x="28510" y="18745"/>
                  </a:lnTo>
                  <a:lnTo>
                    <a:pt x="28350" y="18352"/>
                  </a:lnTo>
                  <a:lnTo>
                    <a:pt x="28350" y="18352"/>
                  </a:lnTo>
                  <a:lnTo>
                    <a:pt x="28255" y="18129"/>
                  </a:lnTo>
                  <a:lnTo>
                    <a:pt x="28138" y="17917"/>
                  </a:lnTo>
                  <a:lnTo>
                    <a:pt x="28138" y="17917"/>
                  </a:lnTo>
                  <a:lnTo>
                    <a:pt x="28011" y="17673"/>
                  </a:lnTo>
                  <a:lnTo>
                    <a:pt x="27851" y="17439"/>
                  </a:lnTo>
                  <a:lnTo>
                    <a:pt x="27682" y="17185"/>
                  </a:lnTo>
                  <a:lnTo>
                    <a:pt x="27480" y="16930"/>
                  </a:lnTo>
                  <a:lnTo>
                    <a:pt x="27268" y="16664"/>
                  </a:lnTo>
                  <a:lnTo>
                    <a:pt x="27034" y="16399"/>
                  </a:lnTo>
                  <a:lnTo>
                    <a:pt x="26779" y="16134"/>
                  </a:lnTo>
                  <a:lnTo>
                    <a:pt x="26504" y="15847"/>
                  </a:lnTo>
                  <a:lnTo>
                    <a:pt x="26217" y="15571"/>
                  </a:lnTo>
                  <a:lnTo>
                    <a:pt x="25899" y="15285"/>
                  </a:lnTo>
                  <a:lnTo>
                    <a:pt x="25580" y="14987"/>
                  </a:lnTo>
                  <a:lnTo>
                    <a:pt x="25230" y="14690"/>
                  </a:lnTo>
                  <a:lnTo>
                    <a:pt x="24880" y="14393"/>
                  </a:lnTo>
                  <a:lnTo>
                    <a:pt x="24508" y="14085"/>
                  </a:lnTo>
                  <a:lnTo>
                    <a:pt x="23712" y="13470"/>
                  </a:lnTo>
                  <a:lnTo>
                    <a:pt x="22874" y="12843"/>
                  </a:lnTo>
                  <a:lnTo>
                    <a:pt x="21982" y="12207"/>
                  </a:lnTo>
                  <a:lnTo>
                    <a:pt x="21048" y="11559"/>
                  </a:lnTo>
                  <a:lnTo>
                    <a:pt x="20082" y="10912"/>
                  </a:lnTo>
                  <a:lnTo>
                    <a:pt x="19074" y="10254"/>
                  </a:lnTo>
                  <a:lnTo>
                    <a:pt x="18044" y="9596"/>
                  </a:lnTo>
                  <a:lnTo>
                    <a:pt x="16983" y="8948"/>
                  </a:lnTo>
                  <a:lnTo>
                    <a:pt x="15911" y="8290"/>
                  </a:lnTo>
                  <a:lnTo>
                    <a:pt x="14818" y="7653"/>
                  </a:lnTo>
                  <a:lnTo>
                    <a:pt x="13714" y="7006"/>
                  </a:lnTo>
                  <a:lnTo>
                    <a:pt x="12610" y="6380"/>
                  </a:lnTo>
                  <a:lnTo>
                    <a:pt x="11506" y="5764"/>
                  </a:lnTo>
                  <a:lnTo>
                    <a:pt x="10402" y="5159"/>
                  </a:lnTo>
                  <a:lnTo>
                    <a:pt x="9320" y="4575"/>
                  </a:lnTo>
                  <a:lnTo>
                    <a:pt x="8237" y="4002"/>
                  </a:lnTo>
                  <a:lnTo>
                    <a:pt x="7186" y="3450"/>
                  </a:lnTo>
                  <a:lnTo>
                    <a:pt x="6146" y="2919"/>
                  </a:lnTo>
                  <a:lnTo>
                    <a:pt x="5148" y="2410"/>
                  </a:lnTo>
                  <a:lnTo>
                    <a:pt x="4172" y="1932"/>
                  </a:lnTo>
                  <a:lnTo>
                    <a:pt x="3248" y="1487"/>
                  </a:lnTo>
                  <a:lnTo>
                    <a:pt x="2357" y="1062"/>
                  </a:lnTo>
                  <a:lnTo>
                    <a:pt x="1518" y="680"/>
                  </a:lnTo>
                  <a:lnTo>
                    <a:pt x="722" y="319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19"/>
            <p:cNvSpPr/>
            <p:nvPr/>
          </p:nvSpPr>
          <p:spPr>
            <a:xfrm>
              <a:off x="4388700" y="1363450"/>
              <a:ext cx="712750" cy="1290950"/>
            </a:xfrm>
            <a:custGeom>
              <a:avLst/>
              <a:gdLst/>
              <a:ahLst/>
              <a:cxnLst/>
              <a:rect l="l" t="t" r="r" b="b"/>
              <a:pathLst>
                <a:path w="28510" h="51638" extrusionOk="0">
                  <a:moveTo>
                    <a:pt x="21748" y="1"/>
                  </a:moveTo>
                  <a:lnTo>
                    <a:pt x="21281" y="11"/>
                  </a:lnTo>
                  <a:lnTo>
                    <a:pt x="20814" y="32"/>
                  </a:lnTo>
                  <a:lnTo>
                    <a:pt x="20337" y="64"/>
                  </a:lnTo>
                  <a:lnTo>
                    <a:pt x="19870" y="96"/>
                  </a:lnTo>
                  <a:lnTo>
                    <a:pt x="19403" y="149"/>
                  </a:lnTo>
                  <a:lnTo>
                    <a:pt x="18936" y="202"/>
                  </a:lnTo>
                  <a:lnTo>
                    <a:pt x="18469" y="266"/>
                  </a:lnTo>
                  <a:lnTo>
                    <a:pt x="18002" y="330"/>
                  </a:lnTo>
                  <a:lnTo>
                    <a:pt x="17545" y="414"/>
                  </a:lnTo>
                  <a:lnTo>
                    <a:pt x="17078" y="499"/>
                  </a:lnTo>
                  <a:lnTo>
                    <a:pt x="16622" y="605"/>
                  </a:lnTo>
                  <a:lnTo>
                    <a:pt x="16165" y="712"/>
                  </a:lnTo>
                  <a:lnTo>
                    <a:pt x="15709" y="828"/>
                  </a:lnTo>
                  <a:lnTo>
                    <a:pt x="15253" y="945"/>
                  </a:lnTo>
                  <a:lnTo>
                    <a:pt x="14807" y="1083"/>
                  </a:lnTo>
                  <a:lnTo>
                    <a:pt x="14361" y="1232"/>
                  </a:lnTo>
                  <a:lnTo>
                    <a:pt x="13915" y="1380"/>
                  </a:lnTo>
                  <a:lnTo>
                    <a:pt x="13480" y="1550"/>
                  </a:lnTo>
                  <a:lnTo>
                    <a:pt x="13045" y="1720"/>
                  </a:lnTo>
                  <a:lnTo>
                    <a:pt x="12610" y="1900"/>
                  </a:lnTo>
                  <a:lnTo>
                    <a:pt x="12185" y="2091"/>
                  </a:lnTo>
                  <a:lnTo>
                    <a:pt x="11771" y="2293"/>
                  </a:lnTo>
                  <a:lnTo>
                    <a:pt x="11347" y="2505"/>
                  </a:lnTo>
                  <a:lnTo>
                    <a:pt x="10943" y="2728"/>
                  </a:lnTo>
                  <a:lnTo>
                    <a:pt x="10540" y="2962"/>
                  </a:lnTo>
                  <a:lnTo>
                    <a:pt x="10137" y="3206"/>
                  </a:lnTo>
                  <a:lnTo>
                    <a:pt x="9744" y="3461"/>
                  </a:lnTo>
                  <a:lnTo>
                    <a:pt x="9362" y="3726"/>
                  </a:lnTo>
                  <a:lnTo>
                    <a:pt x="8980" y="4002"/>
                  </a:lnTo>
                  <a:lnTo>
                    <a:pt x="8619" y="4289"/>
                  </a:lnTo>
                  <a:lnTo>
                    <a:pt x="8247" y="4586"/>
                  </a:lnTo>
                  <a:lnTo>
                    <a:pt x="7897" y="4894"/>
                  </a:lnTo>
                  <a:lnTo>
                    <a:pt x="7547" y="5212"/>
                  </a:lnTo>
                  <a:lnTo>
                    <a:pt x="7207" y="5541"/>
                  </a:lnTo>
                  <a:lnTo>
                    <a:pt x="6878" y="5891"/>
                  </a:lnTo>
                  <a:lnTo>
                    <a:pt x="6549" y="6241"/>
                  </a:lnTo>
                  <a:lnTo>
                    <a:pt x="6241" y="6602"/>
                  </a:lnTo>
                  <a:lnTo>
                    <a:pt x="5934" y="6974"/>
                  </a:lnTo>
                  <a:lnTo>
                    <a:pt x="5647" y="7367"/>
                  </a:lnTo>
                  <a:lnTo>
                    <a:pt x="5360" y="7759"/>
                  </a:lnTo>
                  <a:lnTo>
                    <a:pt x="5084" y="8173"/>
                  </a:lnTo>
                  <a:lnTo>
                    <a:pt x="4819" y="8598"/>
                  </a:lnTo>
                  <a:lnTo>
                    <a:pt x="4564" y="9033"/>
                  </a:lnTo>
                  <a:lnTo>
                    <a:pt x="4320" y="9479"/>
                  </a:lnTo>
                  <a:lnTo>
                    <a:pt x="4097" y="9935"/>
                  </a:lnTo>
                  <a:lnTo>
                    <a:pt x="3874" y="10402"/>
                  </a:lnTo>
                  <a:lnTo>
                    <a:pt x="3673" y="10890"/>
                  </a:lnTo>
                  <a:lnTo>
                    <a:pt x="3471" y="11389"/>
                  </a:lnTo>
                  <a:lnTo>
                    <a:pt x="3291" y="11899"/>
                  </a:lnTo>
                  <a:lnTo>
                    <a:pt x="3195" y="12217"/>
                  </a:lnTo>
                  <a:lnTo>
                    <a:pt x="3068" y="12663"/>
                  </a:lnTo>
                  <a:lnTo>
                    <a:pt x="2930" y="13236"/>
                  </a:lnTo>
                  <a:lnTo>
                    <a:pt x="2771" y="13915"/>
                  </a:lnTo>
                  <a:lnTo>
                    <a:pt x="2611" y="14701"/>
                  </a:lnTo>
                  <a:lnTo>
                    <a:pt x="2431" y="15592"/>
                  </a:lnTo>
                  <a:lnTo>
                    <a:pt x="2240" y="16558"/>
                  </a:lnTo>
                  <a:lnTo>
                    <a:pt x="2038" y="17620"/>
                  </a:lnTo>
                  <a:lnTo>
                    <a:pt x="1837" y="18755"/>
                  </a:lnTo>
                  <a:lnTo>
                    <a:pt x="1635" y="19955"/>
                  </a:lnTo>
                  <a:lnTo>
                    <a:pt x="1444" y="21218"/>
                  </a:lnTo>
                  <a:lnTo>
                    <a:pt x="1242" y="22534"/>
                  </a:lnTo>
                  <a:lnTo>
                    <a:pt x="1051" y="23903"/>
                  </a:lnTo>
                  <a:lnTo>
                    <a:pt x="871" y="25304"/>
                  </a:lnTo>
                  <a:lnTo>
                    <a:pt x="701" y="26737"/>
                  </a:lnTo>
                  <a:lnTo>
                    <a:pt x="542" y="28191"/>
                  </a:lnTo>
                  <a:lnTo>
                    <a:pt x="393" y="29666"/>
                  </a:lnTo>
                  <a:lnTo>
                    <a:pt x="276" y="31152"/>
                  </a:lnTo>
                  <a:lnTo>
                    <a:pt x="170" y="32628"/>
                  </a:lnTo>
                  <a:lnTo>
                    <a:pt x="85" y="34114"/>
                  </a:lnTo>
                  <a:lnTo>
                    <a:pt x="53" y="34846"/>
                  </a:lnTo>
                  <a:lnTo>
                    <a:pt x="32" y="35578"/>
                  </a:lnTo>
                  <a:lnTo>
                    <a:pt x="11" y="36300"/>
                  </a:lnTo>
                  <a:lnTo>
                    <a:pt x="0" y="37022"/>
                  </a:lnTo>
                  <a:lnTo>
                    <a:pt x="0" y="37733"/>
                  </a:lnTo>
                  <a:lnTo>
                    <a:pt x="11" y="38444"/>
                  </a:lnTo>
                  <a:lnTo>
                    <a:pt x="22" y="39134"/>
                  </a:lnTo>
                  <a:lnTo>
                    <a:pt x="43" y="39824"/>
                  </a:lnTo>
                  <a:lnTo>
                    <a:pt x="75" y="40503"/>
                  </a:lnTo>
                  <a:lnTo>
                    <a:pt x="117" y="41161"/>
                  </a:lnTo>
                  <a:lnTo>
                    <a:pt x="160" y="41819"/>
                  </a:lnTo>
                  <a:lnTo>
                    <a:pt x="223" y="42456"/>
                  </a:lnTo>
                  <a:lnTo>
                    <a:pt x="298" y="43082"/>
                  </a:lnTo>
                  <a:lnTo>
                    <a:pt x="372" y="43687"/>
                  </a:lnTo>
                  <a:lnTo>
                    <a:pt x="467" y="44282"/>
                  </a:lnTo>
                  <a:lnTo>
                    <a:pt x="563" y="44855"/>
                  </a:lnTo>
                  <a:lnTo>
                    <a:pt x="680" y="45417"/>
                  </a:lnTo>
                  <a:lnTo>
                    <a:pt x="807" y="45959"/>
                  </a:lnTo>
                  <a:lnTo>
                    <a:pt x="945" y="46468"/>
                  </a:lnTo>
                  <a:lnTo>
                    <a:pt x="1094" y="46967"/>
                  </a:lnTo>
                  <a:lnTo>
                    <a:pt x="1253" y="47445"/>
                  </a:lnTo>
                  <a:lnTo>
                    <a:pt x="1423" y="47901"/>
                  </a:lnTo>
                  <a:lnTo>
                    <a:pt x="1614" y="48336"/>
                  </a:lnTo>
                  <a:lnTo>
                    <a:pt x="1815" y="48739"/>
                  </a:lnTo>
                  <a:lnTo>
                    <a:pt x="1943" y="48952"/>
                  </a:lnTo>
                  <a:lnTo>
                    <a:pt x="2091" y="49164"/>
                  </a:lnTo>
                  <a:lnTo>
                    <a:pt x="2282" y="49398"/>
                  </a:lnTo>
                  <a:lnTo>
                    <a:pt x="2495" y="49631"/>
                  </a:lnTo>
                  <a:lnTo>
                    <a:pt x="2739" y="49854"/>
                  </a:lnTo>
                  <a:lnTo>
                    <a:pt x="3004" y="50087"/>
                  </a:lnTo>
                  <a:lnTo>
                    <a:pt x="3291" y="50310"/>
                  </a:lnTo>
                  <a:lnTo>
                    <a:pt x="3599" y="50533"/>
                  </a:lnTo>
                  <a:lnTo>
                    <a:pt x="3917" y="50735"/>
                  </a:lnTo>
                  <a:lnTo>
                    <a:pt x="4246" y="50926"/>
                  </a:lnTo>
                  <a:lnTo>
                    <a:pt x="4596" y="51106"/>
                  </a:lnTo>
                  <a:lnTo>
                    <a:pt x="4957" y="51266"/>
                  </a:lnTo>
                  <a:lnTo>
                    <a:pt x="5318" y="51393"/>
                  </a:lnTo>
                  <a:lnTo>
                    <a:pt x="5509" y="51457"/>
                  </a:lnTo>
                  <a:lnTo>
                    <a:pt x="5689" y="51499"/>
                  </a:lnTo>
                  <a:lnTo>
                    <a:pt x="5880" y="51542"/>
                  </a:lnTo>
                  <a:lnTo>
                    <a:pt x="6061" y="51584"/>
                  </a:lnTo>
                  <a:lnTo>
                    <a:pt x="6252" y="51605"/>
                  </a:lnTo>
                  <a:lnTo>
                    <a:pt x="6443" y="51626"/>
                  </a:lnTo>
                  <a:lnTo>
                    <a:pt x="6623" y="51637"/>
                  </a:lnTo>
                  <a:lnTo>
                    <a:pt x="6995" y="51637"/>
                  </a:lnTo>
                  <a:lnTo>
                    <a:pt x="7186" y="51616"/>
                  </a:lnTo>
                  <a:lnTo>
                    <a:pt x="7366" y="51595"/>
                  </a:lnTo>
                  <a:lnTo>
                    <a:pt x="7547" y="51552"/>
                  </a:lnTo>
                  <a:lnTo>
                    <a:pt x="7727" y="51499"/>
                  </a:lnTo>
                  <a:lnTo>
                    <a:pt x="7908" y="51446"/>
                  </a:lnTo>
                  <a:lnTo>
                    <a:pt x="8078" y="51372"/>
                  </a:lnTo>
                  <a:lnTo>
                    <a:pt x="8247" y="51287"/>
                  </a:lnTo>
                  <a:lnTo>
                    <a:pt x="8417" y="51191"/>
                  </a:lnTo>
                  <a:lnTo>
                    <a:pt x="8576" y="51085"/>
                  </a:lnTo>
                  <a:lnTo>
                    <a:pt x="8746" y="50968"/>
                  </a:lnTo>
                  <a:lnTo>
                    <a:pt x="8895" y="50830"/>
                  </a:lnTo>
                  <a:lnTo>
                    <a:pt x="9054" y="50682"/>
                  </a:lnTo>
                  <a:lnTo>
                    <a:pt x="9203" y="50523"/>
                  </a:lnTo>
                  <a:lnTo>
                    <a:pt x="9341" y="50342"/>
                  </a:lnTo>
                  <a:lnTo>
                    <a:pt x="9479" y="50151"/>
                  </a:lnTo>
                  <a:lnTo>
                    <a:pt x="9617" y="49939"/>
                  </a:lnTo>
                  <a:lnTo>
                    <a:pt x="9744" y="49716"/>
                  </a:lnTo>
                  <a:lnTo>
                    <a:pt x="9861" y="49482"/>
                  </a:lnTo>
                  <a:lnTo>
                    <a:pt x="9977" y="49228"/>
                  </a:lnTo>
                  <a:lnTo>
                    <a:pt x="10084" y="48952"/>
                  </a:lnTo>
                  <a:lnTo>
                    <a:pt x="10179" y="48665"/>
                  </a:lnTo>
                  <a:lnTo>
                    <a:pt x="10275" y="48357"/>
                  </a:lnTo>
                  <a:lnTo>
                    <a:pt x="10370" y="48028"/>
                  </a:lnTo>
                  <a:lnTo>
                    <a:pt x="10444" y="47689"/>
                  </a:lnTo>
                  <a:lnTo>
                    <a:pt x="10519" y="47328"/>
                  </a:lnTo>
                  <a:lnTo>
                    <a:pt x="10582" y="46946"/>
                  </a:lnTo>
                  <a:lnTo>
                    <a:pt x="10636" y="46542"/>
                  </a:lnTo>
                  <a:lnTo>
                    <a:pt x="10678" y="46118"/>
                  </a:lnTo>
                  <a:lnTo>
                    <a:pt x="10710" y="45683"/>
                  </a:lnTo>
                  <a:lnTo>
                    <a:pt x="10848" y="44260"/>
                  </a:lnTo>
                  <a:lnTo>
                    <a:pt x="10975" y="42849"/>
                  </a:lnTo>
                  <a:lnTo>
                    <a:pt x="11198" y="40100"/>
                  </a:lnTo>
                  <a:lnTo>
                    <a:pt x="11432" y="37393"/>
                  </a:lnTo>
                  <a:lnTo>
                    <a:pt x="11548" y="36056"/>
                  </a:lnTo>
                  <a:lnTo>
                    <a:pt x="11665" y="34719"/>
                  </a:lnTo>
                  <a:lnTo>
                    <a:pt x="11803" y="33381"/>
                  </a:lnTo>
                  <a:lnTo>
                    <a:pt x="11941" y="32054"/>
                  </a:lnTo>
                  <a:lnTo>
                    <a:pt x="12100" y="30706"/>
                  </a:lnTo>
                  <a:lnTo>
                    <a:pt x="12270" y="29359"/>
                  </a:lnTo>
                  <a:lnTo>
                    <a:pt x="12450" y="28000"/>
                  </a:lnTo>
                  <a:lnTo>
                    <a:pt x="12663" y="26631"/>
                  </a:lnTo>
                  <a:lnTo>
                    <a:pt x="12896" y="25240"/>
                  </a:lnTo>
                  <a:lnTo>
                    <a:pt x="13151" y="23829"/>
                  </a:lnTo>
                  <a:lnTo>
                    <a:pt x="14488" y="12992"/>
                  </a:lnTo>
                  <a:lnTo>
                    <a:pt x="28509" y="733"/>
                  </a:lnTo>
                  <a:lnTo>
                    <a:pt x="28085" y="627"/>
                  </a:lnTo>
                  <a:lnTo>
                    <a:pt x="27650" y="542"/>
                  </a:lnTo>
                  <a:lnTo>
                    <a:pt x="27214" y="457"/>
                  </a:lnTo>
                  <a:lnTo>
                    <a:pt x="26779" y="372"/>
                  </a:lnTo>
                  <a:lnTo>
                    <a:pt x="26333" y="308"/>
                  </a:lnTo>
                  <a:lnTo>
                    <a:pt x="25888" y="245"/>
                  </a:lnTo>
                  <a:lnTo>
                    <a:pt x="25431" y="181"/>
                  </a:lnTo>
                  <a:lnTo>
                    <a:pt x="24975" y="138"/>
                  </a:lnTo>
                  <a:lnTo>
                    <a:pt x="24518" y="96"/>
                  </a:lnTo>
                  <a:lnTo>
                    <a:pt x="24062" y="54"/>
                  </a:lnTo>
                  <a:lnTo>
                    <a:pt x="23606" y="32"/>
                  </a:lnTo>
                  <a:lnTo>
                    <a:pt x="23139" y="11"/>
                  </a:lnTo>
                  <a:lnTo>
                    <a:pt x="2268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19"/>
            <p:cNvSpPr/>
            <p:nvPr/>
          </p:nvSpPr>
          <p:spPr>
            <a:xfrm>
              <a:off x="5430175" y="2432525"/>
              <a:ext cx="263250" cy="91325"/>
            </a:xfrm>
            <a:custGeom>
              <a:avLst/>
              <a:gdLst/>
              <a:ahLst/>
              <a:cxnLst/>
              <a:rect l="l" t="t" r="r" b="b"/>
              <a:pathLst>
                <a:path w="10530" h="3653" extrusionOk="0">
                  <a:moveTo>
                    <a:pt x="5616" y="1"/>
                  </a:moveTo>
                  <a:lnTo>
                    <a:pt x="5255" y="11"/>
                  </a:lnTo>
                  <a:lnTo>
                    <a:pt x="4894" y="33"/>
                  </a:lnTo>
                  <a:lnTo>
                    <a:pt x="4533" y="65"/>
                  </a:lnTo>
                  <a:lnTo>
                    <a:pt x="4183" y="118"/>
                  </a:lnTo>
                  <a:lnTo>
                    <a:pt x="3833" y="203"/>
                  </a:lnTo>
                  <a:lnTo>
                    <a:pt x="3472" y="298"/>
                  </a:lnTo>
                  <a:lnTo>
                    <a:pt x="3121" y="415"/>
                  </a:lnTo>
                  <a:lnTo>
                    <a:pt x="2782" y="542"/>
                  </a:lnTo>
                  <a:lnTo>
                    <a:pt x="2431" y="691"/>
                  </a:lnTo>
                  <a:lnTo>
                    <a:pt x="1763" y="988"/>
                  </a:lnTo>
                  <a:lnTo>
                    <a:pt x="1423" y="1137"/>
                  </a:lnTo>
                  <a:lnTo>
                    <a:pt x="1084" y="1275"/>
                  </a:lnTo>
                  <a:lnTo>
                    <a:pt x="914" y="1338"/>
                  </a:lnTo>
                  <a:lnTo>
                    <a:pt x="754" y="1391"/>
                  </a:lnTo>
                  <a:lnTo>
                    <a:pt x="606" y="1444"/>
                  </a:lnTo>
                  <a:lnTo>
                    <a:pt x="468" y="1497"/>
                  </a:lnTo>
                  <a:lnTo>
                    <a:pt x="341" y="1572"/>
                  </a:lnTo>
                  <a:lnTo>
                    <a:pt x="287" y="1614"/>
                  </a:lnTo>
                  <a:lnTo>
                    <a:pt x="234" y="1667"/>
                  </a:lnTo>
                  <a:lnTo>
                    <a:pt x="192" y="1720"/>
                  </a:lnTo>
                  <a:lnTo>
                    <a:pt x="149" y="1795"/>
                  </a:lnTo>
                  <a:lnTo>
                    <a:pt x="107" y="1869"/>
                  </a:lnTo>
                  <a:lnTo>
                    <a:pt x="75" y="1954"/>
                  </a:lnTo>
                  <a:lnTo>
                    <a:pt x="33" y="2102"/>
                  </a:lnTo>
                  <a:lnTo>
                    <a:pt x="12" y="2251"/>
                  </a:lnTo>
                  <a:lnTo>
                    <a:pt x="1" y="2410"/>
                  </a:lnTo>
                  <a:lnTo>
                    <a:pt x="1" y="2559"/>
                  </a:lnTo>
                  <a:lnTo>
                    <a:pt x="22" y="2718"/>
                  </a:lnTo>
                  <a:lnTo>
                    <a:pt x="54" y="2867"/>
                  </a:lnTo>
                  <a:lnTo>
                    <a:pt x="86" y="2930"/>
                  </a:lnTo>
                  <a:lnTo>
                    <a:pt x="118" y="3005"/>
                  </a:lnTo>
                  <a:lnTo>
                    <a:pt x="160" y="3068"/>
                  </a:lnTo>
                  <a:lnTo>
                    <a:pt x="213" y="3121"/>
                  </a:lnTo>
                  <a:lnTo>
                    <a:pt x="287" y="3206"/>
                  </a:lnTo>
                  <a:lnTo>
                    <a:pt x="383" y="3281"/>
                  </a:lnTo>
                  <a:lnTo>
                    <a:pt x="489" y="3344"/>
                  </a:lnTo>
                  <a:lnTo>
                    <a:pt x="595" y="3397"/>
                  </a:lnTo>
                  <a:lnTo>
                    <a:pt x="712" y="3440"/>
                  </a:lnTo>
                  <a:lnTo>
                    <a:pt x="829" y="3472"/>
                  </a:lnTo>
                  <a:lnTo>
                    <a:pt x="1062" y="3525"/>
                  </a:lnTo>
                  <a:lnTo>
                    <a:pt x="1285" y="3567"/>
                  </a:lnTo>
                  <a:lnTo>
                    <a:pt x="1508" y="3599"/>
                  </a:lnTo>
                  <a:lnTo>
                    <a:pt x="1742" y="3620"/>
                  </a:lnTo>
                  <a:lnTo>
                    <a:pt x="1964" y="3641"/>
                  </a:lnTo>
                  <a:lnTo>
                    <a:pt x="2187" y="3652"/>
                  </a:lnTo>
                  <a:lnTo>
                    <a:pt x="2410" y="3652"/>
                  </a:lnTo>
                  <a:lnTo>
                    <a:pt x="2644" y="3641"/>
                  </a:lnTo>
                  <a:lnTo>
                    <a:pt x="2867" y="3631"/>
                  </a:lnTo>
                  <a:lnTo>
                    <a:pt x="3312" y="3599"/>
                  </a:lnTo>
                  <a:lnTo>
                    <a:pt x="3769" y="3535"/>
                  </a:lnTo>
                  <a:lnTo>
                    <a:pt x="4215" y="3450"/>
                  </a:lnTo>
                  <a:lnTo>
                    <a:pt x="4671" y="3344"/>
                  </a:lnTo>
                  <a:lnTo>
                    <a:pt x="5117" y="3227"/>
                  </a:lnTo>
                  <a:lnTo>
                    <a:pt x="5563" y="3100"/>
                  </a:lnTo>
                  <a:lnTo>
                    <a:pt x="6008" y="2952"/>
                  </a:lnTo>
                  <a:lnTo>
                    <a:pt x="6444" y="2803"/>
                  </a:lnTo>
                  <a:lnTo>
                    <a:pt x="6889" y="2633"/>
                  </a:lnTo>
                  <a:lnTo>
                    <a:pt x="7324" y="2463"/>
                  </a:lnTo>
                  <a:lnTo>
                    <a:pt x="8184" y="2124"/>
                  </a:lnTo>
                  <a:lnTo>
                    <a:pt x="8227" y="2102"/>
                  </a:lnTo>
                  <a:lnTo>
                    <a:pt x="8280" y="2102"/>
                  </a:lnTo>
                  <a:lnTo>
                    <a:pt x="8333" y="2092"/>
                  </a:lnTo>
                  <a:lnTo>
                    <a:pt x="8375" y="2102"/>
                  </a:lnTo>
                  <a:lnTo>
                    <a:pt x="8481" y="2124"/>
                  </a:lnTo>
                  <a:lnTo>
                    <a:pt x="8577" y="2166"/>
                  </a:lnTo>
                  <a:lnTo>
                    <a:pt x="8683" y="2230"/>
                  </a:lnTo>
                  <a:lnTo>
                    <a:pt x="8779" y="2304"/>
                  </a:lnTo>
                  <a:lnTo>
                    <a:pt x="8991" y="2463"/>
                  </a:lnTo>
                  <a:lnTo>
                    <a:pt x="9193" y="2622"/>
                  </a:lnTo>
                  <a:lnTo>
                    <a:pt x="9288" y="2697"/>
                  </a:lnTo>
                  <a:lnTo>
                    <a:pt x="9394" y="2760"/>
                  </a:lnTo>
                  <a:lnTo>
                    <a:pt x="9490" y="2803"/>
                  </a:lnTo>
                  <a:lnTo>
                    <a:pt x="9596" y="2824"/>
                  </a:lnTo>
                  <a:lnTo>
                    <a:pt x="9638" y="2835"/>
                  </a:lnTo>
                  <a:lnTo>
                    <a:pt x="9691" y="2835"/>
                  </a:lnTo>
                  <a:lnTo>
                    <a:pt x="9744" y="2824"/>
                  </a:lnTo>
                  <a:lnTo>
                    <a:pt x="9787" y="2803"/>
                  </a:lnTo>
                  <a:lnTo>
                    <a:pt x="9840" y="2782"/>
                  </a:lnTo>
                  <a:lnTo>
                    <a:pt x="9882" y="2729"/>
                  </a:lnTo>
                  <a:lnTo>
                    <a:pt x="9935" y="2665"/>
                  </a:lnTo>
                  <a:lnTo>
                    <a:pt x="9989" y="2591"/>
                  </a:lnTo>
                  <a:lnTo>
                    <a:pt x="10105" y="2400"/>
                  </a:lnTo>
                  <a:lnTo>
                    <a:pt x="10211" y="2187"/>
                  </a:lnTo>
                  <a:lnTo>
                    <a:pt x="10318" y="1964"/>
                  </a:lnTo>
                  <a:lnTo>
                    <a:pt x="10413" y="1763"/>
                  </a:lnTo>
                  <a:lnTo>
                    <a:pt x="10530" y="1466"/>
                  </a:lnTo>
                  <a:lnTo>
                    <a:pt x="10445" y="1370"/>
                  </a:lnTo>
                  <a:lnTo>
                    <a:pt x="10339" y="1253"/>
                  </a:lnTo>
                  <a:lnTo>
                    <a:pt x="10211" y="1126"/>
                  </a:lnTo>
                  <a:lnTo>
                    <a:pt x="10073" y="1009"/>
                  </a:lnTo>
                  <a:lnTo>
                    <a:pt x="9935" y="892"/>
                  </a:lnTo>
                  <a:lnTo>
                    <a:pt x="9798" y="786"/>
                  </a:lnTo>
                  <a:lnTo>
                    <a:pt x="9660" y="712"/>
                  </a:lnTo>
                  <a:lnTo>
                    <a:pt x="9606" y="680"/>
                  </a:lnTo>
                  <a:lnTo>
                    <a:pt x="9543" y="659"/>
                  </a:lnTo>
                  <a:lnTo>
                    <a:pt x="8842" y="489"/>
                  </a:lnTo>
                  <a:lnTo>
                    <a:pt x="8131" y="330"/>
                  </a:lnTo>
                  <a:lnTo>
                    <a:pt x="7770" y="256"/>
                  </a:lnTo>
                  <a:lnTo>
                    <a:pt x="7409" y="192"/>
                  </a:lnTo>
                  <a:lnTo>
                    <a:pt x="7049" y="128"/>
                  </a:lnTo>
                  <a:lnTo>
                    <a:pt x="6688" y="86"/>
                  </a:lnTo>
                  <a:lnTo>
                    <a:pt x="6337" y="43"/>
                  </a:lnTo>
                  <a:lnTo>
                    <a:pt x="5977" y="22"/>
                  </a:lnTo>
                  <a:lnTo>
                    <a:pt x="5616" y="1"/>
                  </a:lnTo>
                  <a:close/>
                </a:path>
              </a:pathLst>
            </a:custGeom>
            <a:solidFill>
              <a:srgbClr val="D383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19"/>
            <p:cNvSpPr/>
            <p:nvPr/>
          </p:nvSpPr>
          <p:spPr>
            <a:xfrm>
              <a:off x="5403925" y="2436775"/>
              <a:ext cx="303575" cy="273875"/>
            </a:xfrm>
            <a:custGeom>
              <a:avLst/>
              <a:gdLst/>
              <a:ahLst/>
              <a:cxnLst/>
              <a:rect l="l" t="t" r="r" b="b"/>
              <a:pathLst>
                <a:path w="12143" h="10955" extrusionOk="0">
                  <a:moveTo>
                    <a:pt x="7154" y="1"/>
                  </a:moveTo>
                  <a:lnTo>
                    <a:pt x="6867" y="22"/>
                  </a:lnTo>
                  <a:lnTo>
                    <a:pt x="6114" y="22"/>
                  </a:lnTo>
                  <a:lnTo>
                    <a:pt x="5880" y="33"/>
                  </a:lnTo>
                  <a:lnTo>
                    <a:pt x="5647" y="54"/>
                  </a:lnTo>
                  <a:lnTo>
                    <a:pt x="5381" y="86"/>
                  </a:lnTo>
                  <a:lnTo>
                    <a:pt x="5095" y="149"/>
                  </a:lnTo>
                  <a:lnTo>
                    <a:pt x="1465" y="1062"/>
                  </a:lnTo>
                  <a:lnTo>
                    <a:pt x="1337" y="1465"/>
                  </a:lnTo>
                  <a:lnTo>
                    <a:pt x="1231" y="1879"/>
                  </a:lnTo>
                  <a:lnTo>
                    <a:pt x="1125" y="2304"/>
                  </a:lnTo>
                  <a:lnTo>
                    <a:pt x="1030" y="2728"/>
                  </a:lnTo>
                  <a:lnTo>
                    <a:pt x="860" y="3588"/>
                  </a:lnTo>
                  <a:lnTo>
                    <a:pt x="701" y="4469"/>
                  </a:lnTo>
                  <a:lnTo>
                    <a:pt x="541" y="5339"/>
                  </a:lnTo>
                  <a:lnTo>
                    <a:pt x="382" y="6210"/>
                  </a:lnTo>
                  <a:lnTo>
                    <a:pt x="297" y="6645"/>
                  </a:lnTo>
                  <a:lnTo>
                    <a:pt x="202" y="7059"/>
                  </a:lnTo>
                  <a:lnTo>
                    <a:pt x="106" y="7483"/>
                  </a:lnTo>
                  <a:lnTo>
                    <a:pt x="0" y="7887"/>
                  </a:lnTo>
                  <a:lnTo>
                    <a:pt x="308" y="8195"/>
                  </a:lnTo>
                  <a:lnTo>
                    <a:pt x="616" y="8492"/>
                  </a:lnTo>
                  <a:lnTo>
                    <a:pt x="934" y="8768"/>
                  </a:lnTo>
                  <a:lnTo>
                    <a:pt x="1104" y="8906"/>
                  </a:lnTo>
                  <a:lnTo>
                    <a:pt x="1274" y="9044"/>
                  </a:lnTo>
                  <a:lnTo>
                    <a:pt x="1465" y="9171"/>
                  </a:lnTo>
                  <a:lnTo>
                    <a:pt x="1667" y="9298"/>
                  </a:lnTo>
                  <a:lnTo>
                    <a:pt x="1889" y="9426"/>
                  </a:lnTo>
                  <a:lnTo>
                    <a:pt x="2123" y="9543"/>
                  </a:lnTo>
                  <a:lnTo>
                    <a:pt x="2388" y="9659"/>
                  </a:lnTo>
                  <a:lnTo>
                    <a:pt x="2664" y="9776"/>
                  </a:lnTo>
                  <a:lnTo>
                    <a:pt x="2972" y="9893"/>
                  </a:lnTo>
                  <a:lnTo>
                    <a:pt x="3301" y="9999"/>
                  </a:lnTo>
                  <a:lnTo>
                    <a:pt x="3598" y="10084"/>
                  </a:lnTo>
                  <a:lnTo>
                    <a:pt x="3970" y="10179"/>
                  </a:lnTo>
                  <a:lnTo>
                    <a:pt x="4405" y="10264"/>
                  </a:lnTo>
                  <a:lnTo>
                    <a:pt x="4883" y="10360"/>
                  </a:lnTo>
                  <a:lnTo>
                    <a:pt x="5403" y="10455"/>
                  </a:lnTo>
                  <a:lnTo>
                    <a:pt x="5955" y="10540"/>
                  </a:lnTo>
                  <a:lnTo>
                    <a:pt x="6517" y="10625"/>
                  </a:lnTo>
                  <a:lnTo>
                    <a:pt x="7080" y="10710"/>
                  </a:lnTo>
                  <a:lnTo>
                    <a:pt x="7642" y="10774"/>
                  </a:lnTo>
                  <a:lnTo>
                    <a:pt x="8183" y="10837"/>
                  </a:lnTo>
                  <a:lnTo>
                    <a:pt x="8693" y="10891"/>
                  </a:lnTo>
                  <a:lnTo>
                    <a:pt x="9160" y="10922"/>
                  </a:lnTo>
                  <a:lnTo>
                    <a:pt x="9584" y="10944"/>
                  </a:lnTo>
                  <a:lnTo>
                    <a:pt x="9935" y="10954"/>
                  </a:lnTo>
                  <a:lnTo>
                    <a:pt x="10211" y="10933"/>
                  </a:lnTo>
                  <a:lnTo>
                    <a:pt x="10317" y="10922"/>
                  </a:lnTo>
                  <a:lnTo>
                    <a:pt x="10391" y="10901"/>
                  </a:lnTo>
                  <a:lnTo>
                    <a:pt x="12142" y="924"/>
                  </a:lnTo>
                  <a:lnTo>
                    <a:pt x="11665" y="829"/>
                  </a:lnTo>
                  <a:lnTo>
                    <a:pt x="11070" y="691"/>
                  </a:lnTo>
                  <a:lnTo>
                    <a:pt x="9659" y="372"/>
                  </a:lnTo>
                  <a:lnTo>
                    <a:pt x="8926" y="213"/>
                  </a:lnTo>
                  <a:lnTo>
                    <a:pt x="8576" y="149"/>
                  </a:lnTo>
                  <a:lnTo>
                    <a:pt x="8247" y="96"/>
                  </a:lnTo>
                  <a:lnTo>
                    <a:pt x="7929" y="43"/>
                  </a:lnTo>
                  <a:lnTo>
                    <a:pt x="7642" y="11"/>
                  </a:lnTo>
                  <a:lnTo>
                    <a:pt x="7377" y="1"/>
                  </a:lnTo>
                  <a:close/>
                </a:path>
              </a:pathLst>
            </a:custGeom>
            <a:solidFill>
              <a:srgbClr val="D383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19"/>
            <p:cNvSpPr/>
            <p:nvPr/>
          </p:nvSpPr>
          <p:spPr>
            <a:xfrm>
              <a:off x="5544275" y="2443150"/>
              <a:ext cx="221075" cy="270950"/>
            </a:xfrm>
            <a:custGeom>
              <a:avLst/>
              <a:gdLst/>
              <a:ahLst/>
              <a:cxnLst/>
              <a:rect l="l" t="t" r="r" b="b"/>
              <a:pathLst>
                <a:path w="8843" h="10838" extrusionOk="0">
                  <a:moveTo>
                    <a:pt x="2973" y="0"/>
                  </a:moveTo>
                  <a:lnTo>
                    <a:pt x="2814" y="11"/>
                  </a:lnTo>
                  <a:lnTo>
                    <a:pt x="2654" y="22"/>
                  </a:lnTo>
                  <a:lnTo>
                    <a:pt x="2506" y="43"/>
                  </a:lnTo>
                  <a:lnTo>
                    <a:pt x="2347" y="75"/>
                  </a:lnTo>
                  <a:lnTo>
                    <a:pt x="2198" y="117"/>
                  </a:lnTo>
                  <a:lnTo>
                    <a:pt x="2060" y="170"/>
                  </a:lnTo>
                  <a:lnTo>
                    <a:pt x="1922" y="245"/>
                  </a:lnTo>
                  <a:lnTo>
                    <a:pt x="1795" y="329"/>
                  </a:lnTo>
                  <a:lnTo>
                    <a:pt x="1731" y="383"/>
                  </a:lnTo>
                  <a:lnTo>
                    <a:pt x="1678" y="436"/>
                  </a:lnTo>
                  <a:lnTo>
                    <a:pt x="1582" y="563"/>
                  </a:lnTo>
                  <a:lnTo>
                    <a:pt x="1497" y="701"/>
                  </a:lnTo>
                  <a:lnTo>
                    <a:pt x="1444" y="850"/>
                  </a:lnTo>
                  <a:lnTo>
                    <a:pt x="1434" y="924"/>
                  </a:lnTo>
                  <a:lnTo>
                    <a:pt x="1413" y="998"/>
                  </a:lnTo>
                  <a:lnTo>
                    <a:pt x="1413" y="1072"/>
                  </a:lnTo>
                  <a:lnTo>
                    <a:pt x="1413" y="1147"/>
                  </a:lnTo>
                  <a:lnTo>
                    <a:pt x="1423" y="1221"/>
                  </a:lnTo>
                  <a:lnTo>
                    <a:pt x="1444" y="1295"/>
                  </a:lnTo>
                  <a:lnTo>
                    <a:pt x="1476" y="1359"/>
                  </a:lnTo>
                  <a:lnTo>
                    <a:pt x="1508" y="1433"/>
                  </a:lnTo>
                  <a:lnTo>
                    <a:pt x="1561" y="1508"/>
                  </a:lnTo>
                  <a:lnTo>
                    <a:pt x="1635" y="1582"/>
                  </a:lnTo>
                  <a:lnTo>
                    <a:pt x="1710" y="1656"/>
                  </a:lnTo>
                  <a:lnTo>
                    <a:pt x="1805" y="1730"/>
                  </a:lnTo>
                  <a:lnTo>
                    <a:pt x="1901" y="1805"/>
                  </a:lnTo>
                  <a:lnTo>
                    <a:pt x="2007" y="1868"/>
                  </a:lnTo>
                  <a:lnTo>
                    <a:pt x="2240" y="1996"/>
                  </a:lnTo>
                  <a:lnTo>
                    <a:pt x="2506" y="2123"/>
                  </a:lnTo>
                  <a:lnTo>
                    <a:pt x="2782" y="2240"/>
                  </a:lnTo>
                  <a:lnTo>
                    <a:pt x="3344" y="2463"/>
                  </a:lnTo>
                  <a:lnTo>
                    <a:pt x="3090" y="2399"/>
                  </a:lnTo>
                  <a:lnTo>
                    <a:pt x="2824" y="2346"/>
                  </a:lnTo>
                  <a:lnTo>
                    <a:pt x="2580" y="2314"/>
                  </a:lnTo>
                  <a:lnTo>
                    <a:pt x="2336" y="2293"/>
                  </a:lnTo>
                  <a:lnTo>
                    <a:pt x="2102" y="2304"/>
                  </a:lnTo>
                  <a:lnTo>
                    <a:pt x="1880" y="2325"/>
                  </a:lnTo>
                  <a:lnTo>
                    <a:pt x="1667" y="2357"/>
                  </a:lnTo>
                  <a:lnTo>
                    <a:pt x="1466" y="2410"/>
                  </a:lnTo>
                  <a:lnTo>
                    <a:pt x="1275" y="2484"/>
                  </a:lnTo>
                  <a:lnTo>
                    <a:pt x="1105" y="2569"/>
                  </a:lnTo>
                  <a:lnTo>
                    <a:pt x="946" y="2665"/>
                  </a:lnTo>
                  <a:lnTo>
                    <a:pt x="808" y="2781"/>
                  </a:lnTo>
                  <a:lnTo>
                    <a:pt x="691" y="2909"/>
                  </a:lnTo>
                  <a:lnTo>
                    <a:pt x="595" y="3047"/>
                  </a:lnTo>
                  <a:lnTo>
                    <a:pt x="553" y="3121"/>
                  </a:lnTo>
                  <a:lnTo>
                    <a:pt x="521" y="3206"/>
                  </a:lnTo>
                  <a:lnTo>
                    <a:pt x="489" y="3280"/>
                  </a:lnTo>
                  <a:lnTo>
                    <a:pt x="468" y="3365"/>
                  </a:lnTo>
                  <a:lnTo>
                    <a:pt x="457" y="3450"/>
                  </a:lnTo>
                  <a:lnTo>
                    <a:pt x="457" y="3535"/>
                  </a:lnTo>
                  <a:lnTo>
                    <a:pt x="457" y="3620"/>
                  </a:lnTo>
                  <a:lnTo>
                    <a:pt x="478" y="3705"/>
                  </a:lnTo>
                  <a:lnTo>
                    <a:pt x="500" y="3790"/>
                  </a:lnTo>
                  <a:lnTo>
                    <a:pt x="532" y="3874"/>
                  </a:lnTo>
                  <a:lnTo>
                    <a:pt x="563" y="3959"/>
                  </a:lnTo>
                  <a:lnTo>
                    <a:pt x="616" y="4044"/>
                  </a:lnTo>
                  <a:lnTo>
                    <a:pt x="723" y="4204"/>
                  </a:lnTo>
                  <a:lnTo>
                    <a:pt x="861" y="4363"/>
                  </a:lnTo>
                  <a:lnTo>
                    <a:pt x="1020" y="4511"/>
                  </a:lnTo>
                  <a:lnTo>
                    <a:pt x="1190" y="4649"/>
                  </a:lnTo>
                  <a:lnTo>
                    <a:pt x="1381" y="4766"/>
                  </a:lnTo>
                  <a:lnTo>
                    <a:pt x="1572" y="4883"/>
                  </a:lnTo>
                  <a:lnTo>
                    <a:pt x="1784" y="4978"/>
                  </a:lnTo>
                  <a:lnTo>
                    <a:pt x="1986" y="5063"/>
                  </a:lnTo>
                  <a:lnTo>
                    <a:pt x="2187" y="5127"/>
                  </a:lnTo>
                  <a:lnTo>
                    <a:pt x="2389" y="5169"/>
                  </a:lnTo>
                  <a:lnTo>
                    <a:pt x="2580" y="5191"/>
                  </a:lnTo>
                  <a:lnTo>
                    <a:pt x="2760" y="5191"/>
                  </a:lnTo>
                  <a:lnTo>
                    <a:pt x="2527" y="5222"/>
                  </a:lnTo>
                  <a:lnTo>
                    <a:pt x="2251" y="5244"/>
                  </a:lnTo>
                  <a:lnTo>
                    <a:pt x="1933" y="5286"/>
                  </a:lnTo>
                  <a:lnTo>
                    <a:pt x="1604" y="5329"/>
                  </a:lnTo>
                  <a:lnTo>
                    <a:pt x="1285" y="5382"/>
                  </a:lnTo>
                  <a:lnTo>
                    <a:pt x="988" y="5445"/>
                  </a:lnTo>
                  <a:lnTo>
                    <a:pt x="850" y="5488"/>
                  </a:lnTo>
                  <a:lnTo>
                    <a:pt x="723" y="5530"/>
                  </a:lnTo>
                  <a:lnTo>
                    <a:pt x="616" y="5583"/>
                  </a:lnTo>
                  <a:lnTo>
                    <a:pt x="532" y="5647"/>
                  </a:lnTo>
                  <a:lnTo>
                    <a:pt x="447" y="5700"/>
                  </a:lnTo>
                  <a:lnTo>
                    <a:pt x="372" y="5774"/>
                  </a:lnTo>
                  <a:lnTo>
                    <a:pt x="309" y="5849"/>
                  </a:lnTo>
                  <a:lnTo>
                    <a:pt x="245" y="5934"/>
                  </a:lnTo>
                  <a:lnTo>
                    <a:pt x="181" y="6018"/>
                  </a:lnTo>
                  <a:lnTo>
                    <a:pt x="139" y="6103"/>
                  </a:lnTo>
                  <a:lnTo>
                    <a:pt x="96" y="6188"/>
                  </a:lnTo>
                  <a:lnTo>
                    <a:pt x="54" y="6284"/>
                  </a:lnTo>
                  <a:lnTo>
                    <a:pt x="33" y="6379"/>
                  </a:lnTo>
                  <a:lnTo>
                    <a:pt x="11" y="6475"/>
                  </a:lnTo>
                  <a:lnTo>
                    <a:pt x="1" y="6570"/>
                  </a:lnTo>
                  <a:lnTo>
                    <a:pt x="1" y="6666"/>
                  </a:lnTo>
                  <a:lnTo>
                    <a:pt x="11" y="6761"/>
                  </a:lnTo>
                  <a:lnTo>
                    <a:pt x="33" y="6857"/>
                  </a:lnTo>
                  <a:lnTo>
                    <a:pt x="65" y="6942"/>
                  </a:lnTo>
                  <a:lnTo>
                    <a:pt x="107" y="7037"/>
                  </a:lnTo>
                  <a:lnTo>
                    <a:pt x="171" y="7122"/>
                  </a:lnTo>
                  <a:lnTo>
                    <a:pt x="234" y="7207"/>
                  </a:lnTo>
                  <a:lnTo>
                    <a:pt x="319" y="7282"/>
                  </a:lnTo>
                  <a:lnTo>
                    <a:pt x="404" y="7345"/>
                  </a:lnTo>
                  <a:lnTo>
                    <a:pt x="489" y="7398"/>
                  </a:lnTo>
                  <a:lnTo>
                    <a:pt x="585" y="7462"/>
                  </a:lnTo>
                  <a:lnTo>
                    <a:pt x="786" y="7558"/>
                  </a:lnTo>
                  <a:lnTo>
                    <a:pt x="1030" y="7674"/>
                  </a:lnTo>
                  <a:lnTo>
                    <a:pt x="1285" y="7770"/>
                  </a:lnTo>
                  <a:lnTo>
                    <a:pt x="1550" y="7865"/>
                  </a:lnTo>
                  <a:lnTo>
                    <a:pt x="1816" y="7950"/>
                  </a:lnTo>
                  <a:lnTo>
                    <a:pt x="2081" y="8035"/>
                  </a:lnTo>
                  <a:lnTo>
                    <a:pt x="2347" y="8099"/>
                  </a:lnTo>
                  <a:lnTo>
                    <a:pt x="2612" y="8152"/>
                  </a:lnTo>
                  <a:lnTo>
                    <a:pt x="2888" y="8205"/>
                  </a:lnTo>
                  <a:lnTo>
                    <a:pt x="1848" y="8216"/>
                  </a:lnTo>
                  <a:lnTo>
                    <a:pt x="1402" y="8226"/>
                  </a:lnTo>
                  <a:lnTo>
                    <a:pt x="1200" y="8247"/>
                  </a:lnTo>
                  <a:lnTo>
                    <a:pt x="1009" y="8258"/>
                  </a:lnTo>
                  <a:lnTo>
                    <a:pt x="839" y="8279"/>
                  </a:lnTo>
                  <a:lnTo>
                    <a:pt x="680" y="8311"/>
                  </a:lnTo>
                  <a:lnTo>
                    <a:pt x="532" y="8354"/>
                  </a:lnTo>
                  <a:lnTo>
                    <a:pt x="404" y="8407"/>
                  </a:lnTo>
                  <a:lnTo>
                    <a:pt x="298" y="8460"/>
                  </a:lnTo>
                  <a:lnTo>
                    <a:pt x="213" y="8534"/>
                  </a:lnTo>
                  <a:lnTo>
                    <a:pt x="139" y="8608"/>
                  </a:lnTo>
                  <a:lnTo>
                    <a:pt x="86" y="8704"/>
                  </a:lnTo>
                  <a:lnTo>
                    <a:pt x="54" y="8789"/>
                  </a:lnTo>
                  <a:lnTo>
                    <a:pt x="43" y="8874"/>
                  </a:lnTo>
                  <a:lnTo>
                    <a:pt x="33" y="8959"/>
                  </a:lnTo>
                  <a:lnTo>
                    <a:pt x="33" y="9033"/>
                  </a:lnTo>
                  <a:lnTo>
                    <a:pt x="43" y="9118"/>
                  </a:lnTo>
                  <a:lnTo>
                    <a:pt x="65" y="9203"/>
                  </a:lnTo>
                  <a:lnTo>
                    <a:pt x="86" y="9277"/>
                  </a:lnTo>
                  <a:lnTo>
                    <a:pt x="118" y="9362"/>
                  </a:lnTo>
                  <a:lnTo>
                    <a:pt x="160" y="9436"/>
                  </a:lnTo>
                  <a:lnTo>
                    <a:pt x="203" y="9510"/>
                  </a:lnTo>
                  <a:lnTo>
                    <a:pt x="256" y="9574"/>
                  </a:lnTo>
                  <a:lnTo>
                    <a:pt x="309" y="9648"/>
                  </a:lnTo>
                  <a:lnTo>
                    <a:pt x="436" y="9765"/>
                  </a:lnTo>
                  <a:lnTo>
                    <a:pt x="510" y="9818"/>
                  </a:lnTo>
                  <a:lnTo>
                    <a:pt x="585" y="9861"/>
                  </a:lnTo>
                  <a:lnTo>
                    <a:pt x="691" y="9914"/>
                  </a:lnTo>
                  <a:lnTo>
                    <a:pt x="871" y="9967"/>
                  </a:lnTo>
                  <a:lnTo>
                    <a:pt x="1105" y="10041"/>
                  </a:lnTo>
                  <a:lnTo>
                    <a:pt x="1391" y="10105"/>
                  </a:lnTo>
                  <a:lnTo>
                    <a:pt x="2071" y="10264"/>
                  </a:lnTo>
                  <a:lnTo>
                    <a:pt x="2824" y="10423"/>
                  </a:lnTo>
                  <a:lnTo>
                    <a:pt x="3578" y="10572"/>
                  </a:lnTo>
                  <a:lnTo>
                    <a:pt x="4246" y="10699"/>
                  </a:lnTo>
                  <a:lnTo>
                    <a:pt x="4756" y="10784"/>
                  </a:lnTo>
                  <a:lnTo>
                    <a:pt x="5032" y="10827"/>
                  </a:lnTo>
                  <a:lnTo>
                    <a:pt x="5287" y="10837"/>
                  </a:lnTo>
                  <a:lnTo>
                    <a:pt x="5658" y="10837"/>
                  </a:lnTo>
                  <a:lnTo>
                    <a:pt x="5775" y="10816"/>
                  </a:lnTo>
                  <a:lnTo>
                    <a:pt x="5902" y="10795"/>
                  </a:lnTo>
                  <a:lnTo>
                    <a:pt x="6019" y="10752"/>
                  </a:lnTo>
                  <a:lnTo>
                    <a:pt x="6104" y="10720"/>
                  </a:lnTo>
                  <a:lnTo>
                    <a:pt x="6178" y="10678"/>
                  </a:lnTo>
                  <a:lnTo>
                    <a:pt x="6263" y="10636"/>
                  </a:lnTo>
                  <a:lnTo>
                    <a:pt x="6327" y="10582"/>
                  </a:lnTo>
                  <a:lnTo>
                    <a:pt x="6401" y="10519"/>
                  </a:lnTo>
                  <a:lnTo>
                    <a:pt x="6465" y="10455"/>
                  </a:lnTo>
                  <a:lnTo>
                    <a:pt x="6581" y="10317"/>
                  </a:lnTo>
                  <a:lnTo>
                    <a:pt x="6677" y="10169"/>
                  </a:lnTo>
                  <a:lnTo>
                    <a:pt x="6709" y="10084"/>
                  </a:lnTo>
                  <a:lnTo>
                    <a:pt x="6741" y="10009"/>
                  </a:lnTo>
                  <a:lnTo>
                    <a:pt x="6773" y="9924"/>
                  </a:lnTo>
                  <a:lnTo>
                    <a:pt x="6794" y="9829"/>
                  </a:lnTo>
                  <a:lnTo>
                    <a:pt x="6804" y="9744"/>
                  </a:lnTo>
                  <a:lnTo>
                    <a:pt x="6804" y="9659"/>
                  </a:lnTo>
                  <a:lnTo>
                    <a:pt x="6804" y="9564"/>
                  </a:lnTo>
                  <a:lnTo>
                    <a:pt x="6794" y="9479"/>
                  </a:lnTo>
                  <a:lnTo>
                    <a:pt x="6783" y="9394"/>
                  </a:lnTo>
                  <a:lnTo>
                    <a:pt x="6762" y="9309"/>
                  </a:lnTo>
                  <a:lnTo>
                    <a:pt x="6730" y="9224"/>
                  </a:lnTo>
                  <a:lnTo>
                    <a:pt x="6698" y="9139"/>
                  </a:lnTo>
                  <a:lnTo>
                    <a:pt x="6656" y="9065"/>
                  </a:lnTo>
                  <a:lnTo>
                    <a:pt x="6613" y="8990"/>
                  </a:lnTo>
                  <a:lnTo>
                    <a:pt x="6560" y="8916"/>
                  </a:lnTo>
                  <a:lnTo>
                    <a:pt x="6497" y="8842"/>
                  </a:lnTo>
                  <a:lnTo>
                    <a:pt x="6443" y="8778"/>
                  </a:lnTo>
                  <a:lnTo>
                    <a:pt x="6369" y="8725"/>
                  </a:lnTo>
                  <a:lnTo>
                    <a:pt x="6306" y="8672"/>
                  </a:lnTo>
                  <a:lnTo>
                    <a:pt x="6231" y="8619"/>
                  </a:lnTo>
                  <a:lnTo>
                    <a:pt x="6146" y="8576"/>
                  </a:lnTo>
                  <a:lnTo>
                    <a:pt x="6072" y="8545"/>
                  </a:lnTo>
                  <a:lnTo>
                    <a:pt x="6072" y="8545"/>
                  </a:lnTo>
                  <a:lnTo>
                    <a:pt x="6168" y="8566"/>
                  </a:lnTo>
                  <a:lnTo>
                    <a:pt x="6274" y="8576"/>
                  </a:lnTo>
                  <a:lnTo>
                    <a:pt x="6380" y="8576"/>
                  </a:lnTo>
                  <a:lnTo>
                    <a:pt x="6486" y="8566"/>
                  </a:lnTo>
                  <a:lnTo>
                    <a:pt x="6592" y="8545"/>
                  </a:lnTo>
                  <a:lnTo>
                    <a:pt x="6698" y="8513"/>
                  </a:lnTo>
                  <a:lnTo>
                    <a:pt x="6794" y="8481"/>
                  </a:lnTo>
                  <a:lnTo>
                    <a:pt x="6889" y="8438"/>
                  </a:lnTo>
                  <a:lnTo>
                    <a:pt x="6985" y="8385"/>
                  </a:lnTo>
                  <a:lnTo>
                    <a:pt x="7070" y="8322"/>
                  </a:lnTo>
                  <a:lnTo>
                    <a:pt x="7155" y="8258"/>
                  </a:lnTo>
                  <a:lnTo>
                    <a:pt x="7229" y="8184"/>
                  </a:lnTo>
                  <a:lnTo>
                    <a:pt x="7303" y="8109"/>
                  </a:lnTo>
                  <a:lnTo>
                    <a:pt x="7367" y="8025"/>
                  </a:lnTo>
                  <a:lnTo>
                    <a:pt x="7420" y="7929"/>
                  </a:lnTo>
                  <a:lnTo>
                    <a:pt x="7462" y="7833"/>
                  </a:lnTo>
                  <a:lnTo>
                    <a:pt x="7505" y="7738"/>
                  </a:lnTo>
                  <a:lnTo>
                    <a:pt x="7526" y="7642"/>
                  </a:lnTo>
                  <a:lnTo>
                    <a:pt x="7547" y="7536"/>
                  </a:lnTo>
                  <a:lnTo>
                    <a:pt x="7547" y="7430"/>
                  </a:lnTo>
                  <a:lnTo>
                    <a:pt x="7547" y="7324"/>
                  </a:lnTo>
                  <a:lnTo>
                    <a:pt x="7537" y="7218"/>
                  </a:lnTo>
                  <a:lnTo>
                    <a:pt x="7515" y="7122"/>
                  </a:lnTo>
                  <a:lnTo>
                    <a:pt x="7484" y="7016"/>
                  </a:lnTo>
                  <a:lnTo>
                    <a:pt x="7452" y="6921"/>
                  </a:lnTo>
                  <a:lnTo>
                    <a:pt x="7409" y="6825"/>
                  </a:lnTo>
                  <a:lnTo>
                    <a:pt x="7356" y="6730"/>
                  </a:lnTo>
                  <a:lnTo>
                    <a:pt x="7293" y="6645"/>
                  </a:lnTo>
                  <a:lnTo>
                    <a:pt x="7229" y="6570"/>
                  </a:lnTo>
                  <a:lnTo>
                    <a:pt x="7155" y="6496"/>
                  </a:lnTo>
                  <a:lnTo>
                    <a:pt x="7070" y="6432"/>
                  </a:lnTo>
                  <a:lnTo>
                    <a:pt x="6985" y="6369"/>
                  </a:lnTo>
                  <a:lnTo>
                    <a:pt x="7102" y="6369"/>
                  </a:lnTo>
                  <a:lnTo>
                    <a:pt x="7208" y="6348"/>
                  </a:lnTo>
                  <a:lnTo>
                    <a:pt x="7314" y="6316"/>
                  </a:lnTo>
                  <a:lnTo>
                    <a:pt x="7431" y="6284"/>
                  </a:lnTo>
                  <a:lnTo>
                    <a:pt x="7526" y="6231"/>
                  </a:lnTo>
                  <a:lnTo>
                    <a:pt x="7632" y="6178"/>
                  </a:lnTo>
                  <a:lnTo>
                    <a:pt x="7728" y="6125"/>
                  </a:lnTo>
                  <a:lnTo>
                    <a:pt x="7813" y="6050"/>
                  </a:lnTo>
                  <a:lnTo>
                    <a:pt x="7898" y="5976"/>
                  </a:lnTo>
                  <a:lnTo>
                    <a:pt x="7983" y="5891"/>
                  </a:lnTo>
                  <a:lnTo>
                    <a:pt x="8057" y="5806"/>
                  </a:lnTo>
                  <a:lnTo>
                    <a:pt x="8120" y="5721"/>
                  </a:lnTo>
                  <a:lnTo>
                    <a:pt x="8174" y="5615"/>
                  </a:lnTo>
                  <a:lnTo>
                    <a:pt x="8216" y="5520"/>
                  </a:lnTo>
                  <a:lnTo>
                    <a:pt x="8248" y="5414"/>
                  </a:lnTo>
                  <a:lnTo>
                    <a:pt x="8280" y="5297"/>
                  </a:lnTo>
                  <a:lnTo>
                    <a:pt x="8290" y="5191"/>
                  </a:lnTo>
                  <a:lnTo>
                    <a:pt x="8290" y="5074"/>
                  </a:lnTo>
                  <a:lnTo>
                    <a:pt x="8280" y="4968"/>
                  </a:lnTo>
                  <a:lnTo>
                    <a:pt x="8258" y="4851"/>
                  </a:lnTo>
                  <a:lnTo>
                    <a:pt x="8237" y="4745"/>
                  </a:lnTo>
                  <a:lnTo>
                    <a:pt x="8195" y="4639"/>
                  </a:lnTo>
                  <a:lnTo>
                    <a:pt x="8142" y="4543"/>
                  </a:lnTo>
                  <a:lnTo>
                    <a:pt x="8089" y="4448"/>
                  </a:lnTo>
                  <a:lnTo>
                    <a:pt x="8014" y="4363"/>
                  </a:lnTo>
                  <a:lnTo>
                    <a:pt x="7940" y="4278"/>
                  </a:lnTo>
                  <a:lnTo>
                    <a:pt x="7866" y="4204"/>
                  </a:lnTo>
                  <a:lnTo>
                    <a:pt x="7770" y="4129"/>
                  </a:lnTo>
                  <a:lnTo>
                    <a:pt x="7675" y="4076"/>
                  </a:lnTo>
                  <a:lnTo>
                    <a:pt x="7579" y="4034"/>
                  </a:lnTo>
                  <a:lnTo>
                    <a:pt x="7561" y="4027"/>
                  </a:lnTo>
                  <a:lnTo>
                    <a:pt x="7600" y="4034"/>
                  </a:lnTo>
                  <a:lnTo>
                    <a:pt x="7728" y="4034"/>
                  </a:lnTo>
                  <a:lnTo>
                    <a:pt x="7845" y="4023"/>
                  </a:lnTo>
                  <a:lnTo>
                    <a:pt x="7961" y="3991"/>
                  </a:lnTo>
                  <a:lnTo>
                    <a:pt x="8078" y="3949"/>
                  </a:lnTo>
                  <a:lnTo>
                    <a:pt x="8195" y="3896"/>
                  </a:lnTo>
                  <a:lnTo>
                    <a:pt x="8301" y="3821"/>
                  </a:lnTo>
                  <a:lnTo>
                    <a:pt x="8407" y="3747"/>
                  </a:lnTo>
                  <a:lnTo>
                    <a:pt x="8503" y="3662"/>
                  </a:lnTo>
                  <a:lnTo>
                    <a:pt x="8588" y="3556"/>
                  </a:lnTo>
                  <a:lnTo>
                    <a:pt x="8662" y="3461"/>
                  </a:lnTo>
                  <a:lnTo>
                    <a:pt x="8725" y="3344"/>
                  </a:lnTo>
                  <a:lnTo>
                    <a:pt x="8779" y="3227"/>
                  </a:lnTo>
                  <a:lnTo>
                    <a:pt x="8810" y="3110"/>
                  </a:lnTo>
                  <a:lnTo>
                    <a:pt x="8842" y="2983"/>
                  </a:lnTo>
                  <a:lnTo>
                    <a:pt x="8842" y="2856"/>
                  </a:lnTo>
                  <a:lnTo>
                    <a:pt x="8842" y="2728"/>
                  </a:lnTo>
                  <a:lnTo>
                    <a:pt x="8832" y="2601"/>
                  </a:lnTo>
                  <a:lnTo>
                    <a:pt x="8810" y="2484"/>
                  </a:lnTo>
                  <a:lnTo>
                    <a:pt x="8779" y="2367"/>
                  </a:lnTo>
                  <a:lnTo>
                    <a:pt x="8736" y="2251"/>
                  </a:lnTo>
                  <a:lnTo>
                    <a:pt x="8683" y="2134"/>
                  </a:lnTo>
                  <a:lnTo>
                    <a:pt x="8619" y="2017"/>
                  </a:lnTo>
                  <a:lnTo>
                    <a:pt x="8556" y="1911"/>
                  </a:lnTo>
                  <a:lnTo>
                    <a:pt x="8481" y="1805"/>
                  </a:lnTo>
                  <a:lnTo>
                    <a:pt x="8396" y="1709"/>
                  </a:lnTo>
                  <a:lnTo>
                    <a:pt x="8312" y="1614"/>
                  </a:lnTo>
                  <a:lnTo>
                    <a:pt x="8227" y="1529"/>
                  </a:lnTo>
                  <a:lnTo>
                    <a:pt x="8120" y="1444"/>
                  </a:lnTo>
                  <a:lnTo>
                    <a:pt x="8025" y="1359"/>
                  </a:lnTo>
                  <a:lnTo>
                    <a:pt x="7919" y="1295"/>
                  </a:lnTo>
                  <a:lnTo>
                    <a:pt x="7707" y="1168"/>
                  </a:lnTo>
                  <a:lnTo>
                    <a:pt x="7462" y="1041"/>
                  </a:lnTo>
                  <a:lnTo>
                    <a:pt x="7186" y="924"/>
                  </a:lnTo>
                  <a:lnTo>
                    <a:pt x="6889" y="807"/>
                  </a:lnTo>
                  <a:lnTo>
                    <a:pt x="6571" y="701"/>
                  </a:lnTo>
                  <a:lnTo>
                    <a:pt x="6231" y="584"/>
                  </a:lnTo>
                  <a:lnTo>
                    <a:pt x="5881" y="489"/>
                  </a:lnTo>
                  <a:lnTo>
                    <a:pt x="5520" y="393"/>
                  </a:lnTo>
                  <a:lnTo>
                    <a:pt x="5159" y="308"/>
                  </a:lnTo>
                  <a:lnTo>
                    <a:pt x="4798" y="234"/>
                  </a:lnTo>
                  <a:lnTo>
                    <a:pt x="4448" y="160"/>
                  </a:lnTo>
                  <a:lnTo>
                    <a:pt x="4108" y="107"/>
                  </a:lnTo>
                  <a:lnTo>
                    <a:pt x="3790" y="53"/>
                  </a:lnTo>
                  <a:lnTo>
                    <a:pt x="3493" y="22"/>
                  </a:lnTo>
                  <a:lnTo>
                    <a:pt x="3217" y="11"/>
                  </a:lnTo>
                  <a:lnTo>
                    <a:pt x="2973" y="0"/>
                  </a:lnTo>
                  <a:close/>
                </a:path>
              </a:pathLst>
            </a:custGeom>
            <a:solidFill>
              <a:srgbClr val="D383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19"/>
            <p:cNvSpPr/>
            <p:nvPr/>
          </p:nvSpPr>
          <p:spPr>
            <a:xfrm>
              <a:off x="5616450" y="2648250"/>
              <a:ext cx="79625" cy="10925"/>
            </a:xfrm>
            <a:custGeom>
              <a:avLst/>
              <a:gdLst/>
              <a:ahLst/>
              <a:cxnLst/>
              <a:rect l="l" t="t" r="r" b="b"/>
              <a:pathLst>
                <a:path w="3185" h="437" extrusionOk="0">
                  <a:moveTo>
                    <a:pt x="1" y="1"/>
                  </a:moveTo>
                  <a:lnTo>
                    <a:pt x="75" y="22"/>
                  </a:lnTo>
                  <a:lnTo>
                    <a:pt x="277" y="96"/>
                  </a:lnTo>
                  <a:lnTo>
                    <a:pt x="585" y="192"/>
                  </a:lnTo>
                  <a:lnTo>
                    <a:pt x="776" y="245"/>
                  </a:lnTo>
                  <a:lnTo>
                    <a:pt x="988" y="298"/>
                  </a:lnTo>
                  <a:lnTo>
                    <a:pt x="1221" y="341"/>
                  </a:lnTo>
                  <a:lnTo>
                    <a:pt x="1476" y="383"/>
                  </a:lnTo>
                  <a:lnTo>
                    <a:pt x="1731" y="415"/>
                  </a:lnTo>
                  <a:lnTo>
                    <a:pt x="2007" y="426"/>
                  </a:lnTo>
                  <a:lnTo>
                    <a:pt x="2293" y="436"/>
                  </a:lnTo>
                  <a:lnTo>
                    <a:pt x="2591" y="426"/>
                  </a:lnTo>
                  <a:lnTo>
                    <a:pt x="2888" y="394"/>
                  </a:lnTo>
                  <a:lnTo>
                    <a:pt x="3185" y="341"/>
                  </a:lnTo>
                  <a:lnTo>
                    <a:pt x="3015" y="330"/>
                  </a:lnTo>
                  <a:lnTo>
                    <a:pt x="2484" y="288"/>
                  </a:lnTo>
                  <a:lnTo>
                    <a:pt x="1497" y="181"/>
                  </a:lnTo>
                  <a:lnTo>
                    <a:pt x="818" y="9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624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19"/>
            <p:cNvSpPr/>
            <p:nvPr/>
          </p:nvSpPr>
          <p:spPr>
            <a:xfrm>
              <a:off x="5613275" y="2572900"/>
              <a:ext cx="105625" cy="29475"/>
            </a:xfrm>
            <a:custGeom>
              <a:avLst/>
              <a:gdLst/>
              <a:ahLst/>
              <a:cxnLst/>
              <a:rect l="l" t="t" r="r" b="b"/>
              <a:pathLst>
                <a:path w="4225" h="1179" extrusionOk="0">
                  <a:moveTo>
                    <a:pt x="0" y="1"/>
                  </a:moveTo>
                  <a:lnTo>
                    <a:pt x="542" y="181"/>
                  </a:lnTo>
                  <a:lnTo>
                    <a:pt x="1115" y="372"/>
                  </a:lnTo>
                  <a:lnTo>
                    <a:pt x="1805" y="584"/>
                  </a:lnTo>
                  <a:lnTo>
                    <a:pt x="2527" y="797"/>
                  </a:lnTo>
                  <a:lnTo>
                    <a:pt x="3216" y="988"/>
                  </a:lnTo>
                  <a:lnTo>
                    <a:pt x="3524" y="1062"/>
                  </a:lnTo>
                  <a:lnTo>
                    <a:pt x="3800" y="1126"/>
                  </a:lnTo>
                  <a:lnTo>
                    <a:pt x="4044" y="1168"/>
                  </a:lnTo>
                  <a:lnTo>
                    <a:pt x="4225" y="1179"/>
                  </a:lnTo>
                  <a:lnTo>
                    <a:pt x="3853" y="1041"/>
                  </a:lnTo>
                  <a:lnTo>
                    <a:pt x="3439" y="882"/>
                  </a:lnTo>
                  <a:lnTo>
                    <a:pt x="2898" y="701"/>
                  </a:lnTo>
                  <a:lnTo>
                    <a:pt x="2251" y="499"/>
                  </a:lnTo>
                  <a:lnTo>
                    <a:pt x="1900" y="404"/>
                  </a:lnTo>
                  <a:lnTo>
                    <a:pt x="1539" y="308"/>
                  </a:lnTo>
                  <a:lnTo>
                    <a:pt x="1168" y="213"/>
                  </a:lnTo>
                  <a:lnTo>
                    <a:pt x="775" y="128"/>
                  </a:lnTo>
                  <a:lnTo>
                    <a:pt x="393" y="6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624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19"/>
            <p:cNvSpPr/>
            <p:nvPr/>
          </p:nvSpPr>
          <p:spPr>
            <a:xfrm>
              <a:off x="5623625" y="2503375"/>
              <a:ext cx="110950" cy="40900"/>
            </a:xfrm>
            <a:custGeom>
              <a:avLst/>
              <a:gdLst/>
              <a:ahLst/>
              <a:cxnLst/>
              <a:rect l="l" t="t" r="r" b="b"/>
              <a:pathLst>
                <a:path w="4438" h="1636" extrusionOk="0">
                  <a:moveTo>
                    <a:pt x="0" y="1"/>
                  </a:moveTo>
                  <a:lnTo>
                    <a:pt x="574" y="256"/>
                  </a:lnTo>
                  <a:lnTo>
                    <a:pt x="1179" y="521"/>
                  </a:lnTo>
                  <a:lnTo>
                    <a:pt x="1890" y="829"/>
                  </a:lnTo>
                  <a:lnTo>
                    <a:pt x="2643" y="1126"/>
                  </a:lnTo>
                  <a:lnTo>
                    <a:pt x="3015" y="1264"/>
                  </a:lnTo>
                  <a:lnTo>
                    <a:pt x="3376" y="1391"/>
                  </a:lnTo>
                  <a:lnTo>
                    <a:pt x="3705" y="1497"/>
                  </a:lnTo>
                  <a:lnTo>
                    <a:pt x="3991" y="1572"/>
                  </a:lnTo>
                  <a:lnTo>
                    <a:pt x="4235" y="1625"/>
                  </a:lnTo>
                  <a:lnTo>
                    <a:pt x="4341" y="1635"/>
                  </a:lnTo>
                  <a:lnTo>
                    <a:pt x="4437" y="1635"/>
                  </a:lnTo>
                  <a:lnTo>
                    <a:pt x="3917" y="1402"/>
                  </a:lnTo>
                  <a:lnTo>
                    <a:pt x="3354" y="1147"/>
                  </a:lnTo>
                  <a:lnTo>
                    <a:pt x="2686" y="860"/>
                  </a:lnTo>
                  <a:lnTo>
                    <a:pt x="1953" y="563"/>
                  </a:lnTo>
                  <a:lnTo>
                    <a:pt x="1582" y="425"/>
                  </a:lnTo>
                  <a:lnTo>
                    <a:pt x="1221" y="298"/>
                  </a:lnTo>
                  <a:lnTo>
                    <a:pt x="871" y="192"/>
                  </a:lnTo>
                  <a:lnTo>
                    <a:pt x="552" y="96"/>
                  </a:lnTo>
                  <a:lnTo>
                    <a:pt x="255" y="33"/>
                  </a:lnTo>
                  <a:lnTo>
                    <a:pt x="128" y="1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624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19"/>
            <p:cNvSpPr/>
            <p:nvPr/>
          </p:nvSpPr>
          <p:spPr>
            <a:xfrm>
              <a:off x="4548425" y="2372300"/>
              <a:ext cx="915225" cy="314725"/>
            </a:xfrm>
            <a:custGeom>
              <a:avLst/>
              <a:gdLst/>
              <a:ahLst/>
              <a:cxnLst/>
              <a:rect l="l" t="t" r="r" b="b"/>
              <a:pathLst>
                <a:path w="36609" h="12589" extrusionOk="0">
                  <a:moveTo>
                    <a:pt x="3302" y="1"/>
                  </a:moveTo>
                  <a:lnTo>
                    <a:pt x="1" y="11262"/>
                  </a:lnTo>
                  <a:lnTo>
                    <a:pt x="32182" y="12589"/>
                  </a:lnTo>
                  <a:lnTo>
                    <a:pt x="34931" y="12557"/>
                  </a:lnTo>
                  <a:lnTo>
                    <a:pt x="36608" y="2314"/>
                  </a:lnTo>
                  <a:lnTo>
                    <a:pt x="14170" y="754"/>
                  </a:lnTo>
                  <a:lnTo>
                    <a:pt x="330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19"/>
            <p:cNvSpPr/>
            <p:nvPr/>
          </p:nvSpPr>
          <p:spPr>
            <a:xfrm>
              <a:off x="5427525" y="968075"/>
              <a:ext cx="53375" cy="78300"/>
            </a:xfrm>
            <a:custGeom>
              <a:avLst/>
              <a:gdLst/>
              <a:ahLst/>
              <a:cxnLst/>
              <a:rect l="l" t="t" r="r" b="b"/>
              <a:pathLst>
                <a:path w="2135" h="3132" fill="none" extrusionOk="0">
                  <a:moveTo>
                    <a:pt x="1253" y="1"/>
                  </a:moveTo>
                  <a:lnTo>
                    <a:pt x="1253" y="1"/>
                  </a:lnTo>
                  <a:lnTo>
                    <a:pt x="1338" y="22"/>
                  </a:lnTo>
                  <a:lnTo>
                    <a:pt x="1412" y="64"/>
                  </a:lnTo>
                  <a:lnTo>
                    <a:pt x="1487" y="96"/>
                  </a:lnTo>
                  <a:lnTo>
                    <a:pt x="1550" y="149"/>
                  </a:lnTo>
                  <a:lnTo>
                    <a:pt x="1614" y="202"/>
                  </a:lnTo>
                  <a:lnTo>
                    <a:pt x="1667" y="266"/>
                  </a:lnTo>
                  <a:lnTo>
                    <a:pt x="1773" y="404"/>
                  </a:lnTo>
                  <a:lnTo>
                    <a:pt x="1858" y="553"/>
                  </a:lnTo>
                  <a:lnTo>
                    <a:pt x="1932" y="712"/>
                  </a:lnTo>
                  <a:lnTo>
                    <a:pt x="1996" y="871"/>
                  </a:lnTo>
                  <a:lnTo>
                    <a:pt x="2039" y="1041"/>
                  </a:lnTo>
                  <a:lnTo>
                    <a:pt x="2039" y="1041"/>
                  </a:lnTo>
                  <a:lnTo>
                    <a:pt x="2081" y="1200"/>
                  </a:lnTo>
                  <a:lnTo>
                    <a:pt x="2102" y="1359"/>
                  </a:lnTo>
                  <a:lnTo>
                    <a:pt x="2124" y="1529"/>
                  </a:lnTo>
                  <a:lnTo>
                    <a:pt x="2134" y="1688"/>
                  </a:lnTo>
                  <a:lnTo>
                    <a:pt x="2124" y="1858"/>
                  </a:lnTo>
                  <a:lnTo>
                    <a:pt x="2113" y="2017"/>
                  </a:lnTo>
                  <a:lnTo>
                    <a:pt x="2081" y="2177"/>
                  </a:lnTo>
                  <a:lnTo>
                    <a:pt x="2028" y="2336"/>
                  </a:lnTo>
                  <a:lnTo>
                    <a:pt x="2028" y="2336"/>
                  </a:lnTo>
                  <a:lnTo>
                    <a:pt x="1964" y="2484"/>
                  </a:lnTo>
                  <a:lnTo>
                    <a:pt x="1879" y="2622"/>
                  </a:lnTo>
                  <a:lnTo>
                    <a:pt x="1773" y="2750"/>
                  </a:lnTo>
                  <a:lnTo>
                    <a:pt x="1657" y="2867"/>
                  </a:lnTo>
                  <a:lnTo>
                    <a:pt x="1529" y="2973"/>
                  </a:lnTo>
                  <a:lnTo>
                    <a:pt x="1391" y="3047"/>
                  </a:lnTo>
                  <a:lnTo>
                    <a:pt x="1317" y="3079"/>
                  </a:lnTo>
                  <a:lnTo>
                    <a:pt x="1243" y="3100"/>
                  </a:lnTo>
                  <a:lnTo>
                    <a:pt x="1158" y="3121"/>
                  </a:lnTo>
                  <a:lnTo>
                    <a:pt x="1083" y="3132"/>
                  </a:lnTo>
                  <a:lnTo>
                    <a:pt x="1083" y="3132"/>
                  </a:lnTo>
                  <a:lnTo>
                    <a:pt x="998" y="3132"/>
                  </a:lnTo>
                  <a:lnTo>
                    <a:pt x="914" y="3121"/>
                  </a:lnTo>
                  <a:lnTo>
                    <a:pt x="829" y="3111"/>
                  </a:lnTo>
                  <a:lnTo>
                    <a:pt x="744" y="3089"/>
                  </a:lnTo>
                  <a:lnTo>
                    <a:pt x="669" y="3068"/>
                  </a:lnTo>
                  <a:lnTo>
                    <a:pt x="585" y="3036"/>
                  </a:lnTo>
                  <a:lnTo>
                    <a:pt x="510" y="2994"/>
                  </a:lnTo>
                  <a:lnTo>
                    <a:pt x="436" y="2951"/>
                  </a:lnTo>
                  <a:lnTo>
                    <a:pt x="298" y="2845"/>
                  </a:lnTo>
                  <a:lnTo>
                    <a:pt x="181" y="2718"/>
                  </a:lnTo>
                  <a:lnTo>
                    <a:pt x="86" y="2580"/>
                  </a:lnTo>
                  <a:lnTo>
                    <a:pt x="1" y="2431"/>
                  </a:lnTo>
                </a:path>
              </a:pathLst>
            </a:custGeom>
            <a:noFill/>
            <a:ln w="1272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19"/>
            <p:cNvSpPr/>
            <p:nvPr/>
          </p:nvSpPr>
          <p:spPr>
            <a:xfrm>
              <a:off x="4829975" y="968075"/>
              <a:ext cx="53350" cy="78300"/>
            </a:xfrm>
            <a:custGeom>
              <a:avLst/>
              <a:gdLst/>
              <a:ahLst/>
              <a:cxnLst/>
              <a:rect l="l" t="t" r="r" b="b"/>
              <a:pathLst>
                <a:path w="2134" h="3132" fill="none" extrusionOk="0">
                  <a:moveTo>
                    <a:pt x="881" y="1"/>
                  </a:moveTo>
                  <a:lnTo>
                    <a:pt x="881" y="1"/>
                  </a:lnTo>
                  <a:lnTo>
                    <a:pt x="796" y="22"/>
                  </a:lnTo>
                  <a:lnTo>
                    <a:pt x="722" y="64"/>
                  </a:lnTo>
                  <a:lnTo>
                    <a:pt x="648" y="96"/>
                  </a:lnTo>
                  <a:lnTo>
                    <a:pt x="584" y="149"/>
                  </a:lnTo>
                  <a:lnTo>
                    <a:pt x="520" y="202"/>
                  </a:lnTo>
                  <a:lnTo>
                    <a:pt x="467" y="266"/>
                  </a:lnTo>
                  <a:lnTo>
                    <a:pt x="361" y="404"/>
                  </a:lnTo>
                  <a:lnTo>
                    <a:pt x="276" y="553"/>
                  </a:lnTo>
                  <a:lnTo>
                    <a:pt x="202" y="712"/>
                  </a:lnTo>
                  <a:lnTo>
                    <a:pt x="138" y="871"/>
                  </a:lnTo>
                  <a:lnTo>
                    <a:pt x="96" y="1041"/>
                  </a:lnTo>
                  <a:lnTo>
                    <a:pt x="96" y="1041"/>
                  </a:lnTo>
                  <a:lnTo>
                    <a:pt x="53" y="1200"/>
                  </a:lnTo>
                  <a:lnTo>
                    <a:pt x="32" y="1359"/>
                  </a:lnTo>
                  <a:lnTo>
                    <a:pt x="11" y="1529"/>
                  </a:lnTo>
                  <a:lnTo>
                    <a:pt x="0" y="1688"/>
                  </a:lnTo>
                  <a:lnTo>
                    <a:pt x="11" y="1858"/>
                  </a:lnTo>
                  <a:lnTo>
                    <a:pt x="32" y="2017"/>
                  </a:lnTo>
                  <a:lnTo>
                    <a:pt x="64" y="2177"/>
                  </a:lnTo>
                  <a:lnTo>
                    <a:pt x="106" y="2336"/>
                  </a:lnTo>
                  <a:lnTo>
                    <a:pt x="106" y="2336"/>
                  </a:lnTo>
                  <a:lnTo>
                    <a:pt x="170" y="2484"/>
                  </a:lnTo>
                  <a:lnTo>
                    <a:pt x="255" y="2622"/>
                  </a:lnTo>
                  <a:lnTo>
                    <a:pt x="361" y="2750"/>
                  </a:lnTo>
                  <a:lnTo>
                    <a:pt x="478" y="2867"/>
                  </a:lnTo>
                  <a:lnTo>
                    <a:pt x="605" y="2973"/>
                  </a:lnTo>
                  <a:lnTo>
                    <a:pt x="743" y="3047"/>
                  </a:lnTo>
                  <a:lnTo>
                    <a:pt x="818" y="3079"/>
                  </a:lnTo>
                  <a:lnTo>
                    <a:pt x="902" y="3100"/>
                  </a:lnTo>
                  <a:lnTo>
                    <a:pt x="977" y="3121"/>
                  </a:lnTo>
                  <a:lnTo>
                    <a:pt x="1062" y="3132"/>
                  </a:lnTo>
                  <a:lnTo>
                    <a:pt x="1062" y="3132"/>
                  </a:lnTo>
                  <a:lnTo>
                    <a:pt x="1147" y="3132"/>
                  </a:lnTo>
                  <a:lnTo>
                    <a:pt x="1231" y="3121"/>
                  </a:lnTo>
                  <a:lnTo>
                    <a:pt x="1306" y="3111"/>
                  </a:lnTo>
                  <a:lnTo>
                    <a:pt x="1391" y="3089"/>
                  </a:lnTo>
                  <a:lnTo>
                    <a:pt x="1476" y="3068"/>
                  </a:lnTo>
                  <a:lnTo>
                    <a:pt x="1550" y="3036"/>
                  </a:lnTo>
                  <a:lnTo>
                    <a:pt x="1624" y="2994"/>
                  </a:lnTo>
                  <a:lnTo>
                    <a:pt x="1699" y="2951"/>
                  </a:lnTo>
                  <a:lnTo>
                    <a:pt x="1836" y="2845"/>
                  </a:lnTo>
                  <a:lnTo>
                    <a:pt x="1953" y="2718"/>
                  </a:lnTo>
                  <a:lnTo>
                    <a:pt x="2059" y="2580"/>
                  </a:lnTo>
                  <a:lnTo>
                    <a:pt x="2134" y="2431"/>
                  </a:lnTo>
                </a:path>
              </a:pathLst>
            </a:custGeom>
            <a:noFill/>
            <a:ln w="1272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19"/>
            <p:cNvSpPr/>
            <p:nvPr/>
          </p:nvSpPr>
          <p:spPr>
            <a:xfrm>
              <a:off x="4996350" y="1290750"/>
              <a:ext cx="319225" cy="159500"/>
            </a:xfrm>
            <a:custGeom>
              <a:avLst/>
              <a:gdLst/>
              <a:ahLst/>
              <a:cxnLst/>
              <a:rect l="l" t="t" r="r" b="b"/>
              <a:pathLst>
                <a:path w="12769" h="6380" extrusionOk="0">
                  <a:moveTo>
                    <a:pt x="6347" y="0"/>
                  </a:moveTo>
                  <a:lnTo>
                    <a:pt x="0" y="2983"/>
                  </a:lnTo>
                  <a:lnTo>
                    <a:pt x="53" y="3121"/>
                  </a:lnTo>
                  <a:lnTo>
                    <a:pt x="117" y="3291"/>
                  </a:lnTo>
                  <a:lnTo>
                    <a:pt x="223" y="3513"/>
                  </a:lnTo>
                  <a:lnTo>
                    <a:pt x="361" y="3768"/>
                  </a:lnTo>
                  <a:lnTo>
                    <a:pt x="457" y="3906"/>
                  </a:lnTo>
                  <a:lnTo>
                    <a:pt x="563" y="4055"/>
                  </a:lnTo>
                  <a:lnTo>
                    <a:pt x="679" y="4203"/>
                  </a:lnTo>
                  <a:lnTo>
                    <a:pt x="817" y="4363"/>
                  </a:lnTo>
                  <a:lnTo>
                    <a:pt x="966" y="4522"/>
                  </a:lnTo>
                  <a:lnTo>
                    <a:pt x="1136" y="4681"/>
                  </a:lnTo>
                  <a:lnTo>
                    <a:pt x="1316" y="4840"/>
                  </a:lnTo>
                  <a:lnTo>
                    <a:pt x="1518" y="4999"/>
                  </a:lnTo>
                  <a:lnTo>
                    <a:pt x="1730" y="5148"/>
                  </a:lnTo>
                  <a:lnTo>
                    <a:pt x="1974" y="5307"/>
                  </a:lnTo>
                  <a:lnTo>
                    <a:pt x="2229" y="5445"/>
                  </a:lnTo>
                  <a:lnTo>
                    <a:pt x="2516" y="5594"/>
                  </a:lnTo>
                  <a:lnTo>
                    <a:pt x="2813" y="5721"/>
                  </a:lnTo>
                  <a:lnTo>
                    <a:pt x="3142" y="5849"/>
                  </a:lnTo>
                  <a:lnTo>
                    <a:pt x="3482" y="5965"/>
                  </a:lnTo>
                  <a:lnTo>
                    <a:pt x="3853" y="6061"/>
                  </a:lnTo>
                  <a:lnTo>
                    <a:pt x="4256" y="6156"/>
                  </a:lnTo>
                  <a:lnTo>
                    <a:pt x="4681" y="6231"/>
                  </a:lnTo>
                  <a:lnTo>
                    <a:pt x="5127" y="6294"/>
                  </a:lnTo>
                  <a:lnTo>
                    <a:pt x="5604" y="6337"/>
                  </a:lnTo>
                  <a:lnTo>
                    <a:pt x="6103" y="6369"/>
                  </a:lnTo>
                  <a:lnTo>
                    <a:pt x="6634" y="6379"/>
                  </a:lnTo>
                  <a:lnTo>
                    <a:pt x="7175" y="6369"/>
                  </a:lnTo>
                  <a:lnTo>
                    <a:pt x="7674" y="6337"/>
                  </a:lnTo>
                  <a:lnTo>
                    <a:pt x="8141" y="6284"/>
                  </a:lnTo>
                  <a:lnTo>
                    <a:pt x="8576" y="6220"/>
                  </a:lnTo>
                  <a:lnTo>
                    <a:pt x="8990" y="6135"/>
                  </a:lnTo>
                  <a:lnTo>
                    <a:pt x="9372" y="6040"/>
                  </a:lnTo>
                  <a:lnTo>
                    <a:pt x="9733" y="5933"/>
                  </a:lnTo>
                  <a:lnTo>
                    <a:pt x="10062" y="5806"/>
                  </a:lnTo>
                  <a:lnTo>
                    <a:pt x="10370" y="5679"/>
                  </a:lnTo>
                  <a:lnTo>
                    <a:pt x="10646" y="5530"/>
                  </a:lnTo>
                  <a:lnTo>
                    <a:pt x="10911" y="5382"/>
                  </a:lnTo>
                  <a:lnTo>
                    <a:pt x="11145" y="5222"/>
                  </a:lnTo>
                  <a:lnTo>
                    <a:pt x="11357" y="5063"/>
                  </a:lnTo>
                  <a:lnTo>
                    <a:pt x="11559" y="4893"/>
                  </a:lnTo>
                  <a:lnTo>
                    <a:pt x="11729" y="4723"/>
                  </a:lnTo>
                  <a:lnTo>
                    <a:pt x="11888" y="4554"/>
                  </a:lnTo>
                  <a:lnTo>
                    <a:pt x="12036" y="4384"/>
                  </a:lnTo>
                  <a:lnTo>
                    <a:pt x="12164" y="4214"/>
                  </a:lnTo>
                  <a:lnTo>
                    <a:pt x="12270" y="4044"/>
                  </a:lnTo>
                  <a:lnTo>
                    <a:pt x="12365" y="3885"/>
                  </a:lnTo>
                  <a:lnTo>
                    <a:pt x="12450" y="3726"/>
                  </a:lnTo>
                  <a:lnTo>
                    <a:pt x="12525" y="3577"/>
                  </a:lnTo>
                  <a:lnTo>
                    <a:pt x="12578" y="3429"/>
                  </a:lnTo>
                  <a:lnTo>
                    <a:pt x="12631" y="3301"/>
                  </a:lnTo>
                  <a:lnTo>
                    <a:pt x="12705" y="3068"/>
                  </a:lnTo>
                  <a:lnTo>
                    <a:pt x="12747" y="2887"/>
                  </a:lnTo>
                  <a:lnTo>
                    <a:pt x="12769" y="2728"/>
                  </a:lnTo>
                  <a:lnTo>
                    <a:pt x="6347" y="0"/>
                  </a:lnTo>
                  <a:close/>
                </a:path>
              </a:pathLst>
            </a:custGeom>
            <a:solidFill>
              <a:srgbClr val="D383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19"/>
            <p:cNvSpPr/>
            <p:nvPr/>
          </p:nvSpPr>
          <p:spPr>
            <a:xfrm>
              <a:off x="5386925" y="900425"/>
              <a:ext cx="261400" cy="411850"/>
            </a:xfrm>
            <a:custGeom>
              <a:avLst/>
              <a:gdLst/>
              <a:ahLst/>
              <a:cxnLst/>
              <a:rect l="l" t="t" r="r" b="b"/>
              <a:pathLst>
                <a:path w="10456" h="16474" extrusionOk="0">
                  <a:moveTo>
                    <a:pt x="4766" y="0"/>
                  </a:moveTo>
                  <a:lnTo>
                    <a:pt x="4650" y="11"/>
                  </a:lnTo>
                  <a:lnTo>
                    <a:pt x="4533" y="43"/>
                  </a:lnTo>
                  <a:lnTo>
                    <a:pt x="4437" y="85"/>
                  </a:lnTo>
                  <a:lnTo>
                    <a:pt x="4353" y="149"/>
                  </a:lnTo>
                  <a:lnTo>
                    <a:pt x="4278" y="213"/>
                  </a:lnTo>
                  <a:lnTo>
                    <a:pt x="4215" y="287"/>
                  </a:lnTo>
                  <a:lnTo>
                    <a:pt x="4161" y="372"/>
                  </a:lnTo>
                  <a:lnTo>
                    <a:pt x="4119" y="457"/>
                  </a:lnTo>
                  <a:lnTo>
                    <a:pt x="4098" y="542"/>
                  </a:lnTo>
                  <a:lnTo>
                    <a:pt x="22" y="12429"/>
                  </a:lnTo>
                  <a:lnTo>
                    <a:pt x="1" y="12503"/>
                  </a:lnTo>
                  <a:lnTo>
                    <a:pt x="1" y="12578"/>
                  </a:lnTo>
                  <a:lnTo>
                    <a:pt x="1" y="12652"/>
                  </a:lnTo>
                  <a:lnTo>
                    <a:pt x="22" y="12726"/>
                  </a:lnTo>
                  <a:lnTo>
                    <a:pt x="54" y="12790"/>
                  </a:lnTo>
                  <a:lnTo>
                    <a:pt x="96" y="12854"/>
                  </a:lnTo>
                  <a:lnTo>
                    <a:pt x="149" y="12907"/>
                  </a:lnTo>
                  <a:lnTo>
                    <a:pt x="213" y="12949"/>
                  </a:lnTo>
                  <a:lnTo>
                    <a:pt x="5775" y="16367"/>
                  </a:lnTo>
                  <a:lnTo>
                    <a:pt x="5881" y="16420"/>
                  </a:lnTo>
                  <a:lnTo>
                    <a:pt x="6030" y="16452"/>
                  </a:lnTo>
                  <a:lnTo>
                    <a:pt x="6114" y="16462"/>
                  </a:lnTo>
                  <a:lnTo>
                    <a:pt x="6199" y="16473"/>
                  </a:lnTo>
                  <a:lnTo>
                    <a:pt x="6284" y="16473"/>
                  </a:lnTo>
                  <a:lnTo>
                    <a:pt x="6390" y="16462"/>
                  </a:lnTo>
                  <a:lnTo>
                    <a:pt x="6486" y="16441"/>
                  </a:lnTo>
                  <a:lnTo>
                    <a:pt x="6581" y="16420"/>
                  </a:lnTo>
                  <a:lnTo>
                    <a:pt x="6688" y="16377"/>
                  </a:lnTo>
                  <a:lnTo>
                    <a:pt x="6783" y="16324"/>
                  </a:lnTo>
                  <a:lnTo>
                    <a:pt x="6889" y="16271"/>
                  </a:lnTo>
                  <a:lnTo>
                    <a:pt x="6985" y="16186"/>
                  </a:lnTo>
                  <a:lnTo>
                    <a:pt x="7080" y="16102"/>
                  </a:lnTo>
                  <a:lnTo>
                    <a:pt x="7176" y="15995"/>
                  </a:lnTo>
                  <a:lnTo>
                    <a:pt x="10434" y="4416"/>
                  </a:lnTo>
                  <a:lnTo>
                    <a:pt x="10456" y="4341"/>
                  </a:lnTo>
                  <a:lnTo>
                    <a:pt x="10456" y="4267"/>
                  </a:lnTo>
                  <a:lnTo>
                    <a:pt x="10456" y="4193"/>
                  </a:lnTo>
                  <a:lnTo>
                    <a:pt x="10434" y="4118"/>
                  </a:lnTo>
                  <a:lnTo>
                    <a:pt x="10402" y="4055"/>
                  </a:lnTo>
                  <a:lnTo>
                    <a:pt x="10360" y="3991"/>
                  </a:lnTo>
                  <a:lnTo>
                    <a:pt x="10307" y="3938"/>
                  </a:lnTo>
                  <a:lnTo>
                    <a:pt x="10254" y="3896"/>
                  </a:lnTo>
                  <a:lnTo>
                    <a:pt x="5902" y="414"/>
                  </a:lnTo>
                  <a:lnTo>
                    <a:pt x="5711" y="287"/>
                  </a:lnTo>
                  <a:lnTo>
                    <a:pt x="5531" y="181"/>
                  </a:lnTo>
                  <a:lnTo>
                    <a:pt x="5350" y="106"/>
                  </a:lnTo>
                  <a:lnTo>
                    <a:pt x="5191" y="53"/>
                  </a:lnTo>
                  <a:lnTo>
                    <a:pt x="5042" y="11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AAC4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19"/>
            <p:cNvSpPr/>
            <p:nvPr/>
          </p:nvSpPr>
          <p:spPr>
            <a:xfrm>
              <a:off x="5386925" y="900425"/>
              <a:ext cx="261400" cy="411850"/>
            </a:xfrm>
            <a:custGeom>
              <a:avLst/>
              <a:gdLst/>
              <a:ahLst/>
              <a:cxnLst/>
              <a:rect l="l" t="t" r="r" b="b"/>
              <a:pathLst>
                <a:path w="10456" h="16474" fill="none" extrusionOk="0">
                  <a:moveTo>
                    <a:pt x="213" y="12949"/>
                  </a:moveTo>
                  <a:lnTo>
                    <a:pt x="5775" y="16367"/>
                  </a:lnTo>
                  <a:lnTo>
                    <a:pt x="5775" y="16367"/>
                  </a:lnTo>
                  <a:lnTo>
                    <a:pt x="5881" y="16420"/>
                  </a:lnTo>
                  <a:lnTo>
                    <a:pt x="6030" y="16452"/>
                  </a:lnTo>
                  <a:lnTo>
                    <a:pt x="6114" y="16462"/>
                  </a:lnTo>
                  <a:lnTo>
                    <a:pt x="6199" y="16473"/>
                  </a:lnTo>
                  <a:lnTo>
                    <a:pt x="6284" y="16473"/>
                  </a:lnTo>
                  <a:lnTo>
                    <a:pt x="6390" y="16462"/>
                  </a:lnTo>
                  <a:lnTo>
                    <a:pt x="6486" y="16441"/>
                  </a:lnTo>
                  <a:lnTo>
                    <a:pt x="6581" y="16420"/>
                  </a:lnTo>
                  <a:lnTo>
                    <a:pt x="6688" y="16377"/>
                  </a:lnTo>
                  <a:lnTo>
                    <a:pt x="6783" y="16324"/>
                  </a:lnTo>
                  <a:lnTo>
                    <a:pt x="6889" y="16271"/>
                  </a:lnTo>
                  <a:lnTo>
                    <a:pt x="6985" y="16186"/>
                  </a:lnTo>
                  <a:lnTo>
                    <a:pt x="7080" y="16102"/>
                  </a:lnTo>
                  <a:lnTo>
                    <a:pt x="7176" y="15995"/>
                  </a:lnTo>
                  <a:lnTo>
                    <a:pt x="10434" y="4416"/>
                  </a:lnTo>
                  <a:lnTo>
                    <a:pt x="10434" y="4416"/>
                  </a:lnTo>
                  <a:lnTo>
                    <a:pt x="10456" y="4341"/>
                  </a:lnTo>
                  <a:lnTo>
                    <a:pt x="10456" y="4267"/>
                  </a:lnTo>
                  <a:lnTo>
                    <a:pt x="10456" y="4193"/>
                  </a:lnTo>
                  <a:lnTo>
                    <a:pt x="10434" y="4118"/>
                  </a:lnTo>
                  <a:lnTo>
                    <a:pt x="10402" y="4055"/>
                  </a:lnTo>
                  <a:lnTo>
                    <a:pt x="10360" y="3991"/>
                  </a:lnTo>
                  <a:lnTo>
                    <a:pt x="10307" y="3938"/>
                  </a:lnTo>
                  <a:lnTo>
                    <a:pt x="10254" y="3896"/>
                  </a:lnTo>
                  <a:lnTo>
                    <a:pt x="5902" y="414"/>
                  </a:lnTo>
                  <a:lnTo>
                    <a:pt x="5902" y="414"/>
                  </a:lnTo>
                  <a:lnTo>
                    <a:pt x="5711" y="287"/>
                  </a:lnTo>
                  <a:lnTo>
                    <a:pt x="5531" y="181"/>
                  </a:lnTo>
                  <a:lnTo>
                    <a:pt x="5350" y="106"/>
                  </a:lnTo>
                  <a:lnTo>
                    <a:pt x="5191" y="53"/>
                  </a:lnTo>
                  <a:lnTo>
                    <a:pt x="5042" y="11"/>
                  </a:lnTo>
                  <a:lnTo>
                    <a:pt x="4894" y="0"/>
                  </a:lnTo>
                  <a:lnTo>
                    <a:pt x="4766" y="0"/>
                  </a:lnTo>
                  <a:lnTo>
                    <a:pt x="4650" y="11"/>
                  </a:lnTo>
                  <a:lnTo>
                    <a:pt x="4533" y="43"/>
                  </a:lnTo>
                  <a:lnTo>
                    <a:pt x="4437" y="85"/>
                  </a:lnTo>
                  <a:lnTo>
                    <a:pt x="4353" y="149"/>
                  </a:lnTo>
                  <a:lnTo>
                    <a:pt x="4278" y="213"/>
                  </a:lnTo>
                  <a:lnTo>
                    <a:pt x="4215" y="287"/>
                  </a:lnTo>
                  <a:lnTo>
                    <a:pt x="4161" y="372"/>
                  </a:lnTo>
                  <a:lnTo>
                    <a:pt x="4119" y="457"/>
                  </a:lnTo>
                  <a:lnTo>
                    <a:pt x="4098" y="542"/>
                  </a:lnTo>
                  <a:lnTo>
                    <a:pt x="22" y="12429"/>
                  </a:lnTo>
                  <a:lnTo>
                    <a:pt x="22" y="12429"/>
                  </a:lnTo>
                  <a:lnTo>
                    <a:pt x="1" y="12503"/>
                  </a:lnTo>
                  <a:lnTo>
                    <a:pt x="1" y="12578"/>
                  </a:lnTo>
                  <a:lnTo>
                    <a:pt x="1" y="12652"/>
                  </a:lnTo>
                  <a:lnTo>
                    <a:pt x="22" y="12726"/>
                  </a:lnTo>
                  <a:lnTo>
                    <a:pt x="54" y="12790"/>
                  </a:lnTo>
                  <a:lnTo>
                    <a:pt x="96" y="12854"/>
                  </a:lnTo>
                  <a:lnTo>
                    <a:pt x="149" y="12907"/>
                  </a:lnTo>
                  <a:lnTo>
                    <a:pt x="213" y="1294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19"/>
            <p:cNvSpPr/>
            <p:nvPr/>
          </p:nvSpPr>
          <p:spPr>
            <a:xfrm>
              <a:off x="5406825" y="903075"/>
              <a:ext cx="261675" cy="400175"/>
            </a:xfrm>
            <a:custGeom>
              <a:avLst/>
              <a:gdLst/>
              <a:ahLst/>
              <a:cxnLst/>
              <a:rect l="l" t="t" r="r" b="b"/>
              <a:pathLst>
                <a:path w="10467" h="16007" extrusionOk="0">
                  <a:moveTo>
                    <a:pt x="4395" y="0"/>
                  </a:moveTo>
                  <a:lnTo>
                    <a:pt x="4310" y="22"/>
                  </a:lnTo>
                  <a:lnTo>
                    <a:pt x="4225" y="64"/>
                  </a:lnTo>
                  <a:lnTo>
                    <a:pt x="4151" y="117"/>
                  </a:lnTo>
                  <a:lnTo>
                    <a:pt x="4087" y="202"/>
                  </a:lnTo>
                  <a:lnTo>
                    <a:pt x="4045" y="287"/>
                  </a:lnTo>
                  <a:lnTo>
                    <a:pt x="22" y="12015"/>
                  </a:lnTo>
                  <a:lnTo>
                    <a:pt x="11" y="12090"/>
                  </a:lnTo>
                  <a:lnTo>
                    <a:pt x="1" y="12164"/>
                  </a:lnTo>
                  <a:lnTo>
                    <a:pt x="11" y="12228"/>
                  </a:lnTo>
                  <a:lnTo>
                    <a:pt x="33" y="12302"/>
                  </a:lnTo>
                  <a:lnTo>
                    <a:pt x="54" y="12366"/>
                  </a:lnTo>
                  <a:lnTo>
                    <a:pt x="96" y="12429"/>
                  </a:lnTo>
                  <a:lnTo>
                    <a:pt x="149" y="12482"/>
                  </a:lnTo>
                  <a:lnTo>
                    <a:pt x="213" y="12525"/>
                  </a:lnTo>
                  <a:lnTo>
                    <a:pt x="5775" y="15942"/>
                  </a:lnTo>
                  <a:lnTo>
                    <a:pt x="5870" y="15985"/>
                  </a:lnTo>
                  <a:lnTo>
                    <a:pt x="5966" y="16006"/>
                  </a:lnTo>
                  <a:lnTo>
                    <a:pt x="6061" y="16006"/>
                  </a:lnTo>
                  <a:lnTo>
                    <a:pt x="6157" y="15985"/>
                  </a:lnTo>
                  <a:lnTo>
                    <a:pt x="6242" y="15942"/>
                  </a:lnTo>
                  <a:lnTo>
                    <a:pt x="6316" y="15879"/>
                  </a:lnTo>
                  <a:lnTo>
                    <a:pt x="6380" y="15804"/>
                  </a:lnTo>
                  <a:lnTo>
                    <a:pt x="6422" y="15709"/>
                  </a:lnTo>
                  <a:lnTo>
                    <a:pt x="10434" y="3991"/>
                  </a:lnTo>
                  <a:lnTo>
                    <a:pt x="10456" y="3917"/>
                  </a:lnTo>
                  <a:lnTo>
                    <a:pt x="10466" y="3843"/>
                  </a:lnTo>
                  <a:lnTo>
                    <a:pt x="10456" y="3768"/>
                  </a:lnTo>
                  <a:lnTo>
                    <a:pt x="10434" y="3705"/>
                  </a:lnTo>
                  <a:lnTo>
                    <a:pt x="10402" y="3630"/>
                  </a:lnTo>
                  <a:lnTo>
                    <a:pt x="10360" y="3577"/>
                  </a:lnTo>
                  <a:lnTo>
                    <a:pt x="10318" y="3524"/>
                  </a:lnTo>
                  <a:lnTo>
                    <a:pt x="10254" y="3471"/>
                  </a:lnTo>
                  <a:lnTo>
                    <a:pt x="4682" y="64"/>
                  </a:lnTo>
                  <a:lnTo>
                    <a:pt x="4597" y="11"/>
                  </a:lnTo>
                  <a:lnTo>
                    <a:pt x="4501" y="0"/>
                  </a:lnTo>
                  <a:close/>
                </a:path>
              </a:pathLst>
            </a:custGeom>
            <a:solidFill>
              <a:srgbClr val="C3E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19"/>
            <p:cNvSpPr/>
            <p:nvPr/>
          </p:nvSpPr>
          <p:spPr>
            <a:xfrm>
              <a:off x="5406825" y="903075"/>
              <a:ext cx="261675" cy="400175"/>
            </a:xfrm>
            <a:custGeom>
              <a:avLst/>
              <a:gdLst/>
              <a:ahLst/>
              <a:cxnLst/>
              <a:rect l="l" t="t" r="r" b="b"/>
              <a:pathLst>
                <a:path w="10467" h="16007" fill="none" extrusionOk="0">
                  <a:moveTo>
                    <a:pt x="213" y="12525"/>
                  </a:moveTo>
                  <a:lnTo>
                    <a:pt x="5775" y="15942"/>
                  </a:lnTo>
                  <a:lnTo>
                    <a:pt x="5775" y="15942"/>
                  </a:lnTo>
                  <a:lnTo>
                    <a:pt x="5870" y="15985"/>
                  </a:lnTo>
                  <a:lnTo>
                    <a:pt x="5966" y="16006"/>
                  </a:lnTo>
                  <a:lnTo>
                    <a:pt x="6061" y="16006"/>
                  </a:lnTo>
                  <a:lnTo>
                    <a:pt x="6157" y="15985"/>
                  </a:lnTo>
                  <a:lnTo>
                    <a:pt x="6242" y="15942"/>
                  </a:lnTo>
                  <a:lnTo>
                    <a:pt x="6316" y="15879"/>
                  </a:lnTo>
                  <a:lnTo>
                    <a:pt x="6380" y="15804"/>
                  </a:lnTo>
                  <a:lnTo>
                    <a:pt x="6422" y="15709"/>
                  </a:lnTo>
                  <a:lnTo>
                    <a:pt x="10434" y="3991"/>
                  </a:lnTo>
                  <a:lnTo>
                    <a:pt x="10434" y="3991"/>
                  </a:lnTo>
                  <a:lnTo>
                    <a:pt x="10456" y="3917"/>
                  </a:lnTo>
                  <a:lnTo>
                    <a:pt x="10466" y="3843"/>
                  </a:lnTo>
                  <a:lnTo>
                    <a:pt x="10456" y="3768"/>
                  </a:lnTo>
                  <a:lnTo>
                    <a:pt x="10434" y="3705"/>
                  </a:lnTo>
                  <a:lnTo>
                    <a:pt x="10402" y="3630"/>
                  </a:lnTo>
                  <a:lnTo>
                    <a:pt x="10360" y="3577"/>
                  </a:lnTo>
                  <a:lnTo>
                    <a:pt x="10318" y="3524"/>
                  </a:lnTo>
                  <a:lnTo>
                    <a:pt x="10254" y="3471"/>
                  </a:lnTo>
                  <a:lnTo>
                    <a:pt x="4682" y="64"/>
                  </a:lnTo>
                  <a:lnTo>
                    <a:pt x="4682" y="64"/>
                  </a:lnTo>
                  <a:lnTo>
                    <a:pt x="4597" y="11"/>
                  </a:lnTo>
                  <a:lnTo>
                    <a:pt x="4501" y="0"/>
                  </a:lnTo>
                  <a:lnTo>
                    <a:pt x="4395" y="0"/>
                  </a:lnTo>
                  <a:lnTo>
                    <a:pt x="4310" y="22"/>
                  </a:lnTo>
                  <a:lnTo>
                    <a:pt x="4225" y="64"/>
                  </a:lnTo>
                  <a:lnTo>
                    <a:pt x="4151" y="117"/>
                  </a:lnTo>
                  <a:lnTo>
                    <a:pt x="4087" y="202"/>
                  </a:lnTo>
                  <a:lnTo>
                    <a:pt x="4045" y="287"/>
                  </a:lnTo>
                  <a:lnTo>
                    <a:pt x="22" y="12015"/>
                  </a:lnTo>
                  <a:lnTo>
                    <a:pt x="22" y="12015"/>
                  </a:lnTo>
                  <a:lnTo>
                    <a:pt x="11" y="12090"/>
                  </a:lnTo>
                  <a:lnTo>
                    <a:pt x="1" y="12164"/>
                  </a:lnTo>
                  <a:lnTo>
                    <a:pt x="11" y="12228"/>
                  </a:lnTo>
                  <a:lnTo>
                    <a:pt x="33" y="12302"/>
                  </a:lnTo>
                  <a:lnTo>
                    <a:pt x="54" y="12366"/>
                  </a:lnTo>
                  <a:lnTo>
                    <a:pt x="96" y="12429"/>
                  </a:lnTo>
                  <a:lnTo>
                    <a:pt x="149" y="12482"/>
                  </a:lnTo>
                  <a:lnTo>
                    <a:pt x="213" y="1252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19"/>
            <p:cNvSpPr/>
            <p:nvPr/>
          </p:nvSpPr>
          <p:spPr>
            <a:xfrm>
              <a:off x="5546950" y="1007875"/>
              <a:ext cx="35825" cy="40625"/>
            </a:xfrm>
            <a:custGeom>
              <a:avLst/>
              <a:gdLst/>
              <a:ahLst/>
              <a:cxnLst/>
              <a:rect l="l" t="t" r="r" b="b"/>
              <a:pathLst>
                <a:path w="1433" h="1625" extrusionOk="0">
                  <a:moveTo>
                    <a:pt x="722" y="1"/>
                  </a:moveTo>
                  <a:lnTo>
                    <a:pt x="658" y="12"/>
                  </a:lnTo>
                  <a:lnTo>
                    <a:pt x="531" y="54"/>
                  </a:lnTo>
                  <a:lnTo>
                    <a:pt x="414" y="118"/>
                  </a:lnTo>
                  <a:lnTo>
                    <a:pt x="297" y="203"/>
                  </a:lnTo>
                  <a:lnTo>
                    <a:pt x="234" y="266"/>
                  </a:lnTo>
                  <a:lnTo>
                    <a:pt x="180" y="351"/>
                  </a:lnTo>
                  <a:lnTo>
                    <a:pt x="127" y="436"/>
                  </a:lnTo>
                  <a:lnTo>
                    <a:pt x="85" y="521"/>
                  </a:lnTo>
                  <a:lnTo>
                    <a:pt x="53" y="616"/>
                  </a:lnTo>
                  <a:lnTo>
                    <a:pt x="21" y="712"/>
                  </a:lnTo>
                  <a:lnTo>
                    <a:pt x="11" y="808"/>
                  </a:lnTo>
                  <a:lnTo>
                    <a:pt x="0" y="914"/>
                  </a:lnTo>
                  <a:lnTo>
                    <a:pt x="11" y="1030"/>
                  </a:lnTo>
                  <a:lnTo>
                    <a:pt x="21" y="1147"/>
                  </a:lnTo>
                  <a:lnTo>
                    <a:pt x="64" y="1264"/>
                  </a:lnTo>
                  <a:lnTo>
                    <a:pt x="117" y="1370"/>
                  </a:lnTo>
                  <a:lnTo>
                    <a:pt x="159" y="1434"/>
                  </a:lnTo>
                  <a:lnTo>
                    <a:pt x="212" y="1487"/>
                  </a:lnTo>
                  <a:lnTo>
                    <a:pt x="265" y="1529"/>
                  </a:lnTo>
                  <a:lnTo>
                    <a:pt x="329" y="1561"/>
                  </a:lnTo>
                  <a:lnTo>
                    <a:pt x="393" y="1593"/>
                  </a:lnTo>
                  <a:lnTo>
                    <a:pt x="467" y="1614"/>
                  </a:lnTo>
                  <a:lnTo>
                    <a:pt x="531" y="1625"/>
                  </a:lnTo>
                  <a:lnTo>
                    <a:pt x="690" y="1625"/>
                  </a:lnTo>
                  <a:lnTo>
                    <a:pt x="775" y="1604"/>
                  </a:lnTo>
                  <a:lnTo>
                    <a:pt x="860" y="1582"/>
                  </a:lnTo>
                  <a:lnTo>
                    <a:pt x="945" y="1540"/>
                  </a:lnTo>
                  <a:lnTo>
                    <a:pt x="1030" y="1497"/>
                  </a:lnTo>
                  <a:lnTo>
                    <a:pt x="1104" y="1434"/>
                  </a:lnTo>
                  <a:lnTo>
                    <a:pt x="1178" y="1370"/>
                  </a:lnTo>
                  <a:lnTo>
                    <a:pt x="1242" y="1296"/>
                  </a:lnTo>
                  <a:lnTo>
                    <a:pt x="1306" y="1211"/>
                  </a:lnTo>
                  <a:lnTo>
                    <a:pt x="1348" y="1115"/>
                  </a:lnTo>
                  <a:lnTo>
                    <a:pt x="1390" y="1030"/>
                  </a:lnTo>
                  <a:lnTo>
                    <a:pt x="1412" y="935"/>
                  </a:lnTo>
                  <a:lnTo>
                    <a:pt x="1433" y="839"/>
                  </a:lnTo>
                  <a:lnTo>
                    <a:pt x="1433" y="744"/>
                  </a:lnTo>
                  <a:lnTo>
                    <a:pt x="1433" y="648"/>
                  </a:lnTo>
                  <a:lnTo>
                    <a:pt x="1412" y="563"/>
                  </a:lnTo>
                  <a:lnTo>
                    <a:pt x="1390" y="468"/>
                  </a:lnTo>
                  <a:lnTo>
                    <a:pt x="1359" y="394"/>
                  </a:lnTo>
                  <a:lnTo>
                    <a:pt x="1316" y="309"/>
                  </a:lnTo>
                  <a:lnTo>
                    <a:pt x="1263" y="234"/>
                  </a:lnTo>
                  <a:lnTo>
                    <a:pt x="1210" y="171"/>
                  </a:lnTo>
                  <a:lnTo>
                    <a:pt x="1146" y="118"/>
                  </a:lnTo>
                  <a:lnTo>
                    <a:pt x="1072" y="75"/>
                  </a:lnTo>
                  <a:lnTo>
                    <a:pt x="987" y="33"/>
                  </a:lnTo>
                  <a:lnTo>
                    <a:pt x="892" y="1"/>
                  </a:lnTo>
                  <a:close/>
                </a:path>
              </a:pathLst>
            </a:custGeom>
            <a:solidFill>
              <a:srgbClr val="EDF6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19"/>
            <p:cNvSpPr/>
            <p:nvPr/>
          </p:nvSpPr>
          <p:spPr>
            <a:xfrm>
              <a:off x="5546950" y="1007875"/>
              <a:ext cx="35825" cy="40625"/>
            </a:xfrm>
            <a:custGeom>
              <a:avLst/>
              <a:gdLst/>
              <a:ahLst/>
              <a:cxnLst/>
              <a:rect l="l" t="t" r="r" b="b"/>
              <a:pathLst>
                <a:path w="1433" h="1625" fill="none" extrusionOk="0">
                  <a:moveTo>
                    <a:pt x="785" y="1"/>
                  </a:moveTo>
                  <a:lnTo>
                    <a:pt x="785" y="1"/>
                  </a:lnTo>
                  <a:lnTo>
                    <a:pt x="722" y="1"/>
                  </a:lnTo>
                  <a:lnTo>
                    <a:pt x="658" y="12"/>
                  </a:lnTo>
                  <a:lnTo>
                    <a:pt x="531" y="54"/>
                  </a:lnTo>
                  <a:lnTo>
                    <a:pt x="414" y="118"/>
                  </a:lnTo>
                  <a:lnTo>
                    <a:pt x="297" y="203"/>
                  </a:lnTo>
                  <a:lnTo>
                    <a:pt x="297" y="203"/>
                  </a:lnTo>
                  <a:lnTo>
                    <a:pt x="234" y="266"/>
                  </a:lnTo>
                  <a:lnTo>
                    <a:pt x="180" y="351"/>
                  </a:lnTo>
                  <a:lnTo>
                    <a:pt x="127" y="436"/>
                  </a:lnTo>
                  <a:lnTo>
                    <a:pt x="85" y="521"/>
                  </a:lnTo>
                  <a:lnTo>
                    <a:pt x="53" y="616"/>
                  </a:lnTo>
                  <a:lnTo>
                    <a:pt x="21" y="712"/>
                  </a:lnTo>
                  <a:lnTo>
                    <a:pt x="11" y="808"/>
                  </a:lnTo>
                  <a:lnTo>
                    <a:pt x="0" y="914"/>
                  </a:lnTo>
                  <a:lnTo>
                    <a:pt x="0" y="914"/>
                  </a:lnTo>
                  <a:lnTo>
                    <a:pt x="11" y="1030"/>
                  </a:lnTo>
                  <a:lnTo>
                    <a:pt x="21" y="1147"/>
                  </a:lnTo>
                  <a:lnTo>
                    <a:pt x="64" y="1264"/>
                  </a:lnTo>
                  <a:lnTo>
                    <a:pt x="117" y="1370"/>
                  </a:lnTo>
                  <a:lnTo>
                    <a:pt x="117" y="1370"/>
                  </a:lnTo>
                  <a:lnTo>
                    <a:pt x="159" y="1434"/>
                  </a:lnTo>
                  <a:lnTo>
                    <a:pt x="212" y="1487"/>
                  </a:lnTo>
                  <a:lnTo>
                    <a:pt x="265" y="1529"/>
                  </a:lnTo>
                  <a:lnTo>
                    <a:pt x="329" y="1561"/>
                  </a:lnTo>
                  <a:lnTo>
                    <a:pt x="393" y="1593"/>
                  </a:lnTo>
                  <a:lnTo>
                    <a:pt x="467" y="1614"/>
                  </a:lnTo>
                  <a:lnTo>
                    <a:pt x="531" y="1625"/>
                  </a:lnTo>
                  <a:lnTo>
                    <a:pt x="605" y="1625"/>
                  </a:lnTo>
                  <a:lnTo>
                    <a:pt x="605" y="1625"/>
                  </a:lnTo>
                  <a:lnTo>
                    <a:pt x="690" y="1625"/>
                  </a:lnTo>
                  <a:lnTo>
                    <a:pt x="775" y="1604"/>
                  </a:lnTo>
                  <a:lnTo>
                    <a:pt x="860" y="1582"/>
                  </a:lnTo>
                  <a:lnTo>
                    <a:pt x="945" y="1540"/>
                  </a:lnTo>
                  <a:lnTo>
                    <a:pt x="1030" y="1497"/>
                  </a:lnTo>
                  <a:lnTo>
                    <a:pt x="1104" y="1434"/>
                  </a:lnTo>
                  <a:lnTo>
                    <a:pt x="1178" y="1370"/>
                  </a:lnTo>
                  <a:lnTo>
                    <a:pt x="1242" y="1296"/>
                  </a:lnTo>
                  <a:lnTo>
                    <a:pt x="1242" y="1296"/>
                  </a:lnTo>
                  <a:lnTo>
                    <a:pt x="1306" y="1211"/>
                  </a:lnTo>
                  <a:lnTo>
                    <a:pt x="1348" y="1115"/>
                  </a:lnTo>
                  <a:lnTo>
                    <a:pt x="1390" y="1030"/>
                  </a:lnTo>
                  <a:lnTo>
                    <a:pt x="1412" y="935"/>
                  </a:lnTo>
                  <a:lnTo>
                    <a:pt x="1433" y="839"/>
                  </a:lnTo>
                  <a:lnTo>
                    <a:pt x="1433" y="744"/>
                  </a:lnTo>
                  <a:lnTo>
                    <a:pt x="1433" y="648"/>
                  </a:lnTo>
                  <a:lnTo>
                    <a:pt x="1412" y="563"/>
                  </a:lnTo>
                  <a:lnTo>
                    <a:pt x="1390" y="468"/>
                  </a:lnTo>
                  <a:lnTo>
                    <a:pt x="1359" y="394"/>
                  </a:lnTo>
                  <a:lnTo>
                    <a:pt x="1316" y="309"/>
                  </a:lnTo>
                  <a:lnTo>
                    <a:pt x="1263" y="234"/>
                  </a:lnTo>
                  <a:lnTo>
                    <a:pt x="1210" y="171"/>
                  </a:lnTo>
                  <a:lnTo>
                    <a:pt x="1146" y="118"/>
                  </a:lnTo>
                  <a:lnTo>
                    <a:pt x="1072" y="75"/>
                  </a:lnTo>
                  <a:lnTo>
                    <a:pt x="987" y="33"/>
                  </a:lnTo>
                  <a:lnTo>
                    <a:pt x="987" y="33"/>
                  </a:lnTo>
                  <a:lnTo>
                    <a:pt x="892" y="1"/>
                  </a:lnTo>
                  <a:lnTo>
                    <a:pt x="78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19"/>
            <p:cNvSpPr/>
            <p:nvPr/>
          </p:nvSpPr>
          <p:spPr>
            <a:xfrm>
              <a:off x="5628400" y="996475"/>
              <a:ext cx="24175" cy="27100"/>
            </a:xfrm>
            <a:custGeom>
              <a:avLst/>
              <a:gdLst/>
              <a:ahLst/>
              <a:cxnLst/>
              <a:rect l="l" t="t" r="r" b="b"/>
              <a:pathLst>
                <a:path w="967" h="1084" extrusionOk="0">
                  <a:moveTo>
                    <a:pt x="510" y="0"/>
                  </a:moveTo>
                  <a:lnTo>
                    <a:pt x="446" y="11"/>
                  </a:lnTo>
                  <a:lnTo>
                    <a:pt x="383" y="32"/>
                  </a:lnTo>
                  <a:lnTo>
                    <a:pt x="330" y="54"/>
                  </a:lnTo>
                  <a:lnTo>
                    <a:pt x="276" y="85"/>
                  </a:lnTo>
                  <a:lnTo>
                    <a:pt x="223" y="128"/>
                  </a:lnTo>
                  <a:lnTo>
                    <a:pt x="181" y="170"/>
                  </a:lnTo>
                  <a:lnTo>
                    <a:pt x="138" y="223"/>
                  </a:lnTo>
                  <a:lnTo>
                    <a:pt x="96" y="276"/>
                  </a:lnTo>
                  <a:lnTo>
                    <a:pt x="75" y="340"/>
                  </a:lnTo>
                  <a:lnTo>
                    <a:pt x="22" y="457"/>
                  </a:lnTo>
                  <a:lnTo>
                    <a:pt x="0" y="595"/>
                  </a:lnTo>
                  <a:lnTo>
                    <a:pt x="0" y="669"/>
                  </a:lnTo>
                  <a:lnTo>
                    <a:pt x="11" y="754"/>
                  </a:lnTo>
                  <a:lnTo>
                    <a:pt x="32" y="828"/>
                  </a:lnTo>
                  <a:lnTo>
                    <a:pt x="64" y="903"/>
                  </a:lnTo>
                  <a:lnTo>
                    <a:pt x="96" y="945"/>
                  </a:lnTo>
                  <a:lnTo>
                    <a:pt x="138" y="988"/>
                  </a:lnTo>
                  <a:lnTo>
                    <a:pt x="181" y="1019"/>
                  </a:lnTo>
                  <a:lnTo>
                    <a:pt x="223" y="1041"/>
                  </a:lnTo>
                  <a:lnTo>
                    <a:pt x="276" y="1062"/>
                  </a:lnTo>
                  <a:lnTo>
                    <a:pt x="319" y="1072"/>
                  </a:lnTo>
                  <a:lnTo>
                    <a:pt x="425" y="1083"/>
                  </a:lnTo>
                  <a:lnTo>
                    <a:pt x="531" y="1062"/>
                  </a:lnTo>
                  <a:lnTo>
                    <a:pt x="637" y="1030"/>
                  </a:lnTo>
                  <a:lnTo>
                    <a:pt x="733" y="966"/>
                  </a:lnTo>
                  <a:lnTo>
                    <a:pt x="818" y="881"/>
                  </a:lnTo>
                  <a:lnTo>
                    <a:pt x="860" y="828"/>
                  </a:lnTo>
                  <a:lnTo>
                    <a:pt x="892" y="765"/>
                  </a:lnTo>
                  <a:lnTo>
                    <a:pt x="924" y="701"/>
                  </a:lnTo>
                  <a:lnTo>
                    <a:pt x="945" y="648"/>
                  </a:lnTo>
                  <a:lnTo>
                    <a:pt x="956" y="584"/>
                  </a:lnTo>
                  <a:lnTo>
                    <a:pt x="966" y="521"/>
                  </a:lnTo>
                  <a:lnTo>
                    <a:pt x="956" y="457"/>
                  </a:lnTo>
                  <a:lnTo>
                    <a:pt x="956" y="393"/>
                  </a:lnTo>
                  <a:lnTo>
                    <a:pt x="934" y="340"/>
                  </a:lnTo>
                  <a:lnTo>
                    <a:pt x="924" y="276"/>
                  </a:lnTo>
                  <a:lnTo>
                    <a:pt x="892" y="223"/>
                  </a:lnTo>
                  <a:lnTo>
                    <a:pt x="860" y="181"/>
                  </a:lnTo>
                  <a:lnTo>
                    <a:pt x="828" y="138"/>
                  </a:lnTo>
                  <a:lnTo>
                    <a:pt x="786" y="96"/>
                  </a:lnTo>
                  <a:lnTo>
                    <a:pt x="733" y="64"/>
                  </a:lnTo>
                  <a:lnTo>
                    <a:pt x="690" y="32"/>
                  </a:lnTo>
                  <a:lnTo>
                    <a:pt x="627" y="11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AAC4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19"/>
            <p:cNvSpPr/>
            <p:nvPr/>
          </p:nvSpPr>
          <p:spPr>
            <a:xfrm>
              <a:off x="5663150" y="1090675"/>
              <a:ext cx="141725" cy="223975"/>
            </a:xfrm>
            <a:custGeom>
              <a:avLst/>
              <a:gdLst/>
              <a:ahLst/>
              <a:cxnLst/>
              <a:rect l="l" t="t" r="r" b="b"/>
              <a:pathLst>
                <a:path w="5669" h="8959" extrusionOk="0">
                  <a:moveTo>
                    <a:pt x="680" y="0"/>
                  </a:moveTo>
                  <a:lnTo>
                    <a:pt x="510" y="234"/>
                  </a:lnTo>
                  <a:lnTo>
                    <a:pt x="394" y="414"/>
                  </a:lnTo>
                  <a:lnTo>
                    <a:pt x="266" y="605"/>
                  </a:lnTo>
                  <a:lnTo>
                    <a:pt x="160" y="796"/>
                  </a:lnTo>
                  <a:lnTo>
                    <a:pt x="65" y="977"/>
                  </a:lnTo>
                  <a:lnTo>
                    <a:pt x="33" y="1062"/>
                  </a:lnTo>
                  <a:lnTo>
                    <a:pt x="12" y="1136"/>
                  </a:lnTo>
                  <a:lnTo>
                    <a:pt x="1" y="1200"/>
                  </a:lnTo>
                  <a:lnTo>
                    <a:pt x="1" y="1253"/>
                  </a:lnTo>
                  <a:lnTo>
                    <a:pt x="12" y="1295"/>
                  </a:lnTo>
                  <a:lnTo>
                    <a:pt x="22" y="1338"/>
                  </a:lnTo>
                  <a:lnTo>
                    <a:pt x="75" y="1412"/>
                  </a:lnTo>
                  <a:lnTo>
                    <a:pt x="149" y="1476"/>
                  </a:lnTo>
                  <a:lnTo>
                    <a:pt x="234" y="1539"/>
                  </a:lnTo>
                  <a:lnTo>
                    <a:pt x="330" y="1582"/>
                  </a:lnTo>
                  <a:lnTo>
                    <a:pt x="436" y="1624"/>
                  </a:lnTo>
                  <a:lnTo>
                    <a:pt x="670" y="1709"/>
                  </a:lnTo>
                  <a:lnTo>
                    <a:pt x="892" y="1794"/>
                  </a:lnTo>
                  <a:lnTo>
                    <a:pt x="999" y="1837"/>
                  </a:lnTo>
                  <a:lnTo>
                    <a:pt x="1094" y="1890"/>
                  </a:lnTo>
                  <a:lnTo>
                    <a:pt x="1179" y="1943"/>
                  </a:lnTo>
                  <a:lnTo>
                    <a:pt x="1253" y="2006"/>
                  </a:lnTo>
                  <a:lnTo>
                    <a:pt x="1306" y="2081"/>
                  </a:lnTo>
                  <a:lnTo>
                    <a:pt x="1317" y="2123"/>
                  </a:lnTo>
                  <a:lnTo>
                    <a:pt x="1328" y="2176"/>
                  </a:lnTo>
                  <a:lnTo>
                    <a:pt x="1487" y="3025"/>
                  </a:lnTo>
                  <a:lnTo>
                    <a:pt x="1572" y="3450"/>
                  </a:lnTo>
                  <a:lnTo>
                    <a:pt x="1667" y="3874"/>
                  </a:lnTo>
                  <a:lnTo>
                    <a:pt x="1763" y="4299"/>
                  </a:lnTo>
                  <a:lnTo>
                    <a:pt x="1869" y="4724"/>
                  </a:lnTo>
                  <a:lnTo>
                    <a:pt x="1986" y="5138"/>
                  </a:lnTo>
                  <a:lnTo>
                    <a:pt x="2113" y="5551"/>
                  </a:lnTo>
                  <a:lnTo>
                    <a:pt x="2262" y="5955"/>
                  </a:lnTo>
                  <a:lnTo>
                    <a:pt x="2421" y="6348"/>
                  </a:lnTo>
                  <a:lnTo>
                    <a:pt x="2591" y="6730"/>
                  </a:lnTo>
                  <a:lnTo>
                    <a:pt x="2782" y="7112"/>
                  </a:lnTo>
                  <a:lnTo>
                    <a:pt x="2994" y="7473"/>
                  </a:lnTo>
                  <a:lnTo>
                    <a:pt x="3111" y="7653"/>
                  </a:lnTo>
                  <a:lnTo>
                    <a:pt x="3228" y="7823"/>
                  </a:lnTo>
                  <a:lnTo>
                    <a:pt x="3355" y="7993"/>
                  </a:lnTo>
                  <a:lnTo>
                    <a:pt x="3493" y="8152"/>
                  </a:lnTo>
                  <a:lnTo>
                    <a:pt x="3620" y="8322"/>
                  </a:lnTo>
                  <a:lnTo>
                    <a:pt x="3769" y="8481"/>
                  </a:lnTo>
                  <a:lnTo>
                    <a:pt x="3928" y="8640"/>
                  </a:lnTo>
                  <a:lnTo>
                    <a:pt x="4013" y="8714"/>
                  </a:lnTo>
                  <a:lnTo>
                    <a:pt x="4108" y="8778"/>
                  </a:lnTo>
                  <a:lnTo>
                    <a:pt x="4204" y="8842"/>
                  </a:lnTo>
                  <a:lnTo>
                    <a:pt x="4300" y="8884"/>
                  </a:lnTo>
                  <a:lnTo>
                    <a:pt x="4406" y="8927"/>
                  </a:lnTo>
                  <a:lnTo>
                    <a:pt x="4512" y="8948"/>
                  </a:lnTo>
                  <a:lnTo>
                    <a:pt x="4586" y="8959"/>
                  </a:lnTo>
                  <a:lnTo>
                    <a:pt x="4650" y="8959"/>
                  </a:lnTo>
                  <a:lnTo>
                    <a:pt x="4788" y="8937"/>
                  </a:lnTo>
                  <a:lnTo>
                    <a:pt x="4926" y="8895"/>
                  </a:lnTo>
                  <a:lnTo>
                    <a:pt x="5053" y="8831"/>
                  </a:lnTo>
                  <a:lnTo>
                    <a:pt x="5180" y="8757"/>
                  </a:lnTo>
                  <a:lnTo>
                    <a:pt x="5297" y="8672"/>
                  </a:lnTo>
                  <a:lnTo>
                    <a:pt x="5403" y="8566"/>
                  </a:lnTo>
                  <a:lnTo>
                    <a:pt x="5499" y="8470"/>
                  </a:lnTo>
                  <a:lnTo>
                    <a:pt x="5552" y="8396"/>
                  </a:lnTo>
                  <a:lnTo>
                    <a:pt x="5594" y="8332"/>
                  </a:lnTo>
                  <a:lnTo>
                    <a:pt x="5626" y="8269"/>
                  </a:lnTo>
                  <a:lnTo>
                    <a:pt x="5647" y="8205"/>
                  </a:lnTo>
                  <a:lnTo>
                    <a:pt x="5658" y="8131"/>
                  </a:lnTo>
                  <a:lnTo>
                    <a:pt x="5669" y="8067"/>
                  </a:lnTo>
                  <a:lnTo>
                    <a:pt x="5658" y="7940"/>
                  </a:lnTo>
                  <a:lnTo>
                    <a:pt x="5637" y="7802"/>
                  </a:lnTo>
                  <a:lnTo>
                    <a:pt x="5605" y="7653"/>
                  </a:lnTo>
                  <a:lnTo>
                    <a:pt x="5563" y="7504"/>
                  </a:lnTo>
                  <a:lnTo>
                    <a:pt x="5531" y="7345"/>
                  </a:lnTo>
                  <a:lnTo>
                    <a:pt x="5425" y="6666"/>
                  </a:lnTo>
                  <a:lnTo>
                    <a:pt x="5318" y="5976"/>
                  </a:lnTo>
                  <a:lnTo>
                    <a:pt x="5265" y="5647"/>
                  </a:lnTo>
                  <a:lnTo>
                    <a:pt x="5191" y="5307"/>
                  </a:lnTo>
                  <a:lnTo>
                    <a:pt x="5117" y="4968"/>
                  </a:lnTo>
                  <a:lnTo>
                    <a:pt x="5011" y="4639"/>
                  </a:lnTo>
                  <a:lnTo>
                    <a:pt x="4894" y="4331"/>
                  </a:lnTo>
                  <a:lnTo>
                    <a:pt x="4767" y="4023"/>
                  </a:lnTo>
                  <a:lnTo>
                    <a:pt x="4618" y="3715"/>
                  </a:lnTo>
                  <a:lnTo>
                    <a:pt x="4459" y="3429"/>
                  </a:lnTo>
                  <a:lnTo>
                    <a:pt x="4278" y="3142"/>
                  </a:lnTo>
                  <a:lnTo>
                    <a:pt x="4087" y="2866"/>
                  </a:lnTo>
                  <a:lnTo>
                    <a:pt x="3886" y="2590"/>
                  </a:lnTo>
                  <a:lnTo>
                    <a:pt x="3684" y="2325"/>
                  </a:lnTo>
                  <a:lnTo>
                    <a:pt x="3461" y="2070"/>
                  </a:lnTo>
                  <a:lnTo>
                    <a:pt x="3238" y="1815"/>
                  </a:lnTo>
                  <a:lnTo>
                    <a:pt x="3005" y="1571"/>
                  </a:lnTo>
                  <a:lnTo>
                    <a:pt x="2771" y="1327"/>
                  </a:lnTo>
                  <a:lnTo>
                    <a:pt x="2293" y="839"/>
                  </a:lnTo>
                  <a:lnTo>
                    <a:pt x="1805" y="372"/>
                  </a:lnTo>
                  <a:lnTo>
                    <a:pt x="1763" y="340"/>
                  </a:lnTo>
                  <a:lnTo>
                    <a:pt x="1710" y="308"/>
                  </a:lnTo>
                  <a:lnTo>
                    <a:pt x="1582" y="245"/>
                  </a:lnTo>
                  <a:lnTo>
                    <a:pt x="1434" y="181"/>
                  </a:lnTo>
                  <a:lnTo>
                    <a:pt x="1275" y="128"/>
                  </a:lnTo>
                  <a:lnTo>
                    <a:pt x="1105" y="75"/>
                  </a:lnTo>
                  <a:lnTo>
                    <a:pt x="946" y="43"/>
                  </a:lnTo>
                  <a:lnTo>
                    <a:pt x="797" y="11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rgbClr val="D383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19"/>
            <p:cNvSpPr/>
            <p:nvPr/>
          </p:nvSpPr>
          <p:spPr>
            <a:xfrm>
              <a:off x="5506075" y="1074750"/>
              <a:ext cx="304650" cy="325600"/>
            </a:xfrm>
            <a:custGeom>
              <a:avLst/>
              <a:gdLst/>
              <a:ahLst/>
              <a:cxnLst/>
              <a:rect l="l" t="t" r="r" b="b"/>
              <a:pathLst>
                <a:path w="12186" h="13024" extrusionOk="0">
                  <a:moveTo>
                    <a:pt x="6984" y="1"/>
                  </a:moveTo>
                  <a:lnTo>
                    <a:pt x="0" y="6348"/>
                  </a:lnTo>
                  <a:lnTo>
                    <a:pt x="22" y="6422"/>
                  </a:lnTo>
                  <a:lnTo>
                    <a:pt x="64" y="6507"/>
                  </a:lnTo>
                  <a:lnTo>
                    <a:pt x="192" y="6740"/>
                  </a:lnTo>
                  <a:lnTo>
                    <a:pt x="361" y="7006"/>
                  </a:lnTo>
                  <a:lnTo>
                    <a:pt x="584" y="7324"/>
                  </a:lnTo>
                  <a:lnTo>
                    <a:pt x="850" y="7674"/>
                  </a:lnTo>
                  <a:lnTo>
                    <a:pt x="1147" y="8057"/>
                  </a:lnTo>
                  <a:lnTo>
                    <a:pt x="1465" y="8449"/>
                  </a:lnTo>
                  <a:lnTo>
                    <a:pt x="1794" y="8853"/>
                  </a:lnTo>
                  <a:lnTo>
                    <a:pt x="2484" y="9659"/>
                  </a:lnTo>
                  <a:lnTo>
                    <a:pt x="2834" y="10052"/>
                  </a:lnTo>
                  <a:lnTo>
                    <a:pt x="3163" y="10413"/>
                  </a:lnTo>
                  <a:lnTo>
                    <a:pt x="3471" y="10742"/>
                  </a:lnTo>
                  <a:lnTo>
                    <a:pt x="3758" y="11039"/>
                  </a:lnTo>
                  <a:lnTo>
                    <a:pt x="4013" y="11283"/>
                  </a:lnTo>
                  <a:lnTo>
                    <a:pt x="4225" y="11474"/>
                  </a:lnTo>
                  <a:lnTo>
                    <a:pt x="4480" y="11686"/>
                  </a:lnTo>
                  <a:lnTo>
                    <a:pt x="4724" y="11867"/>
                  </a:lnTo>
                  <a:lnTo>
                    <a:pt x="4957" y="12037"/>
                  </a:lnTo>
                  <a:lnTo>
                    <a:pt x="5180" y="12175"/>
                  </a:lnTo>
                  <a:lnTo>
                    <a:pt x="5392" y="12302"/>
                  </a:lnTo>
                  <a:lnTo>
                    <a:pt x="5594" y="12419"/>
                  </a:lnTo>
                  <a:lnTo>
                    <a:pt x="5796" y="12514"/>
                  </a:lnTo>
                  <a:lnTo>
                    <a:pt x="5997" y="12599"/>
                  </a:lnTo>
                  <a:lnTo>
                    <a:pt x="6188" y="12674"/>
                  </a:lnTo>
                  <a:lnTo>
                    <a:pt x="6379" y="12737"/>
                  </a:lnTo>
                  <a:lnTo>
                    <a:pt x="6762" y="12843"/>
                  </a:lnTo>
                  <a:lnTo>
                    <a:pt x="7144" y="12939"/>
                  </a:lnTo>
                  <a:lnTo>
                    <a:pt x="7536" y="13024"/>
                  </a:lnTo>
                  <a:lnTo>
                    <a:pt x="7802" y="12737"/>
                  </a:lnTo>
                  <a:lnTo>
                    <a:pt x="8088" y="12461"/>
                  </a:lnTo>
                  <a:lnTo>
                    <a:pt x="8672" y="11899"/>
                  </a:lnTo>
                  <a:lnTo>
                    <a:pt x="9266" y="11336"/>
                  </a:lnTo>
                  <a:lnTo>
                    <a:pt x="9882" y="10774"/>
                  </a:lnTo>
                  <a:lnTo>
                    <a:pt x="10487" y="10211"/>
                  </a:lnTo>
                  <a:lnTo>
                    <a:pt x="11081" y="9649"/>
                  </a:lnTo>
                  <a:lnTo>
                    <a:pt x="11379" y="9362"/>
                  </a:lnTo>
                  <a:lnTo>
                    <a:pt x="11655" y="9075"/>
                  </a:lnTo>
                  <a:lnTo>
                    <a:pt x="11930" y="8778"/>
                  </a:lnTo>
                  <a:lnTo>
                    <a:pt x="12185" y="8481"/>
                  </a:lnTo>
                  <a:lnTo>
                    <a:pt x="11092" y="5170"/>
                  </a:lnTo>
                  <a:lnTo>
                    <a:pt x="10996" y="4915"/>
                  </a:lnTo>
                  <a:lnTo>
                    <a:pt x="10901" y="4692"/>
                  </a:lnTo>
                  <a:lnTo>
                    <a:pt x="10795" y="4490"/>
                  </a:lnTo>
                  <a:lnTo>
                    <a:pt x="10678" y="4299"/>
                  </a:lnTo>
                  <a:lnTo>
                    <a:pt x="10445" y="3917"/>
                  </a:lnTo>
                  <a:lnTo>
                    <a:pt x="10317" y="3715"/>
                  </a:lnTo>
                  <a:lnTo>
                    <a:pt x="10179" y="3471"/>
                  </a:lnTo>
                  <a:lnTo>
                    <a:pt x="10073" y="3291"/>
                  </a:lnTo>
                  <a:lnTo>
                    <a:pt x="9935" y="3100"/>
                  </a:lnTo>
                  <a:lnTo>
                    <a:pt x="9765" y="2888"/>
                  </a:lnTo>
                  <a:lnTo>
                    <a:pt x="9574" y="2665"/>
                  </a:lnTo>
                  <a:lnTo>
                    <a:pt x="9362" y="2431"/>
                  </a:lnTo>
                  <a:lnTo>
                    <a:pt x="9128" y="2187"/>
                  </a:lnTo>
                  <a:lnTo>
                    <a:pt x="8651" y="1688"/>
                  </a:lnTo>
                  <a:lnTo>
                    <a:pt x="7696" y="744"/>
                  </a:lnTo>
                  <a:lnTo>
                    <a:pt x="7292" y="340"/>
                  </a:lnTo>
                  <a:lnTo>
                    <a:pt x="6984" y="1"/>
                  </a:lnTo>
                  <a:close/>
                </a:path>
              </a:pathLst>
            </a:custGeom>
            <a:solidFill>
              <a:srgbClr val="D383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19"/>
            <p:cNvSpPr/>
            <p:nvPr/>
          </p:nvSpPr>
          <p:spPr>
            <a:xfrm>
              <a:off x="5488025" y="1050600"/>
              <a:ext cx="258225" cy="258750"/>
            </a:xfrm>
            <a:custGeom>
              <a:avLst/>
              <a:gdLst/>
              <a:ahLst/>
              <a:cxnLst/>
              <a:rect l="l" t="t" r="r" b="b"/>
              <a:pathLst>
                <a:path w="10329" h="10350" extrusionOk="0">
                  <a:moveTo>
                    <a:pt x="5477" y="1"/>
                  </a:moveTo>
                  <a:lnTo>
                    <a:pt x="5361" y="22"/>
                  </a:lnTo>
                  <a:lnTo>
                    <a:pt x="5244" y="43"/>
                  </a:lnTo>
                  <a:lnTo>
                    <a:pt x="5138" y="86"/>
                  </a:lnTo>
                  <a:lnTo>
                    <a:pt x="5032" y="128"/>
                  </a:lnTo>
                  <a:lnTo>
                    <a:pt x="4926" y="171"/>
                  </a:lnTo>
                  <a:lnTo>
                    <a:pt x="4830" y="234"/>
                  </a:lnTo>
                  <a:lnTo>
                    <a:pt x="4735" y="309"/>
                  </a:lnTo>
                  <a:lnTo>
                    <a:pt x="4650" y="383"/>
                  </a:lnTo>
                  <a:lnTo>
                    <a:pt x="4565" y="478"/>
                  </a:lnTo>
                  <a:lnTo>
                    <a:pt x="4501" y="574"/>
                  </a:lnTo>
                  <a:lnTo>
                    <a:pt x="4448" y="680"/>
                  </a:lnTo>
                  <a:lnTo>
                    <a:pt x="4405" y="797"/>
                  </a:lnTo>
                  <a:lnTo>
                    <a:pt x="4363" y="914"/>
                  </a:lnTo>
                  <a:lnTo>
                    <a:pt x="4342" y="1030"/>
                  </a:lnTo>
                  <a:lnTo>
                    <a:pt x="4331" y="1147"/>
                  </a:lnTo>
                  <a:lnTo>
                    <a:pt x="4331" y="1264"/>
                  </a:lnTo>
                  <a:lnTo>
                    <a:pt x="4342" y="1381"/>
                  </a:lnTo>
                  <a:lnTo>
                    <a:pt x="4374" y="1497"/>
                  </a:lnTo>
                  <a:lnTo>
                    <a:pt x="4405" y="1603"/>
                  </a:lnTo>
                  <a:lnTo>
                    <a:pt x="4459" y="1710"/>
                  </a:lnTo>
                  <a:lnTo>
                    <a:pt x="4522" y="1794"/>
                  </a:lnTo>
                  <a:lnTo>
                    <a:pt x="4556" y="1833"/>
                  </a:lnTo>
                  <a:lnTo>
                    <a:pt x="4533" y="1816"/>
                  </a:lnTo>
                  <a:lnTo>
                    <a:pt x="4448" y="1763"/>
                  </a:lnTo>
                  <a:lnTo>
                    <a:pt x="4352" y="1720"/>
                  </a:lnTo>
                  <a:lnTo>
                    <a:pt x="4257" y="1678"/>
                  </a:lnTo>
                  <a:lnTo>
                    <a:pt x="4161" y="1656"/>
                  </a:lnTo>
                  <a:lnTo>
                    <a:pt x="4055" y="1635"/>
                  </a:lnTo>
                  <a:lnTo>
                    <a:pt x="3949" y="1625"/>
                  </a:lnTo>
                  <a:lnTo>
                    <a:pt x="3843" y="1635"/>
                  </a:lnTo>
                  <a:lnTo>
                    <a:pt x="3747" y="1646"/>
                  </a:lnTo>
                  <a:lnTo>
                    <a:pt x="3641" y="1667"/>
                  </a:lnTo>
                  <a:lnTo>
                    <a:pt x="3546" y="1688"/>
                  </a:lnTo>
                  <a:lnTo>
                    <a:pt x="3450" y="1731"/>
                  </a:lnTo>
                  <a:lnTo>
                    <a:pt x="3355" y="1773"/>
                  </a:lnTo>
                  <a:lnTo>
                    <a:pt x="3270" y="1837"/>
                  </a:lnTo>
                  <a:lnTo>
                    <a:pt x="3185" y="1901"/>
                  </a:lnTo>
                  <a:lnTo>
                    <a:pt x="3111" y="1975"/>
                  </a:lnTo>
                  <a:lnTo>
                    <a:pt x="3047" y="2060"/>
                  </a:lnTo>
                  <a:lnTo>
                    <a:pt x="2983" y="2145"/>
                  </a:lnTo>
                  <a:lnTo>
                    <a:pt x="2941" y="2240"/>
                  </a:lnTo>
                  <a:lnTo>
                    <a:pt x="2898" y="2336"/>
                  </a:lnTo>
                  <a:lnTo>
                    <a:pt x="2866" y="2431"/>
                  </a:lnTo>
                  <a:lnTo>
                    <a:pt x="2835" y="2537"/>
                  </a:lnTo>
                  <a:lnTo>
                    <a:pt x="2824" y="2633"/>
                  </a:lnTo>
                  <a:lnTo>
                    <a:pt x="2813" y="2739"/>
                  </a:lnTo>
                  <a:lnTo>
                    <a:pt x="2813" y="2845"/>
                  </a:lnTo>
                  <a:lnTo>
                    <a:pt x="2824" y="2951"/>
                  </a:lnTo>
                  <a:lnTo>
                    <a:pt x="2835" y="3058"/>
                  </a:lnTo>
                  <a:lnTo>
                    <a:pt x="2856" y="3164"/>
                  </a:lnTo>
                  <a:lnTo>
                    <a:pt x="2898" y="3259"/>
                  </a:lnTo>
                  <a:lnTo>
                    <a:pt x="2930" y="3355"/>
                  </a:lnTo>
                  <a:lnTo>
                    <a:pt x="2983" y="3450"/>
                  </a:lnTo>
                  <a:lnTo>
                    <a:pt x="2983" y="3450"/>
                  </a:lnTo>
                  <a:lnTo>
                    <a:pt x="2898" y="3408"/>
                  </a:lnTo>
                  <a:lnTo>
                    <a:pt x="2803" y="3376"/>
                  </a:lnTo>
                  <a:lnTo>
                    <a:pt x="2707" y="3355"/>
                  </a:lnTo>
                  <a:lnTo>
                    <a:pt x="2612" y="3344"/>
                  </a:lnTo>
                  <a:lnTo>
                    <a:pt x="2421" y="3344"/>
                  </a:lnTo>
                  <a:lnTo>
                    <a:pt x="2325" y="3355"/>
                  </a:lnTo>
                  <a:lnTo>
                    <a:pt x="2230" y="3376"/>
                  </a:lnTo>
                  <a:lnTo>
                    <a:pt x="2134" y="3408"/>
                  </a:lnTo>
                  <a:lnTo>
                    <a:pt x="2039" y="3440"/>
                  </a:lnTo>
                  <a:lnTo>
                    <a:pt x="1954" y="3482"/>
                  </a:lnTo>
                  <a:lnTo>
                    <a:pt x="1869" y="3535"/>
                  </a:lnTo>
                  <a:lnTo>
                    <a:pt x="1794" y="3588"/>
                  </a:lnTo>
                  <a:lnTo>
                    <a:pt x="1720" y="3652"/>
                  </a:lnTo>
                  <a:lnTo>
                    <a:pt x="1656" y="3726"/>
                  </a:lnTo>
                  <a:lnTo>
                    <a:pt x="1593" y="3801"/>
                  </a:lnTo>
                  <a:lnTo>
                    <a:pt x="1540" y="3885"/>
                  </a:lnTo>
                  <a:lnTo>
                    <a:pt x="1497" y="3970"/>
                  </a:lnTo>
                  <a:lnTo>
                    <a:pt x="1465" y="4066"/>
                  </a:lnTo>
                  <a:lnTo>
                    <a:pt x="1434" y="4161"/>
                  </a:lnTo>
                  <a:lnTo>
                    <a:pt x="1412" y="4257"/>
                  </a:lnTo>
                  <a:lnTo>
                    <a:pt x="1402" y="4352"/>
                  </a:lnTo>
                  <a:lnTo>
                    <a:pt x="1402" y="4459"/>
                  </a:lnTo>
                  <a:lnTo>
                    <a:pt x="1402" y="4554"/>
                  </a:lnTo>
                  <a:lnTo>
                    <a:pt x="1423" y="4650"/>
                  </a:lnTo>
                  <a:lnTo>
                    <a:pt x="1444" y="4745"/>
                  </a:lnTo>
                  <a:lnTo>
                    <a:pt x="1476" y="4841"/>
                  </a:lnTo>
                  <a:lnTo>
                    <a:pt x="1508" y="4936"/>
                  </a:lnTo>
                  <a:lnTo>
                    <a:pt x="1550" y="5021"/>
                  </a:lnTo>
                  <a:lnTo>
                    <a:pt x="1603" y="5106"/>
                  </a:lnTo>
                  <a:lnTo>
                    <a:pt x="1667" y="5180"/>
                  </a:lnTo>
                  <a:lnTo>
                    <a:pt x="1731" y="5255"/>
                  </a:lnTo>
                  <a:lnTo>
                    <a:pt x="1667" y="5202"/>
                  </a:lnTo>
                  <a:lnTo>
                    <a:pt x="1593" y="5170"/>
                  </a:lnTo>
                  <a:lnTo>
                    <a:pt x="1519" y="5127"/>
                  </a:lnTo>
                  <a:lnTo>
                    <a:pt x="1434" y="5106"/>
                  </a:lnTo>
                  <a:lnTo>
                    <a:pt x="1274" y="5064"/>
                  </a:lnTo>
                  <a:lnTo>
                    <a:pt x="1115" y="5042"/>
                  </a:lnTo>
                  <a:lnTo>
                    <a:pt x="945" y="5053"/>
                  </a:lnTo>
                  <a:lnTo>
                    <a:pt x="786" y="5085"/>
                  </a:lnTo>
                  <a:lnTo>
                    <a:pt x="712" y="5117"/>
                  </a:lnTo>
                  <a:lnTo>
                    <a:pt x="638" y="5138"/>
                  </a:lnTo>
                  <a:lnTo>
                    <a:pt x="563" y="5180"/>
                  </a:lnTo>
                  <a:lnTo>
                    <a:pt x="489" y="5223"/>
                  </a:lnTo>
                  <a:lnTo>
                    <a:pt x="425" y="5276"/>
                  </a:lnTo>
                  <a:lnTo>
                    <a:pt x="362" y="5329"/>
                  </a:lnTo>
                  <a:lnTo>
                    <a:pt x="298" y="5382"/>
                  </a:lnTo>
                  <a:lnTo>
                    <a:pt x="245" y="5446"/>
                  </a:lnTo>
                  <a:lnTo>
                    <a:pt x="149" y="5584"/>
                  </a:lnTo>
                  <a:lnTo>
                    <a:pt x="75" y="5732"/>
                  </a:lnTo>
                  <a:lnTo>
                    <a:pt x="33" y="5891"/>
                  </a:lnTo>
                  <a:lnTo>
                    <a:pt x="1" y="6061"/>
                  </a:lnTo>
                  <a:lnTo>
                    <a:pt x="1" y="6220"/>
                  </a:lnTo>
                  <a:lnTo>
                    <a:pt x="1" y="6305"/>
                  </a:lnTo>
                  <a:lnTo>
                    <a:pt x="22" y="6390"/>
                  </a:lnTo>
                  <a:lnTo>
                    <a:pt x="43" y="6507"/>
                  </a:lnTo>
                  <a:lnTo>
                    <a:pt x="86" y="6613"/>
                  </a:lnTo>
                  <a:lnTo>
                    <a:pt x="139" y="6719"/>
                  </a:lnTo>
                  <a:lnTo>
                    <a:pt x="192" y="6815"/>
                  </a:lnTo>
                  <a:lnTo>
                    <a:pt x="319" y="7017"/>
                  </a:lnTo>
                  <a:lnTo>
                    <a:pt x="447" y="7208"/>
                  </a:lnTo>
                  <a:lnTo>
                    <a:pt x="616" y="7399"/>
                  </a:lnTo>
                  <a:lnTo>
                    <a:pt x="945" y="7759"/>
                  </a:lnTo>
                  <a:lnTo>
                    <a:pt x="1370" y="8226"/>
                  </a:lnTo>
                  <a:lnTo>
                    <a:pt x="1869" y="8736"/>
                  </a:lnTo>
                  <a:lnTo>
                    <a:pt x="2368" y="9256"/>
                  </a:lnTo>
                  <a:lnTo>
                    <a:pt x="2824" y="9712"/>
                  </a:lnTo>
                  <a:lnTo>
                    <a:pt x="3196" y="10052"/>
                  </a:lnTo>
                  <a:lnTo>
                    <a:pt x="3333" y="10169"/>
                  </a:lnTo>
                  <a:lnTo>
                    <a:pt x="3418" y="10233"/>
                  </a:lnTo>
                  <a:lnTo>
                    <a:pt x="3567" y="10286"/>
                  </a:lnTo>
                  <a:lnTo>
                    <a:pt x="3726" y="10328"/>
                  </a:lnTo>
                  <a:lnTo>
                    <a:pt x="3885" y="10349"/>
                  </a:lnTo>
                  <a:lnTo>
                    <a:pt x="4045" y="10339"/>
                  </a:lnTo>
                  <a:lnTo>
                    <a:pt x="4130" y="10328"/>
                  </a:lnTo>
                  <a:lnTo>
                    <a:pt x="4204" y="10307"/>
                  </a:lnTo>
                  <a:lnTo>
                    <a:pt x="4278" y="10275"/>
                  </a:lnTo>
                  <a:lnTo>
                    <a:pt x="4342" y="10243"/>
                  </a:lnTo>
                  <a:lnTo>
                    <a:pt x="4416" y="10211"/>
                  </a:lnTo>
                  <a:lnTo>
                    <a:pt x="4469" y="10158"/>
                  </a:lnTo>
                  <a:lnTo>
                    <a:pt x="4533" y="10105"/>
                  </a:lnTo>
                  <a:lnTo>
                    <a:pt x="4575" y="10041"/>
                  </a:lnTo>
                  <a:lnTo>
                    <a:pt x="4628" y="9957"/>
                  </a:lnTo>
                  <a:lnTo>
                    <a:pt x="4660" y="9861"/>
                  </a:lnTo>
                  <a:lnTo>
                    <a:pt x="4671" y="9755"/>
                  </a:lnTo>
                  <a:lnTo>
                    <a:pt x="4660" y="9638"/>
                  </a:lnTo>
                  <a:lnTo>
                    <a:pt x="4639" y="9511"/>
                  </a:lnTo>
                  <a:lnTo>
                    <a:pt x="4597" y="9383"/>
                  </a:lnTo>
                  <a:lnTo>
                    <a:pt x="4543" y="9245"/>
                  </a:lnTo>
                  <a:lnTo>
                    <a:pt x="4469" y="9097"/>
                  </a:lnTo>
                  <a:lnTo>
                    <a:pt x="4299" y="8768"/>
                  </a:lnTo>
                  <a:lnTo>
                    <a:pt x="4087" y="8407"/>
                  </a:lnTo>
                  <a:lnTo>
                    <a:pt x="3588" y="7590"/>
                  </a:lnTo>
                  <a:lnTo>
                    <a:pt x="3758" y="7781"/>
                  </a:lnTo>
                  <a:lnTo>
                    <a:pt x="3938" y="7961"/>
                  </a:lnTo>
                  <a:lnTo>
                    <a:pt x="4119" y="8142"/>
                  </a:lnTo>
                  <a:lnTo>
                    <a:pt x="4310" y="8311"/>
                  </a:lnTo>
                  <a:lnTo>
                    <a:pt x="4512" y="8471"/>
                  </a:lnTo>
                  <a:lnTo>
                    <a:pt x="4713" y="8630"/>
                  </a:lnTo>
                  <a:lnTo>
                    <a:pt x="4926" y="8778"/>
                  </a:lnTo>
                  <a:lnTo>
                    <a:pt x="5138" y="8916"/>
                  </a:lnTo>
                  <a:lnTo>
                    <a:pt x="5308" y="9023"/>
                  </a:lnTo>
                  <a:lnTo>
                    <a:pt x="5403" y="9076"/>
                  </a:lnTo>
                  <a:lnTo>
                    <a:pt x="5499" y="9118"/>
                  </a:lnTo>
                  <a:lnTo>
                    <a:pt x="5594" y="9150"/>
                  </a:lnTo>
                  <a:lnTo>
                    <a:pt x="5690" y="9171"/>
                  </a:lnTo>
                  <a:lnTo>
                    <a:pt x="5785" y="9192"/>
                  </a:lnTo>
                  <a:lnTo>
                    <a:pt x="5881" y="9192"/>
                  </a:lnTo>
                  <a:lnTo>
                    <a:pt x="5976" y="9182"/>
                  </a:lnTo>
                  <a:lnTo>
                    <a:pt x="6061" y="9161"/>
                  </a:lnTo>
                  <a:lnTo>
                    <a:pt x="6146" y="9139"/>
                  </a:lnTo>
                  <a:lnTo>
                    <a:pt x="6220" y="9097"/>
                  </a:lnTo>
                  <a:lnTo>
                    <a:pt x="6305" y="9044"/>
                  </a:lnTo>
                  <a:lnTo>
                    <a:pt x="6369" y="8991"/>
                  </a:lnTo>
                  <a:lnTo>
                    <a:pt x="6433" y="8927"/>
                  </a:lnTo>
                  <a:lnTo>
                    <a:pt x="6496" y="8863"/>
                  </a:lnTo>
                  <a:lnTo>
                    <a:pt x="6549" y="8789"/>
                  </a:lnTo>
                  <a:lnTo>
                    <a:pt x="6603" y="8704"/>
                  </a:lnTo>
                  <a:lnTo>
                    <a:pt x="6645" y="8619"/>
                  </a:lnTo>
                  <a:lnTo>
                    <a:pt x="6687" y="8534"/>
                  </a:lnTo>
                  <a:lnTo>
                    <a:pt x="6719" y="8449"/>
                  </a:lnTo>
                  <a:lnTo>
                    <a:pt x="6741" y="8354"/>
                  </a:lnTo>
                  <a:lnTo>
                    <a:pt x="6762" y="8258"/>
                  </a:lnTo>
                  <a:lnTo>
                    <a:pt x="6772" y="8173"/>
                  </a:lnTo>
                  <a:lnTo>
                    <a:pt x="6772" y="8067"/>
                  </a:lnTo>
                  <a:lnTo>
                    <a:pt x="6762" y="7961"/>
                  </a:lnTo>
                  <a:lnTo>
                    <a:pt x="6730" y="7844"/>
                  </a:lnTo>
                  <a:lnTo>
                    <a:pt x="6698" y="7717"/>
                  </a:lnTo>
                  <a:lnTo>
                    <a:pt x="6603" y="7441"/>
                  </a:lnTo>
                  <a:lnTo>
                    <a:pt x="6486" y="7165"/>
                  </a:lnTo>
                  <a:lnTo>
                    <a:pt x="6348" y="6879"/>
                  </a:lnTo>
                  <a:lnTo>
                    <a:pt x="6220" y="6613"/>
                  </a:lnTo>
                  <a:lnTo>
                    <a:pt x="6104" y="6380"/>
                  </a:lnTo>
                  <a:lnTo>
                    <a:pt x="6019" y="6189"/>
                  </a:lnTo>
                  <a:lnTo>
                    <a:pt x="6104" y="6327"/>
                  </a:lnTo>
                  <a:lnTo>
                    <a:pt x="6220" y="6475"/>
                  </a:lnTo>
                  <a:lnTo>
                    <a:pt x="6348" y="6603"/>
                  </a:lnTo>
                  <a:lnTo>
                    <a:pt x="6507" y="6741"/>
                  </a:lnTo>
                  <a:lnTo>
                    <a:pt x="6666" y="6857"/>
                  </a:lnTo>
                  <a:lnTo>
                    <a:pt x="6847" y="6963"/>
                  </a:lnTo>
                  <a:lnTo>
                    <a:pt x="7038" y="7070"/>
                  </a:lnTo>
                  <a:lnTo>
                    <a:pt x="7229" y="7154"/>
                  </a:lnTo>
                  <a:lnTo>
                    <a:pt x="7420" y="7218"/>
                  </a:lnTo>
                  <a:lnTo>
                    <a:pt x="7611" y="7271"/>
                  </a:lnTo>
                  <a:lnTo>
                    <a:pt x="7802" y="7303"/>
                  </a:lnTo>
                  <a:lnTo>
                    <a:pt x="8078" y="7303"/>
                  </a:lnTo>
                  <a:lnTo>
                    <a:pt x="8163" y="7292"/>
                  </a:lnTo>
                  <a:lnTo>
                    <a:pt x="8248" y="7271"/>
                  </a:lnTo>
                  <a:lnTo>
                    <a:pt x="8322" y="7250"/>
                  </a:lnTo>
                  <a:lnTo>
                    <a:pt x="8396" y="7218"/>
                  </a:lnTo>
                  <a:lnTo>
                    <a:pt x="8471" y="7176"/>
                  </a:lnTo>
                  <a:lnTo>
                    <a:pt x="8534" y="7133"/>
                  </a:lnTo>
                  <a:lnTo>
                    <a:pt x="8587" y="7080"/>
                  </a:lnTo>
                  <a:lnTo>
                    <a:pt x="8693" y="6963"/>
                  </a:lnTo>
                  <a:lnTo>
                    <a:pt x="8778" y="6825"/>
                  </a:lnTo>
                  <a:lnTo>
                    <a:pt x="8842" y="6677"/>
                  </a:lnTo>
                  <a:lnTo>
                    <a:pt x="8885" y="6528"/>
                  </a:lnTo>
                  <a:lnTo>
                    <a:pt x="8906" y="6358"/>
                  </a:lnTo>
                  <a:lnTo>
                    <a:pt x="8906" y="6189"/>
                  </a:lnTo>
                  <a:lnTo>
                    <a:pt x="8885" y="6008"/>
                  </a:lnTo>
                  <a:lnTo>
                    <a:pt x="8842" y="5828"/>
                  </a:lnTo>
                  <a:lnTo>
                    <a:pt x="8789" y="5647"/>
                  </a:lnTo>
                  <a:lnTo>
                    <a:pt x="8715" y="5456"/>
                  </a:lnTo>
                  <a:lnTo>
                    <a:pt x="8619" y="5265"/>
                  </a:lnTo>
                  <a:lnTo>
                    <a:pt x="8502" y="5085"/>
                  </a:lnTo>
                  <a:lnTo>
                    <a:pt x="8375" y="4894"/>
                  </a:lnTo>
                  <a:lnTo>
                    <a:pt x="8226" y="4713"/>
                  </a:lnTo>
                  <a:lnTo>
                    <a:pt x="8057" y="4543"/>
                  </a:lnTo>
                  <a:lnTo>
                    <a:pt x="7866" y="4374"/>
                  </a:lnTo>
                  <a:lnTo>
                    <a:pt x="8322" y="4703"/>
                  </a:lnTo>
                  <a:lnTo>
                    <a:pt x="8556" y="4862"/>
                  </a:lnTo>
                  <a:lnTo>
                    <a:pt x="8778" y="5010"/>
                  </a:lnTo>
                  <a:lnTo>
                    <a:pt x="9001" y="5127"/>
                  </a:lnTo>
                  <a:lnTo>
                    <a:pt x="9214" y="5223"/>
                  </a:lnTo>
                  <a:lnTo>
                    <a:pt x="9320" y="5255"/>
                  </a:lnTo>
                  <a:lnTo>
                    <a:pt x="9415" y="5286"/>
                  </a:lnTo>
                  <a:lnTo>
                    <a:pt x="9511" y="5297"/>
                  </a:lnTo>
                  <a:lnTo>
                    <a:pt x="9596" y="5308"/>
                  </a:lnTo>
                  <a:lnTo>
                    <a:pt x="9670" y="5297"/>
                  </a:lnTo>
                  <a:lnTo>
                    <a:pt x="9734" y="5286"/>
                  </a:lnTo>
                  <a:lnTo>
                    <a:pt x="9808" y="5265"/>
                  </a:lnTo>
                  <a:lnTo>
                    <a:pt x="9872" y="5233"/>
                  </a:lnTo>
                  <a:lnTo>
                    <a:pt x="9925" y="5202"/>
                  </a:lnTo>
                  <a:lnTo>
                    <a:pt x="9988" y="5159"/>
                  </a:lnTo>
                  <a:lnTo>
                    <a:pt x="10084" y="5064"/>
                  </a:lnTo>
                  <a:lnTo>
                    <a:pt x="10179" y="4947"/>
                  </a:lnTo>
                  <a:lnTo>
                    <a:pt x="10243" y="4819"/>
                  </a:lnTo>
                  <a:lnTo>
                    <a:pt x="10296" y="4681"/>
                  </a:lnTo>
                  <a:lnTo>
                    <a:pt x="10317" y="4533"/>
                  </a:lnTo>
                  <a:lnTo>
                    <a:pt x="10328" y="4395"/>
                  </a:lnTo>
                  <a:lnTo>
                    <a:pt x="10317" y="4246"/>
                  </a:lnTo>
                  <a:lnTo>
                    <a:pt x="10286" y="4108"/>
                  </a:lnTo>
                  <a:lnTo>
                    <a:pt x="10243" y="3970"/>
                  </a:lnTo>
                  <a:lnTo>
                    <a:pt x="10201" y="3832"/>
                  </a:lnTo>
                  <a:lnTo>
                    <a:pt x="10137" y="3694"/>
                  </a:lnTo>
                  <a:lnTo>
                    <a:pt x="10063" y="3567"/>
                  </a:lnTo>
                  <a:lnTo>
                    <a:pt x="9999" y="3440"/>
                  </a:lnTo>
                  <a:lnTo>
                    <a:pt x="9872" y="3249"/>
                  </a:lnTo>
                  <a:lnTo>
                    <a:pt x="9712" y="3047"/>
                  </a:lnTo>
                  <a:lnTo>
                    <a:pt x="9543" y="2824"/>
                  </a:lnTo>
                  <a:lnTo>
                    <a:pt x="9352" y="2591"/>
                  </a:lnTo>
                  <a:lnTo>
                    <a:pt x="9129" y="2357"/>
                  </a:lnTo>
                  <a:lnTo>
                    <a:pt x="8906" y="2113"/>
                  </a:lnTo>
                  <a:lnTo>
                    <a:pt x="8662" y="1869"/>
                  </a:lnTo>
                  <a:lnTo>
                    <a:pt x="8418" y="1635"/>
                  </a:lnTo>
                  <a:lnTo>
                    <a:pt x="8163" y="1402"/>
                  </a:lnTo>
                  <a:lnTo>
                    <a:pt x="7908" y="1168"/>
                  </a:lnTo>
                  <a:lnTo>
                    <a:pt x="7664" y="956"/>
                  </a:lnTo>
                  <a:lnTo>
                    <a:pt x="7409" y="765"/>
                  </a:lnTo>
                  <a:lnTo>
                    <a:pt x="7165" y="584"/>
                  </a:lnTo>
                  <a:lnTo>
                    <a:pt x="6942" y="425"/>
                  </a:lnTo>
                  <a:lnTo>
                    <a:pt x="6719" y="287"/>
                  </a:lnTo>
                  <a:lnTo>
                    <a:pt x="6518" y="192"/>
                  </a:lnTo>
                  <a:lnTo>
                    <a:pt x="6412" y="139"/>
                  </a:lnTo>
                  <a:lnTo>
                    <a:pt x="6295" y="96"/>
                  </a:lnTo>
                  <a:lnTo>
                    <a:pt x="6189" y="64"/>
                  </a:lnTo>
                  <a:lnTo>
                    <a:pt x="6072" y="43"/>
                  </a:lnTo>
                  <a:lnTo>
                    <a:pt x="5945" y="22"/>
                  </a:lnTo>
                  <a:lnTo>
                    <a:pt x="5828" y="1"/>
                  </a:lnTo>
                  <a:close/>
                </a:path>
              </a:pathLst>
            </a:custGeom>
            <a:solidFill>
              <a:srgbClr val="D383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19"/>
            <p:cNvSpPr/>
            <p:nvPr/>
          </p:nvSpPr>
          <p:spPr>
            <a:xfrm>
              <a:off x="5531275" y="1181950"/>
              <a:ext cx="46475" cy="58400"/>
            </a:xfrm>
            <a:custGeom>
              <a:avLst/>
              <a:gdLst/>
              <a:ahLst/>
              <a:cxnLst/>
              <a:rect l="l" t="t" r="r" b="b"/>
              <a:pathLst>
                <a:path w="1859" h="2336" extrusionOk="0">
                  <a:moveTo>
                    <a:pt x="1" y="1"/>
                  </a:moveTo>
                  <a:lnTo>
                    <a:pt x="107" y="255"/>
                  </a:lnTo>
                  <a:lnTo>
                    <a:pt x="234" y="510"/>
                  </a:lnTo>
                  <a:lnTo>
                    <a:pt x="372" y="744"/>
                  </a:lnTo>
                  <a:lnTo>
                    <a:pt x="510" y="966"/>
                  </a:lnTo>
                  <a:lnTo>
                    <a:pt x="669" y="1168"/>
                  </a:lnTo>
                  <a:lnTo>
                    <a:pt x="818" y="1359"/>
                  </a:lnTo>
                  <a:lnTo>
                    <a:pt x="977" y="1540"/>
                  </a:lnTo>
                  <a:lnTo>
                    <a:pt x="1126" y="1699"/>
                  </a:lnTo>
                  <a:lnTo>
                    <a:pt x="1274" y="1847"/>
                  </a:lnTo>
                  <a:lnTo>
                    <a:pt x="1402" y="1975"/>
                  </a:lnTo>
                  <a:lnTo>
                    <a:pt x="1635" y="2166"/>
                  </a:lnTo>
                  <a:lnTo>
                    <a:pt x="1795" y="2293"/>
                  </a:lnTo>
                  <a:lnTo>
                    <a:pt x="1858" y="2336"/>
                  </a:lnTo>
                  <a:lnTo>
                    <a:pt x="1370" y="1741"/>
                  </a:lnTo>
                  <a:lnTo>
                    <a:pt x="967" y="1242"/>
                  </a:lnTo>
                  <a:lnTo>
                    <a:pt x="394" y="521"/>
                  </a:lnTo>
                  <a:lnTo>
                    <a:pt x="86" y="117"/>
                  </a:lnTo>
                  <a:lnTo>
                    <a:pt x="1" y="1"/>
                  </a:lnTo>
                  <a:close/>
                  <a:moveTo>
                    <a:pt x="1858" y="2336"/>
                  </a:moveTo>
                  <a:lnTo>
                    <a:pt x="1858" y="2336"/>
                  </a:lnTo>
                  <a:lnTo>
                    <a:pt x="1858" y="2336"/>
                  </a:lnTo>
                  <a:lnTo>
                    <a:pt x="1858" y="2336"/>
                  </a:lnTo>
                  <a:close/>
                </a:path>
              </a:pathLst>
            </a:custGeom>
            <a:solidFill>
              <a:srgbClr val="A3624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19"/>
            <p:cNvSpPr/>
            <p:nvPr/>
          </p:nvSpPr>
          <p:spPr>
            <a:xfrm>
              <a:off x="5562600" y="1136850"/>
              <a:ext cx="75900" cy="68475"/>
            </a:xfrm>
            <a:custGeom>
              <a:avLst/>
              <a:gdLst/>
              <a:ahLst/>
              <a:cxnLst/>
              <a:rect l="l" t="t" r="r" b="b"/>
              <a:pathLst>
                <a:path w="3036" h="2739" extrusionOk="0">
                  <a:moveTo>
                    <a:pt x="0" y="0"/>
                  </a:moveTo>
                  <a:lnTo>
                    <a:pt x="106" y="138"/>
                  </a:lnTo>
                  <a:lnTo>
                    <a:pt x="255" y="308"/>
                  </a:lnTo>
                  <a:lnTo>
                    <a:pt x="446" y="499"/>
                  </a:lnTo>
                  <a:lnTo>
                    <a:pt x="658" y="701"/>
                  </a:lnTo>
                  <a:lnTo>
                    <a:pt x="1147" y="1147"/>
                  </a:lnTo>
                  <a:lnTo>
                    <a:pt x="1677" y="1614"/>
                  </a:lnTo>
                  <a:lnTo>
                    <a:pt x="2187" y="2038"/>
                  </a:lnTo>
                  <a:lnTo>
                    <a:pt x="2622" y="2399"/>
                  </a:lnTo>
                  <a:lnTo>
                    <a:pt x="3036" y="2739"/>
                  </a:lnTo>
                  <a:lnTo>
                    <a:pt x="2792" y="2463"/>
                  </a:lnTo>
                  <a:lnTo>
                    <a:pt x="2537" y="2187"/>
                  </a:lnTo>
                  <a:lnTo>
                    <a:pt x="2282" y="1932"/>
                  </a:lnTo>
                  <a:lnTo>
                    <a:pt x="2027" y="1677"/>
                  </a:lnTo>
                  <a:lnTo>
                    <a:pt x="1773" y="1444"/>
                  </a:lnTo>
                  <a:lnTo>
                    <a:pt x="1518" y="1210"/>
                  </a:lnTo>
                  <a:lnTo>
                    <a:pt x="1040" y="807"/>
                  </a:lnTo>
                  <a:lnTo>
                    <a:pt x="626" y="478"/>
                  </a:lnTo>
                  <a:lnTo>
                    <a:pt x="297" y="2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624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19"/>
            <p:cNvSpPr/>
            <p:nvPr/>
          </p:nvSpPr>
          <p:spPr>
            <a:xfrm>
              <a:off x="5600550" y="1095725"/>
              <a:ext cx="87300" cy="66875"/>
            </a:xfrm>
            <a:custGeom>
              <a:avLst/>
              <a:gdLst/>
              <a:ahLst/>
              <a:cxnLst/>
              <a:rect l="l" t="t" r="r" b="b"/>
              <a:pathLst>
                <a:path w="3492" h="2675" extrusionOk="0">
                  <a:moveTo>
                    <a:pt x="0" y="0"/>
                  </a:moveTo>
                  <a:lnTo>
                    <a:pt x="53" y="64"/>
                  </a:lnTo>
                  <a:lnTo>
                    <a:pt x="106" y="149"/>
                  </a:lnTo>
                  <a:lnTo>
                    <a:pt x="276" y="319"/>
                  </a:lnTo>
                  <a:lnTo>
                    <a:pt x="478" y="510"/>
                  </a:lnTo>
                  <a:lnTo>
                    <a:pt x="722" y="711"/>
                  </a:lnTo>
                  <a:lnTo>
                    <a:pt x="998" y="923"/>
                  </a:lnTo>
                  <a:lnTo>
                    <a:pt x="1295" y="1146"/>
                  </a:lnTo>
                  <a:lnTo>
                    <a:pt x="1911" y="1592"/>
                  </a:lnTo>
                  <a:lnTo>
                    <a:pt x="2505" y="2006"/>
                  </a:lnTo>
                  <a:lnTo>
                    <a:pt x="3004" y="2346"/>
                  </a:lnTo>
                  <a:lnTo>
                    <a:pt x="3492" y="2675"/>
                  </a:lnTo>
                  <a:lnTo>
                    <a:pt x="3343" y="2484"/>
                  </a:lnTo>
                  <a:lnTo>
                    <a:pt x="3142" y="2293"/>
                  </a:lnTo>
                  <a:lnTo>
                    <a:pt x="2908" y="2080"/>
                  </a:lnTo>
                  <a:lnTo>
                    <a:pt x="2653" y="1868"/>
                  </a:lnTo>
                  <a:lnTo>
                    <a:pt x="2378" y="1645"/>
                  </a:lnTo>
                  <a:lnTo>
                    <a:pt x="2080" y="1422"/>
                  </a:lnTo>
                  <a:lnTo>
                    <a:pt x="1486" y="987"/>
                  </a:lnTo>
                  <a:lnTo>
                    <a:pt x="923" y="605"/>
                  </a:lnTo>
                  <a:lnTo>
                    <a:pt x="446" y="2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624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19"/>
            <p:cNvSpPr/>
            <p:nvPr/>
          </p:nvSpPr>
          <p:spPr>
            <a:xfrm>
              <a:off x="5633175" y="1252525"/>
              <a:ext cx="654625" cy="847025"/>
            </a:xfrm>
            <a:custGeom>
              <a:avLst/>
              <a:gdLst/>
              <a:ahLst/>
              <a:cxnLst/>
              <a:rect l="l" t="t" r="r" b="b"/>
              <a:pathLst>
                <a:path w="26185" h="33881" extrusionOk="0">
                  <a:moveTo>
                    <a:pt x="7770" y="1"/>
                  </a:moveTo>
                  <a:lnTo>
                    <a:pt x="1" y="6889"/>
                  </a:lnTo>
                  <a:lnTo>
                    <a:pt x="14711" y="30940"/>
                  </a:lnTo>
                  <a:lnTo>
                    <a:pt x="14828" y="31131"/>
                  </a:lnTo>
                  <a:lnTo>
                    <a:pt x="14945" y="31301"/>
                  </a:lnTo>
                  <a:lnTo>
                    <a:pt x="15072" y="31471"/>
                  </a:lnTo>
                  <a:lnTo>
                    <a:pt x="15200" y="31641"/>
                  </a:lnTo>
                  <a:lnTo>
                    <a:pt x="15338" y="31800"/>
                  </a:lnTo>
                  <a:lnTo>
                    <a:pt x="15476" y="31959"/>
                  </a:lnTo>
                  <a:lnTo>
                    <a:pt x="15614" y="32097"/>
                  </a:lnTo>
                  <a:lnTo>
                    <a:pt x="15762" y="32246"/>
                  </a:lnTo>
                  <a:lnTo>
                    <a:pt x="15911" y="32384"/>
                  </a:lnTo>
                  <a:lnTo>
                    <a:pt x="16070" y="32511"/>
                  </a:lnTo>
                  <a:lnTo>
                    <a:pt x="16229" y="32639"/>
                  </a:lnTo>
                  <a:lnTo>
                    <a:pt x="16388" y="32755"/>
                  </a:lnTo>
                  <a:lnTo>
                    <a:pt x="16548" y="32861"/>
                  </a:lnTo>
                  <a:lnTo>
                    <a:pt x="16717" y="32968"/>
                  </a:lnTo>
                  <a:lnTo>
                    <a:pt x="16887" y="33074"/>
                  </a:lnTo>
                  <a:lnTo>
                    <a:pt x="17057" y="33169"/>
                  </a:lnTo>
                  <a:lnTo>
                    <a:pt x="17407" y="33339"/>
                  </a:lnTo>
                  <a:lnTo>
                    <a:pt x="17758" y="33488"/>
                  </a:lnTo>
                  <a:lnTo>
                    <a:pt x="18129" y="33615"/>
                  </a:lnTo>
                  <a:lnTo>
                    <a:pt x="18501" y="33711"/>
                  </a:lnTo>
                  <a:lnTo>
                    <a:pt x="18872" y="33785"/>
                  </a:lnTo>
                  <a:lnTo>
                    <a:pt x="19254" y="33838"/>
                  </a:lnTo>
                  <a:lnTo>
                    <a:pt x="19636" y="33870"/>
                  </a:lnTo>
                  <a:lnTo>
                    <a:pt x="20018" y="33880"/>
                  </a:lnTo>
                  <a:lnTo>
                    <a:pt x="20400" y="33870"/>
                  </a:lnTo>
                  <a:lnTo>
                    <a:pt x="20783" y="33827"/>
                  </a:lnTo>
                  <a:lnTo>
                    <a:pt x="21165" y="33764"/>
                  </a:lnTo>
                  <a:lnTo>
                    <a:pt x="21536" y="33679"/>
                  </a:lnTo>
                  <a:lnTo>
                    <a:pt x="21908" y="33562"/>
                  </a:lnTo>
                  <a:lnTo>
                    <a:pt x="22268" y="33435"/>
                  </a:lnTo>
                  <a:lnTo>
                    <a:pt x="22619" y="33275"/>
                  </a:lnTo>
                  <a:lnTo>
                    <a:pt x="22969" y="33095"/>
                  </a:lnTo>
                  <a:lnTo>
                    <a:pt x="23139" y="32999"/>
                  </a:lnTo>
                  <a:lnTo>
                    <a:pt x="23298" y="32893"/>
                  </a:lnTo>
                  <a:lnTo>
                    <a:pt x="23468" y="32787"/>
                  </a:lnTo>
                  <a:lnTo>
                    <a:pt x="23627" y="32670"/>
                  </a:lnTo>
                  <a:lnTo>
                    <a:pt x="23786" y="32543"/>
                  </a:lnTo>
                  <a:lnTo>
                    <a:pt x="23935" y="32416"/>
                  </a:lnTo>
                  <a:lnTo>
                    <a:pt x="24083" y="32288"/>
                  </a:lnTo>
                  <a:lnTo>
                    <a:pt x="24232" y="32150"/>
                  </a:lnTo>
                  <a:lnTo>
                    <a:pt x="24381" y="32002"/>
                  </a:lnTo>
                  <a:lnTo>
                    <a:pt x="24519" y="31853"/>
                  </a:lnTo>
                  <a:lnTo>
                    <a:pt x="24646" y="31694"/>
                  </a:lnTo>
                  <a:lnTo>
                    <a:pt x="24784" y="31535"/>
                  </a:lnTo>
                  <a:lnTo>
                    <a:pt x="24911" y="31365"/>
                  </a:lnTo>
                  <a:lnTo>
                    <a:pt x="25028" y="31185"/>
                  </a:lnTo>
                  <a:lnTo>
                    <a:pt x="25145" y="31015"/>
                  </a:lnTo>
                  <a:lnTo>
                    <a:pt x="25262" y="30824"/>
                  </a:lnTo>
                  <a:lnTo>
                    <a:pt x="25378" y="30601"/>
                  </a:lnTo>
                  <a:lnTo>
                    <a:pt x="25495" y="30378"/>
                  </a:lnTo>
                  <a:lnTo>
                    <a:pt x="25601" y="30144"/>
                  </a:lnTo>
                  <a:lnTo>
                    <a:pt x="25697" y="29911"/>
                  </a:lnTo>
                  <a:lnTo>
                    <a:pt x="25792" y="29677"/>
                  </a:lnTo>
                  <a:lnTo>
                    <a:pt x="25867" y="29444"/>
                  </a:lnTo>
                  <a:lnTo>
                    <a:pt x="25941" y="29200"/>
                  </a:lnTo>
                  <a:lnTo>
                    <a:pt x="26005" y="28956"/>
                  </a:lnTo>
                  <a:lnTo>
                    <a:pt x="26058" y="28711"/>
                  </a:lnTo>
                  <a:lnTo>
                    <a:pt x="26100" y="28467"/>
                  </a:lnTo>
                  <a:lnTo>
                    <a:pt x="26132" y="28223"/>
                  </a:lnTo>
                  <a:lnTo>
                    <a:pt x="26164" y="27979"/>
                  </a:lnTo>
                  <a:lnTo>
                    <a:pt x="26174" y="27735"/>
                  </a:lnTo>
                  <a:lnTo>
                    <a:pt x="26185" y="27491"/>
                  </a:lnTo>
                  <a:lnTo>
                    <a:pt x="26185" y="27247"/>
                  </a:lnTo>
                  <a:lnTo>
                    <a:pt x="26174" y="27003"/>
                  </a:lnTo>
                  <a:lnTo>
                    <a:pt x="26164" y="26748"/>
                  </a:lnTo>
                  <a:lnTo>
                    <a:pt x="26132" y="26504"/>
                  </a:lnTo>
                  <a:lnTo>
                    <a:pt x="26100" y="26260"/>
                  </a:lnTo>
                  <a:lnTo>
                    <a:pt x="26058" y="26016"/>
                  </a:lnTo>
                  <a:lnTo>
                    <a:pt x="26005" y="25782"/>
                  </a:lnTo>
                  <a:lnTo>
                    <a:pt x="25941" y="25538"/>
                  </a:lnTo>
                  <a:lnTo>
                    <a:pt x="25877" y="25304"/>
                  </a:lnTo>
                  <a:lnTo>
                    <a:pt x="25792" y="25071"/>
                  </a:lnTo>
                  <a:lnTo>
                    <a:pt x="25707" y="24837"/>
                  </a:lnTo>
                  <a:lnTo>
                    <a:pt x="25612" y="24604"/>
                  </a:lnTo>
                  <a:lnTo>
                    <a:pt x="25506" y="24381"/>
                  </a:lnTo>
                  <a:lnTo>
                    <a:pt x="25389" y="24147"/>
                  </a:lnTo>
                  <a:lnTo>
                    <a:pt x="25272" y="23935"/>
                  </a:lnTo>
                  <a:lnTo>
                    <a:pt x="25145" y="23712"/>
                  </a:lnTo>
                  <a:lnTo>
                    <a:pt x="25007" y="23500"/>
                  </a:lnTo>
                  <a:lnTo>
                    <a:pt x="24858" y="23288"/>
                  </a:lnTo>
                  <a:lnTo>
                    <a:pt x="777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4" name="Google Shape;2094;p31"/>
          <p:cNvGrpSpPr/>
          <p:nvPr/>
        </p:nvGrpSpPr>
        <p:grpSpPr>
          <a:xfrm>
            <a:off x="4103433" y="2423233"/>
            <a:ext cx="3998000" cy="2868803"/>
            <a:chOff x="3077575" y="1817425"/>
            <a:chExt cx="2998500" cy="2151602"/>
          </a:xfrm>
        </p:grpSpPr>
        <p:sp>
          <p:nvSpPr>
            <p:cNvPr id="2095" name="Google Shape;2095;p31"/>
            <p:cNvSpPr/>
            <p:nvPr/>
          </p:nvSpPr>
          <p:spPr>
            <a:xfrm>
              <a:off x="3077575" y="2165725"/>
              <a:ext cx="2998500" cy="1803302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96" name="Google Shape;2096;p31"/>
            <p:cNvSpPr/>
            <p:nvPr/>
          </p:nvSpPr>
          <p:spPr>
            <a:xfrm>
              <a:off x="4238425" y="1817425"/>
              <a:ext cx="676800" cy="676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098" name="Google Shape;2098;p31"/>
          <p:cNvSpPr txBox="1"/>
          <p:nvPr/>
        </p:nvSpPr>
        <p:spPr>
          <a:xfrm>
            <a:off x="4164409" y="3177207"/>
            <a:ext cx="3875927" cy="1550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2667" kern="0" dirty="0">
                <a:solidFill>
                  <a:srgbClr val="000000"/>
                </a:solidFill>
                <a:latin typeface="Times New Roman" panose="02020603050405020304" pitchFamily="18" charset="0"/>
                <a:ea typeface="Malgun Gothic" panose="020B0503020000020004" pitchFamily="34" charset="-127"/>
                <a:cs typeface="Gulim" panose="020B0600000101010101" pitchFamily="34" charset="-127"/>
                <a:sym typeface="Arial"/>
              </a:rPr>
              <a:t>Four themes emerged from responses to how research practices have changed</a:t>
            </a:r>
            <a:endParaRPr sz="2667" b="1" kern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2099" name="Google Shape;2099;p31"/>
          <p:cNvGrpSpPr/>
          <p:nvPr/>
        </p:nvGrpSpPr>
        <p:grpSpPr>
          <a:xfrm>
            <a:off x="5876240" y="2648257"/>
            <a:ext cx="452337" cy="452337"/>
            <a:chOff x="899850" y="4992125"/>
            <a:chExt cx="481825" cy="481825"/>
          </a:xfrm>
        </p:grpSpPr>
        <p:sp>
          <p:nvSpPr>
            <p:cNvPr id="2100" name="Google Shape;2100;p31"/>
            <p:cNvSpPr/>
            <p:nvPr/>
          </p:nvSpPr>
          <p:spPr>
            <a:xfrm>
              <a:off x="1126600" y="536010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0"/>
                    <a:pt x="0" y="564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6" y="1130"/>
                    <a:pt x="1129" y="877"/>
                    <a:pt x="1129" y="564"/>
                  </a:cubicBezTo>
                  <a:cubicBezTo>
                    <a:pt x="1129" y="250"/>
                    <a:pt x="876" y="1"/>
                    <a:pt x="5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01" name="Google Shape;2101;p31"/>
            <p:cNvSpPr/>
            <p:nvPr/>
          </p:nvSpPr>
          <p:spPr>
            <a:xfrm>
              <a:off x="1056050" y="5079900"/>
              <a:ext cx="169400" cy="194950"/>
            </a:xfrm>
            <a:custGeom>
              <a:avLst/>
              <a:gdLst/>
              <a:ahLst/>
              <a:cxnLst/>
              <a:rect l="l" t="t" r="r" b="b"/>
              <a:pathLst>
                <a:path w="6776" h="7798" extrusionOk="0">
                  <a:moveTo>
                    <a:pt x="3417" y="1"/>
                  </a:moveTo>
                  <a:cubicBezTo>
                    <a:pt x="1713" y="1"/>
                    <a:pt x="0" y="1115"/>
                    <a:pt x="0" y="3304"/>
                  </a:cubicBezTo>
                  <a:cubicBezTo>
                    <a:pt x="0" y="3614"/>
                    <a:pt x="250" y="3867"/>
                    <a:pt x="564" y="3867"/>
                  </a:cubicBezTo>
                  <a:cubicBezTo>
                    <a:pt x="877" y="3867"/>
                    <a:pt x="1130" y="3614"/>
                    <a:pt x="1130" y="3304"/>
                  </a:cubicBezTo>
                  <a:cubicBezTo>
                    <a:pt x="1130" y="2069"/>
                    <a:pt x="2111" y="1061"/>
                    <a:pt x="3388" y="1061"/>
                  </a:cubicBezTo>
                  <a:cubicBezTo>
                    <a:pt x="4665" y="1061"/>
                    <a:pt x="5647" y="2066"/>
                    <a:pt x="5647" y="3304"/>
                  </a:cubicBezTo>
                  <a:cubicBezTo>
                    <a:pt x="5647" y="4147"/>
                    <a:pt x="5174" y="4921"/>
                    <a:pt x="4424" y="5310"/>
                  </a:cubicBezTo>
                  <a:cubicBezTo>
                    <a:pt x="3617" y="5728"/>
                    <a:pt x="3108" y="6336"/>
                    <a:pt x="2912" y="7116"/>
                  </a:cubicBezTo>
                  <a:cubicBezTo>
                    <a:pt x="2870" y="7285"/>
                    <a:pt x="2906" y="7466"/>
                    <a:pt x="3015" y="7601"/>
                  </a:cubicBezTo>
                  <a:cubicBezTo>
                    <a:pt x="3118" y="7736"/>
                    <a:pt x="3277" y="7798"/>
                    <a:pt x="3439" y="7798"/>
                  </a:cubicBezTo>
                  <a:cubicBezTo>
                    <a:pt x="3686" y="7798"/>
                    <a:pt x="3938" y="7652"/>
                    <a:pt x="4005" y="7399"/>
                  </a:cubicBezTo>
                  <a:cubicBezTo>
                    <a:pt x="4129" y="6936"/>
                    <a:pt x="4445" y="6568"/>
                    <a:pt x="4945" y="6312"/>
                  </a:cubicBezTo>
                  <a:cubicBezTo>
                    <a:pt x="6071" y="5728"/>
                    <a:pt x="6776" y="4569"/>
                    <a:pt x="6776" y="3304"/>
                  </a:cubicBezTo>
                  <a:cubicBezTo>
                    <a:pt x="6776" y="1090"/>
                    <a:pt x="5101" y="1"/>
                    <a:pt x="34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02" name="Google Shape;2102;p31"/>
            <p:cNvSpPr/>
            <p:nvPr/>
          </p:nvSpPr>
          <p:spPr>
            <a:xfrm>
              <a:off x="89985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36" y="2334"/>
                  </a:moveTo>
                  <a:cubicBezTo>
                    <a:pt x="12223" y="2334"/>
                    <a:pt x="14153" y="4367"/>
                    <a:pt x="14153" y="6815"/>
                  </a:cubicBezTo>
                  <a:cubicBezTo>
                    <a:pt x="14153" y="8501"/>
                    <a:pt x="13214" y="10049"/>
                    <a:pt x="11714" y="10826"/>
                  </a:cubicBezTo>
                  <a:cubicBezTo>
                    <a:pt x="11401" y="10986"/>
                    <a:pt x="11362" y="11142"/>
                    <a:pt x="11344" y="11202"/>
                  </a:cubicBezTo>
                  <a:cubicBezTo>
                    <a:pt x="11141" y="11958"/>
                    <a:pt x="10458" y="12455"/>
                    <a:pt x="9710" y="12455"/>
                  </a:cubicBezTo>
                  <a:cubicBezTo>
                    <a:pt x="9569" y="12455"/>
                    <a:pt x="9426" y="12438"/>
                    <a:pt x="9284" y="12401"/>
                  </a:cubicBezTo>
                  <a:cubicBezTo>
                    <a:pt x="8383" y="12169"/>
                    <a:pt x="7841" y="11254"/>
                    <a:pt x="8064" y="10353"/>
                  </a:cubicBezTo>
                  <a:cubicBezTo>
                    <a:pt x="8338" y="9260"/>
                    <a:pt x="9061" y="8384"/>
                    <a:pt x="10154" y="7818"/>
                  </a:cubicBezTo>
                  <a:cubicBezTo>
                    <a:pt x="10832" y="7465"/>
                    <a:pt x="10973" y="6556"/>
                    <a:pt x="10434" y="6017"/>
                  </a:cubicBezTo>
                  <a:cubicBezTo>
                    <a:pt x="10219" y="5801"/>
                    <a:pt x="9934" y="5700"/>
                    <a:pt x="9650" y="5700"/>
                  </a:cubicBezTo>
                  <a:cubicBezTo>
                    <a:pt x="9078" y="5700"/>
                    <a:pt x="8507" y="6109"/>
                    <a:pt x="8507" y="6815"/>
                  </a:cubicBezTo>
                  <a:cubicBezTo>
                    <a:pt x="8507" y="7749"/>
                    <a:pt x="7748" y="8507"/>
                    <a:pt x="6812" y="8507"/>
                  </a:cubicBezTo>
                  <a:cubicBezTo>
                    <a:pt x="5875" y="8507"/>
                    <a:pt x="5119" y="7749"/>
                    <a:pt x="5119" y="6815"/>
                  </a:cubicBezTo>
                  <a:cubicBezTo>
                    <a:pt x="5119" y="4388"/>
                    <a:pt x="7028" y="2334"/>
                    <a:pt x="9636" y="2334"/>
                  </a:cubicBezTo>
                  <a:close/>
                  <a:moveTo>
                    <a:pt x="9636" y="13588"/>
                  </a:moveTo>
                  <a:cubicBezTo>
                    <a:pt x="9854" y="13588"/>
                    <a:pt x="10074" y="13630"/>
                    <a:pt x="10284" y="13717"/>
                  </a:cubicBezTo>
                  <a:cubicBezTo>
                    <a:pt x="10916" y="13979"/>
                    <a:pt x="11328" y="14596"/>
                    <a:pt x="11328" y="15283"/>
                  </a:cubicBezTo>
                  <a:cubicBezTo>
                    <a:pt x="11328" y="16219"/>
                    <a:pt x="10570" y="16975"/>
                    <a:pt x="9636" y="16978"/>
                  </a:cubicBezTo>
                  <a:cubicBezTo>
                    <a:pt x="8950" y="16978"/>
                    <a:pt x="8332" y="16562"/>
                    <a:pt x="8070" y="15930"/>
                  </a:cubicBezTo>
                  <a:cubicBezTo>
                    <a:pt x="7808" y="15298"/>
                    <a:pt x="7953" y="14569"/>
                    <a:pt x="8438" y="14084"/>
                  </a:cubicBezTo>
                  <a:cubicBezTo>
                    <a:pt x="8762" y="13760"/>
                    <a:pt x="9195" y="13588"/>
                    <a:pt x="9636" y="13588"/>
                  </a:cubicBezTo>
                  <a:close/>
                  <a:moveTo>
                    <a:pt x="9636" y="1"/>
                  </a:moveTo>
                  <a:cubicBezTo>
                    <a:pt x="4330" y="1"/>
                    <a:pt x="0" y="4331"/>
                    <a:pt x="0" y="9637"/>
                  </a:cubicBezTo>
                  <a:cubicBezTo>
                    <a:pt x="0" y="14945"/>
                    <a:pt x="4330" y="19273"/>
                    <a:pt x="9636" y="19273"/>
                  </a:cubicBezTo>
                  <a:cubicBezTo>
                    <a:pt x="14939" y="19273"/>
                    <a:pt x="19272" y="14945"/>
                    <a:pt x="19272" y="9637"/>
                  </a:cubicBezTo>
                  <a:cubicBezTo>
                    <a:pt x="19272" y="4331"/>
                    <a:pt x="14942" y="1"/>
                    <a:pt x="96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435D74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103" name="Google Shape;2103;p31"/>
          <p:cNvGrpSpPr/>
          <p:nvPr/>
        </p:nvGrpSpPr>
        <p:grpSpPr>
          <a:xfrm>
            <a:off x="609656" y="1607634"/>
            <a:ext cx="5173877" cy="1487999"/>
            <a:chOff x="457242" y="1205725"/>
            <a:chExt cx="3880408" cy="1115999"/>
          </a:xfrm>
        </p:grpSpPr>
        <p:sp>
          <p:nvSpPr>
            <p:cNvPr id="2105" name="Google Shape;2105;p31"/>
            <p:cNvSpPr txBox="1"/>
            <p:nvPr/>
          </p:nvSpPr>
          <p:spPr>
            <a:xfrm>
              <a:off x="457242" y="1748724"/>
              <a:ext cx="1926300" cy="57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-US" sz="2400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Malgun Gothic" panose="020B0503020000020004" pitchFamily="34" charset="-127"/>
                  <a:cs typeface="Gulim" panose="020B0600000101010101" pitchFamily="34" charset="-127"/>
                  <a:sym typeface="Arial"/>
                </a:rPr>
                <a:t>Changes to research methods or process </a:t>
              </a:r>
              <a:endParaRPr sz="24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06" name="Google Shape;2106;p31"/>
            <p:cNvSpPr/>
            <p:nvPr/>
          </p:nvSpPr>
          <p:spPr>
            <a:xfrm>
              <a:off x="549250" y="1205725"/>
              <a:ext cx="868500" cy="3318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2400" b="1" kern="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01</a:t>
              </a:r>
              <a:endParaRPr sz="1867" kern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2107" name="Google Shape;2107;p31"/>
            <p:cNvCxnSpPr>
              <a:stCxn id="2106" idx="3"/>
              <a:endCxn id="2096" idx="1"/>
            </p:cNvCxnSpPr>
            <p:nvPr/>
          </p:nvCxnSpPr>
          <p:spPr>
            <a:xfrm>
              <a:off x="1417750" y="1371625"/>
              <a:ext cx="2919900" cy="544800"/>
            </a:xfrm>
            <a:prstGeom prst="bentConnector2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08" name="Google Shape;2108;p31"/>
          <p:cNvGrpSpPr/>
          <p:nvPr/>
        </p:nvGrpSpPr>
        <p:grpSpPr>
          <a:xfrm>
            <a:off x="609657" y="4089836"/>
            <a:ext cx="3493777" cy="1966201"/>
            <a:chOff x="457242" y="3067376"/>
            <a:chExt cx="2620333" cy="1474651"/>
          </a:xfrm>
        </p:grpSpPr>
        <p:sp>
          <p:nvSpPr>
            <p:cNvPr id="2110" name="Google Shape;2110;p31"/>
            <p:cNvSpPr txBox="1"/>
            <p:nvPr/>
          </p:nvSpPr>
          <p:spPr>
            <a:xfrm>
              <a:off x="457242" y="3969027"/>
              <a:ext cx="1926300" cy="57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1100"/>
              </a:pPr>
              <a:r>
                <a:rPr lang="en-US" sz="2400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Malgun Gothic" panose="020B0503020000020004" pitchFamily="34" charset="-127"/>
                  <a:cs typeface="Gulim" panose="020B0600000101010101" pitchFamily="34" charset="-127"/>
                  <a:sym typeface="Arial"/>
                </a:rPr>
                <a:t>More education for oneself and team </a:t>
              </a:r>
              <a:endParaRPr sz="24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11" name="Google Shape;2111;p31"/>
            <p:cNvSpPr/>
            <p:nvPr/>
          </p:nvSpPr>
          <p:spPr>
            <a:xfrm>
              <a:off x="549250" y="3495475"/>
              <a:ext cx="868500" cy="331800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2400" b="1" kern="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03</a:t>
              </a:r>
              <a:endParaRPr sz="1867" kern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2112" name="Google Shape;2112;p31"/>
            <p:cNvCxnSpPr>
              <a:cxnSpLocks/>
              <a:stCxn id="2111" idx="3"/>
              <a:endCxn id="2095" idx="1"/>
            </p:cNvCxnSpPr>
            <p:nvPr/>
          </p:nvCxnSpPr>
          <p:spPr>
            <a:xfrm flipV="1">
              <a:off x="1417750" y="3067376"/>
              <a:ext cx="1659825" cy="593999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13" name="Google Shape;2113;p31"/>
          <p:cNvGrpSpPr/>
          <p:nvPr/>
        </p:nvGrpSpPr>
        <p:grpSpPr>
          <a:xfrm>
            <a:off x="8101435" y="4089836"/>
            <a:ext cx="3480771" cy="1966200"/>
            <a:chOff x="6076076" y="3067377"/>
            <a:chExt cx="2610578" cy="1474650"/>
          </a:xfrm>
        </p:grpSpPr>
        <p:sp>
          <p:nvSpPr>
            <p:cNvPr id="2115" name="Google Shape;2115;p31"/>
            <p:cNvSpPr txBox="1"/>
            <p:nvPr/>
          </p:nvSpPr>
          <p:spPr>
            <a:xfrm>
              <a:off x="6528122" y="3969027"/>
              <a:ext cx="2158532" cy="57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r" defTabSz="1219170">
                <a:buClr>
                  <a:srgbClr val="000000"/>
                </a:buClr>
                <a:buSzPts val="1100"/>
              </a:pPr>
              <a:r>
                <a:rPr lang="en-US" sz="2400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Malgun Gothic" panose="020B0503020000020004" pitchFamily="34" charset="-127"/>
                  <a:cs typeface="Gulim" panose="020B0600000101010101" pitchFamily="34" charset="-127"/>
                  <a:sym typeface="Arial"/>
                </a:rPr>
                <a:t>More equitable hiring/creating more inclusive teams</a:t>
              </a:r>
              <a:r>
                <a:rPr lang="en-US" sz="2133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Malgun Gothic" panose="020B0503020000020004" pitchFamily="34" charset="-127"/>
                  <a:cs typeface="Gulim" panose="020B0600000101010101" pitchFamily="34" charset="-127"/>
                  <a:sym typeface="Arial"/>
                </a:rPr>
                <a:t> </a:t>
              </a:r>
              <a:endParaRPr sz="2133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16" name="Google Shape;2116;p31"/>
            <p:cNvSpPr/>
            <p:nvPr/>
          </p:nvSpPr>
          <p:spPr>
            <a:xfrm>
              <a:off x="7726500" y="3495475"/>
              <a:ext cx="868500" cy="3318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2400" b="1" kern="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04</a:t>
              </a:r>
              <a:endParaRPr sz="1867" kern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2117" name="Google Shape;2117;p31"/>
            <p:cNvCxnSpPr>
              <a:cxnSpLocks/>
              <a:stCxn id="2116" idx="1"/>
              <a:endCxn id="2095" idx="3"/>
            </p:cNvCxnSpPr>
            <p:nvPr/>
          </p:nvCxnSpPr>
          <p:spPr>
            <a:xfrm rot="10800000">
              <a:off x="6076076" y="3067377"/>
              <a:ext cx="1650425" cy="593999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18" name="Google Shape;2118;p31"/>
          <p:cNvGrpSpPr/>
          <p:nvPr/>
        </p:nvGrpSpPr>
        <p:grpSpPr>
          <a:xfrm>
            <a:off x="6102436" y="897176"/>
            <a:ext cx="5510473" cy="1526057"/>
            <a:chOff x="4756502" y="1205725"/>
            <a:chExt cx="4132855" cy="1144543"/>
          </a:xfrm>
        </p:grpSpPr>
        <p:sp>
          <p:nvSpPr>
            <p:cNvPr id="2120" name="Google Shape;2120;p31"/>
            <p:cNvSpPr txBox="1"/>
            <p:nvPr/>
          </p:nvSpPr>
          <p:spPr>
            <a:xfrm>
              <a:off x="6209927" y="1485292"/>
              <a:ext cx="2679430" cy="57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r" defTabSz="1219170">
                <a:buClr>
                  <a:srgbClr val="000000"/>
                </a:buClr>
              </a:pPr>
              <a:r>
                <a:rPr lang="en-US" sz="2400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Malgun Gothic" panose="020B0503020000020004" pitchFamily="34" charset="-127"/>
                  <a:cs typeface="Gulim" panose="020B0600000101010101" pitchFamily="34" charset="-127"/>
                  <a:sym typeface="Arial"/>
                </a:rPr>
                <a:t>Having a more critical eye towards equitable practice: included increased personal reflection and intentionality to address harm and provide support and address bias</a:t>
              </a:r>
              <a:r>
                <a:rPr lang="en-US" sz="32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 </a:t>
              </a:r>
              <a:endParaRPr sz="24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21" name="Google Shape;2121;p31"/>
            <p:cNvSpPr/>
            <p:nvPr/>
          </p:nvSpPr>
          <p:spPr>
            <a:xfrm>
              <a:off x="7726500" y="1205725"/>
              <a:ext cx="868500" cy="3318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2400" b="1" kern="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02</a:t>
              </a:r>
              <a:endParaRPr sz="1867" kern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2122" name="Google Shape;2122;p31"/>
            <p:cNvCxnSpPr>
              <a:cxnSpLocks/>
              <a:endCxn id="2096" idx="0"/>
            </p:cNvCxnSpPr>
            <p:nvPr/>
          </p:nvCxnSpPr>
          <p:spPr>
            <a:xfrm rot="10800000" flipV="1">
              <a:off x="4756502" y="1371737"/>
              <a:ext cx="2974711" cy="978531"/>
            </a:xfrm>
            <a:prstGeom prst="bentConnector2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B59B34C-16F1-7C42-276D-CBDFC01B6246}"/>
              </a:ext>
            </a:extLst>
          </p:cNvPr>
          <p:cNvSpPr txBox="1"/>
          <p:nvPr/>
        </p:nvSpPr>
        <p:spPr>
          <a:xfrm>
            <a:off x="461879" y="297869"/>
            <a:ext cx="92095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3200" b="1" kern="0" dirty="0">
                <a:solidFill>
                  <a:srgbClr val="0FA400"/>
                </a:solidFill>
                <a:latin typeface="Times New Roman" panose="02020603050405020304" pitchFamily="18" charset="0"/>
                <a:ea typeface="Malgun Gothic" panose="020B0503020000020004" pitchFamily="34" charset="-127"/>
                <a:cs typeface="Gulim" panose="020B0600000101010101" pitchFamily="34" charset="-127"/>
                <a:sym typeface="Arial"/>
              </a:rPr>
              <a:t>“[N]ow that we know better, we have to do better,” </a:t>
            </a:r>
            <a:endParaRPr lang="en-US" sz="4267" b="1" kern="0" dirty="0">
              <a:solidFill>
                <a:srgbClr val="0FA4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E2D44-F526-715F-15DB-C47A7D5ED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667" dirty="0">
                <a:latin typeface="Calibri" panose="020F0502020204030204" pitchFamily="34" charset="0"/>
                <a:ea typeface="Calibri" panose="020F0502020204030204" pitchFamily="34" charset="0"/>
              </a:rPr>
              <a:t>Recruitment and Retention (n=20)</a:t>
            </a:r>
            <a:endParaRPr lang="en-US" sz="5867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9D5C50F-B9D4-C789-D1CF-EB9ADAF20C0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118727"/>
          <a:ext cx="10515600" cy="2620547"/>
        </p:xfrm>
        <a:graphic>
          <a:graphicData uri="http://schemas.openxmlformats.org/drawingml/2006/table">
            <a:tbl>
              <a:tblPr firstRow="1" firstCol="1" bandRow="1"/>
              <a:tblGrid>
                <a:gridCol w="5763899">
                  <a:extLst>
                    <a:ext uri="{9D8B030D-6E8A-4147-A177-3AD203B41FA5}">
                      <a16:colId xmlns:a16="http://schemas.microsoft.com/office/drawing/2014/main" val="2676565348"/>
                    </a:ext>
                  </a:extLst>
                </a:gridCol>
                <a:gridCol w="2429272">
                  <a:extLst>
                    <a:ext uri="{9D8B030D-6E8A-4147-A177-3AD203B41FA5}">
                      <a16:colId xmlns:a16="http://schemas.microsoft.com/office/drawing/2014/main" val="28123986"/>
                    </a:ext>
                  </a:extLst>
                </a:gridCol>
                <a:gridCol w="2322429">
                  <a:extLst>
                    <a:ext uri="{9D8B030D-6E8A-4147-A177-3AD203B41FA5}">
                      <a16:colId xmlns:a16="http://schemas.microsoft.com/office/drawing/2014/main" val="4204749252"/>
                    </a:ext>
                  </a:extLst>
                </a:gridCol>
              </a:tblGrid>
              <a:tr h="61345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Successful?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503699"/>
                  </a:ext>
                </a:extLst>
              </a:tr>
              <a:tr h="109441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Recruitment practices been updated to seek more inclusive staff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 (70%)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11/14 (79%)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751059"/>
                  </a:ext>
                </a:extLst>
              </a:tr>
              <a:tr h="91267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Retention practices been updated to retain diverse staff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 (65%)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10/13 (77%)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9156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4209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62EF3-A617-EF7D-7D93-5DCC32099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341" y="2074363"/>
            <a:ext cx="2752355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spcFirstLastPara="1" vert="horz"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Equitable Practices</a:t>
            </a:r>
            <a:b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(n=19-21)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66CD48C-E19F-0889-0062-BB4F4B83C87A}"/>
              </a:ext>
            </a:extLst>
          </p:cNvPr>
          <p:cNvGraphicFramePr>
            <a:graphicFrameLocks/>
          </p:cNvGraphicFramePr>
          <p:nvPr/>
        </p:nvGraphicFramePr>
        <p:xfrm>
          <a:off x="3251201" y="1281197"/>
          <a:ext cx="7871639" cy="5203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81790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281A6-F23A-AB53-93E4-2803EEDB7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667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CoP and racial equity training participation (n=21)</a:t>
            </a:r>
            <a:endParaRPr lang="en-US" sz="5867" dirty="0">
              <a:solidFill>
                <a:srgbClr val="C00000"/>
              </a:solidFill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E6BB997-129A-3F5C-3D13-71CADD46C4F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64872" y="1690688"/>
          <a:ext cx="10288930" cy="2302578"/>
        </p:xfrm>
        <a:graphic>
          <a:graphicData uri="http://schemas.openxmlformats.org/drawingml/2006/table">
            <a:tbl>
              <a:tblPr firstRow="1" firstCol="1" bandRow="1"/>
              <a:tblGrid>
                <a:gridCol w="5936767">
                  <a:extLst>
                    <a:ext uri="{9D8B030D-6E8A-4147-A177-3AD203B41FA5}">
                      <a16:colId xmlns:a16="http://schemas.microsoft.com/office/drawing/2014/main" val="3027039897"/>
                    </a:ext>
                  </a:extLst>
                </a:gridCol>
                <a:gridCol w="2277871">
                  <a:extLst>
                    <a:ext uri="{9D8B030D-6E8A-4147-A177-3AD203B41FA5}">
                      <a16:colId xmlns:a16="http://schemas.microsoft.com/office/drawing/2014/main" val="4006377115"/>
                    </a:ext>
                  </a:extLst>
                </a:gridCol>
                <a:gridCol w="2074292">
                  <a:extLst>
                    <a:ext uri="{9D8B030D-6E8A-4147-A177-3AD203B41FA5}">
                      <a16:colId xmlns:a16="http://schemas.microsoft.com/office/drawing/2014/main" val="3156686958"/>
                    </a:ext>
                  </a:extLst>
                </a:gridCol>
              </a:tblGrid>
              <a:tr h="659561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557702"/>
                  </a:ext>
                </a:extLst>
              </a:tr>
              <a:tr h="659561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All LEP staff participate in CoP (or are invited)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 (52%)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(48%)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774189"/>
                  </a:ext>
                </a:extLst>
              </a:tr>
              <a:tr h="98345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LEP staff including data collectors participate in racial equity training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 (81%)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(19%)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8815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6966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68B70-09D2-8224-DE18-2442810FA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2" y="301843"/>
            <a:ext cx="10477109" cy="1003532"/>
          </a:xfrm>
        </p:spPr>
        <p:txBody>
          <a:bodyPr spcFirstLastPara="1" vert="horz" wrap="square" lIns="91440" tIns="45720" rIns="91440" bIns="45720" rtlCol="0" anchor="ctr" anchorCtr="0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Family engagement with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023A9-D2D3-EB74-3B95-7C660318716E}"/>
              </a:ext>
            </a:extLst>
          </p:cNvPr>
          <p:cNvSpPr>
            <a:spLocks/>
          </p:cNvSpPr>
          <p:nvPr/>
        </p:nvSpPr>
        <p:spPr>
          <a:xfrm>
            <a:off x="307567" y="3159463"/>
            <a:ext cx="3067320" cy="892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121917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</a:pPr>
            <a:r>
              <a:rPr lang="en-US" sz="2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Of the 20 responses, 15 sites have ways for families to engage with the data (75%).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044F4FB-4CFE-A6F5-020C-F813E7E9131A}"/>
              </a:ext>
            </a:extLst>
          </p:cNvPr>
          <p:cNvGraphicFramePr>
            <a:graphicFrameLocks/>
          </p:cNvGraphicFramePr>
          <p:nvPr/>
        </p:nvGraphicFramePr>
        <p:xfrm>
          <a:off x="3869636" y="1305375"/>
          <a:ext cx="8014797" cy="5126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31642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7EBBF-3498-B9C3-B39A-2DE500EB9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09" y="2074363"/>
            <a:ext cx="2752355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spcFirstLastPara="1" vert="horz" wrap="square" lIns="91440" tIns="45720" rIns="91440" bIns="45720" rtlCol="0" anchor="ctr" anchorCtr="0">
            <a:normAutofit fontScale="90000"/>
          </a:bodyPr>
          <a:lstStyle/>
          <a:p>
            <a:pPr algn="ctr"/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often dissemination of products includes (n=21)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5124495-96E2-2BE7-2188-7E2AE07769C2}"/>
              </a:ext>
            </a:extLst>
          </p:cNvPr>
          <p:cNvGraphicFramePr>
            <a:graphicFrameLocks/>
          </p:cNvGraphicFramePr>
          <p:nvPr/>
        </p:nvGraphicFramePr>
        <p:xfrm>
          <a:off x="3645264" y="1254539"/>
          <a:ext cx="7468893" cy="5270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38954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146E45C-1450-4186-B501-74F221F89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EDDA48B-BC04-4915-ADA3-A1A9522EB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8C9D07A-5A22-4E55-B18A-47CF07E50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D71E629-0739-4A59-972B-A9E9A4500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2F84762E-7FCC-4EAF-B9E7-CE7214491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927A1389-2A5D-4886-AD82-F213767E6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7"/>
            <a:ext cx="12192000" cy="6858000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A1038667-0C3F-4764-A24D-DA9D9B474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6AC2195B-895A-4535-8ECD-9F5B669C5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571EEFCA-9235-4BC2-85C3-A4EC6EE57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4E7BE5-F4B0-97E8-6A00-85262121C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2063262"/>
            <a:ext cx="3739278" cy="26611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200" dirty="0"/>
              <a:t>Educare Network’s Research Agenda: Advancing Racial Equity</a:t>
            </a:r>
            <a:endParaRPr lang="en-US" sz="3200" cap="none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65B9E0A-1EF9-AD15-9B17-7279C93162D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810865" y="8207"/>
            <a:ext cx="5206261" cy="6843805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046B1D2-399B-8675-7756-87A14403F240}"/>
                  </a:ext>
                </a:extLst>
              </p14:cNvPr>
              <p14:cNvContentPartPr/>
              <p14:nvPr/>
            </p14:nvContentPartPr>
            <p14:xfrm>
              <a:off x="5721509" y="2624766"/>
              <a:ext cx="2773080" cy="1031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046B1D2-399B-8675-7756-87A14403F24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85869" y="2588766"/>
                <a:ext cx="2844720" cy="110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F7AC401-D343-F220-6237-A0B1BF2F3F6E}"/>
                  </a:ext>
                </a:extLst>
              </p14:cNvPr>
              <p14:cNvContentPartPr/>
              <p14:nvPr/>
            </p14:nvContentPartPr>
            <p14:xfrm>
              <a:off x="8168069" y="4733646"/>
              <a:ext cx="2682000" cy="1078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F7AC401-D343-F220-6237-A0B1BF2F3F6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32069" y="4697646"/>
                <a:ext cx="2753640" cy="114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0774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body" idx="1"/>
          </p:nvPr>
        </p:nvSpPr>
        <p:spPr>
          <a:xfrm>
            <a:off x="624300" y="324793"/>
            <a:ext cx="10943400" cy="6208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28600" lvl="0" indent="-22860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3600" b="1" dirty="0">
                <a:solidFill>
                  <a:schemeClr val="accent1"/>
                </a:solidFill>
              </a:rPr>
              <a:t>White Supremacy Culture</a:t>
            </a:r>
          </a:p>
          <a:p>
            <a:pPr marL="228600" indent="-228600" algn="ctr">
              <a:buSzPts val="4000"/>
              <a:buNone/>
            </a:pPr>
            <a:r>
              <a:rPr lang="en-US" sz="20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[Source: Tema Okun, </a:t>
            </a:r>
            <a:r>
              <a:rPr lang="en-US" sz="2000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dRworks</a:t>
            </a:r>
            <a:r>
              <a:rPr lang="en-US" sz="20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]</a:t>
            </a:r>
          </a:p>
          <a:p>
            <a:pPr marL="228600" lvl="0" indent="-22860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400" i="1" dirty="0"/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n-US" sz="2800" dirty="0"/>
              <a:t>Culture = Shared patterns of behaviors and interactions, cognitive constructs, and affective understanding that are learned through a process of socialization (Center for Advanced Research on Language Acquisition). </a:t>
            </a:r>
            <a:endParaRPr sz="2800" dirty="0"/>
          </a:p>
          <a:p>
            <a:pPr marL="228600" lvl="0" indent="-25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2800" dirty="0"/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n-US" sz="2800" dirty="0"/>
              <a:t>White supremacy = A system that maintains legal, political, and economic privilege for white people (PBS Learning Media)</a:t>
            </a:r>
            <a:endParaRPr sz="2800" dirty="0"/>
          </a:p>
          <a:p>
            <a:pPr marL="22860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abin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Manifestations aren’t good or bad per se but they are accepted without question or negotiation and can lead to oppression.</a:t>
            </a:r>
            <a:endParaRPr sz="2800" dirty="0">
              <a:solidFill>
                <a:schemeClr val="dk1"/>
              </a:solidFill>
            </a:endParaRPr>
          </a:p>
          <a:p>
            <a:pPr marL="228600" lvl="0" indent="-2540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abin"/>
              <a:buNone/>
            </a:pPr>
            <a:endParaRPr sz="3200" i="1" dirty="0"/>
          </a:p>
        </p:txBody>
      </p:sp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4400"/>
            </a:pPr>
            <a:r>
              <a:rPr lang="en-US" sz="5400" b="1" cap="all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  <a:sym typeface="Cabin"/>
              </a:rPr>
              <a:t>Manifestations of White Supremacy Culture</a:t>
            </a:r>
            <a:endParaRPr lang="en-US" sz="5400" cap="all">
              <a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  <a:ea typeface="+mj-ea"/>
              <a:cs typeface="+mj-cs"/>
              <a:sym typeface="Cabi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04184" y="2332986"/>
            <a:ext cx="10058400" cy="4384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lvl="0" indent="-182880">
              <a:lnSpc>
                <a:spcPct val="90000"/>
              </a:lnSpc>
              <a:buClr>
                <a:schemeClr val="tx1"/>
              </a:buClr>
              <a:buSzPct val="85000"/>
              <a:buFont typeface="Wingdings" pitchFamily="2" charset="2"/>
              <a:buChar char="§"/>
            </a:pPr>
            <a:r>
              <a:rPr lang="en-US" sz="2400" dirty="0"/>
              <a:t>Perfectionism</a:t>
            </a:r>
          </a:p>
          <a:p>
            <a:pPr marL="228600" lvl="0" indent="-182880">
              <a:lnSpc>
                <a:spcPct val="90000"/>
              </a:lnSpc>
              <a:spcBef>
                <a:spcPts val="7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</a:pPr>
            <a:r>
              <a:rPr lang="en-US" sz="2400" dirty="0"/>
              <a:t>Sense of Urgency</a:t>
            </a:r>
          </a:p>
          <a:p>
            <a:pPr marL="228600" lvl="0" indent="-182880">
              <a:lnSpc>
                <a:spcPct val="90000"/>
              </a:lnSpc>
              <a:spcBef>
                <a:spcPts val="7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</a:pPr>
            <a:r>
              <a:rPr lang="en-US" sz="2400" dirty="0"/>
              <a:t>Defensiveness</a:t>
            </a:r>
          </a:p>
          <a:p>
            <a:pPr marL="228600" lvl="0" indent="-182880">
              <a:lnSpc>
                <a:spcPct val="90000"/>
              </a:lnSpc>
              <a:spcBef>
                <a:spcPts val="7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</a:pPr>
            <a:r>
              <a:rPr lang="en-US" sz="2400" dirty="0"/>
              <a:t>Quantity over Quality</a:t>
            </a:r>
          </a:p>
          <a:p>
            <a:pPr marL="228600" lvl="0" indent="-182880">
              <a:lnSpc>
                <a:spcPct val="90000"/>
              </a:lnSpc>
              <a:spcBef>
                <a:spcPts val="7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</a:pPr>
            <a:r>
              <a:rPr lang="en-US" sz="2400" dirty="0"/>
              <a:t>Worship of the Written Word</a:t>
            </a:r>
          </a:p>
          <a:p>
            <a:pPr marL="228600" lvl="0" indent="-182880">
              <a:lnSpc>
                <a:spcPct val="90000"/>
              </a:lnSpc>
              <a:spcBef>
                <a:spcPts val="7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</a:pPr>
            <a:r>
              <a:rPr lang="en-US" sz="2400" dirty="0"/>
              <a:t>Only One Right Way</a:t>
            </a:r>
          </a:p>
          <a:p>
            <a:pPr marL="228600" lvl="0" indent="-182880">
              <a:lnSpc>
                <a:spcPct val="90000"/>
              </a:lnSpc>
              <a:spcBef>
                <a:spcPts val="7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</a:pPr>
            <a:r>
              <a:rPr lang="en-US" sz="2400" dirty="0"/>
              <a:t>Paternalism</a:t>
            </a:r>
          </a:p>
          <a:p>
            <a:pPr marL="228600" lvl="0" indent="-182880">
              <a:lnSpc>
                <a:spcPct val="90000"/>
              </a:lnSpc>
              <a:spcBef>
                <a:spcPts val="7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</a:pPr>
            <a:r>
              <a:rPr lang="en-US" sz="2400" dirty="0"/>
              <a:t>Either/Or Thinking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6552368" y="2332986"/>
            <a:ext cx="4655128" cy="3454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3700" lvl="0" indent="-457200">
              <a:lnSpc>
                <a:spcPct val="110000"/>
              </a:lnSpc>
              <a:spcBef>
                <a:spcPts val="7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bin"/>
                <a:cs typeface="Cabin"/>
                <a:sym typeface="Cabin"/>
              </a:rPr>
              <a:t>Power Hoarding</a:t>
            </a:r>
          </a:p>
          <a:p>
            <a:pPr marL="393700" lvl="0" indent="-457200">
              <a:lnSpc>
                <a:spcPct val="110000"/>
              </a:lnSpc>
              <a:spcBef>
                <a:spcPts val="7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bin"/>
                <a:cs typeface="Cabin"/>
                <a:sym typeface="Cabin"/>
              </a:rPr>
              <a:t>Fear of Open Conflict</a:t>
            </a:r>
          </a:p>
          <a:p>
            <a:pPr marL="393700" lvl="0" indent="-457200">
              <a:lnSpc>
                <a:spcPct val="110000"/>
              </a:lnSpc>
              <a:spcBef>
                <a:spcPts val="7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bin"/>
                <a:cs typeface="Cabin"/>
                <a:sym typeface="Cabin"/>
              </a:rPr>
              <a:t>Individualism</a:t>
            </a:r>
          </a:p>
          <a:p>
            <a:pPr marL="393700" lvl="0" indent="-457200">
              <a:lnSpc>
                <a:spcPct val="110000"/>
              </a:lnSpc>
              <a:spcBef>
                <a:spcPts val="7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bin"/>
                <a:cs typeface="Cabin"/>
                <a:sym typeface="Cabin"/>
              </a:rPr>
              <a:t>I’m the Only One</a:t>
            </a:r>
          </a:p>
          <a:p>
            <a:pPr marL="393700" lvl="0" indent="-457200">
              <a:lnSpc>
                <a:spcPct val="110000"/>
              </a:lnSpc>
              <a:spcBef>
                <a:spcPts val="7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bin"/>
                <a:cs typeface="Cabin"/>
                <a:sym typeface="Cabin"/>
              </a:rPr>
              <a:t>Progress is Bigger, More</a:t>
            </a:r>
          </a:p>
          <a:p>
            <a:pPr marL="393700" lvl="0" indent="-457200">
              <a:lnSpc>
                <a:spcPct val="110000"/>
              </a:lnSpc>
              <a:spcBef>
                <a:spcPts val="7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bin"/>
                <a:cs typeface="Cabin"/>
                <a:sym typeface="Cabin"/>
              </a:rPr>
              <a:t>Objectivity</a:t>
            </a:r>
          </a:p>
          <a:p>
            <a:pPr marL="393700" lvl="0" indent="-457200">
              <a:lnSpc>
                <a:spcPct val="110000"/>
              </a:lnSpc>
              <a:spcBef>
                <a:spcPts val="700"/>
              </a:spcBef>
              <a:buClr>
                <a:schemeClr val="tx1"/>
              </a:buClr>
              <a:buSzPct val="85000"/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bin"/>
                <a:cs typeface="Cabin"/>
                <a:sym typeface="Cabin"/>
              </a:rPr>
              <a:t>Right to Comfort</a:t>
            </a:r>
          </a:p>
        </p:txBody>
      </p:sp>
    </p:spTree>
    <p:extLst>
      <p:ext uri="{BB962C8B-B14F-4D97-AF65-F5344CB8AC3E}">
        <p14:creationId xmlns:p14="http://schemas.microsoft.com/office/powerpoint/2010/main" val="1051402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>
            <a:spLocks noGrp="1"/>
          </p:cNvSpPr>
          <p:nvPr>
            <p:ph type="body" idx="1"/>
          </p:nvPr>
        </p:nvSpPr>
        <p:spPr>
          <a:xfrm>
            <a:off x="415650" y="444550"/>
            <a:ext cx="11360700" cy="5028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4000" b="1" dirty="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Activity: Manifestations of White </a:t>
            </a:r>
          </a:p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4000" b="1" dirty="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Supremacy Culture</a:t>
            </a:r>
          </a:p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endParaRPr lang="en-US" sz="4000" b="1" dirty="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685800" lvl="1" indent="-228600">
              <a:spcBef>
                <a:spcPts val="700"/>
              </a:spcBef>
              <a:buSzPts val="2000"/>
            </a:pPr>
            <a:r>
              <a:rPr lang="en-US" sz="3200" dirty="0"/>
              <a:t>Manifestations</a:t>
            </a:r>
          </a:p>
          <a:p>
            <a:pPr marL="685800" lvl="1" indent="-228600">
              <a:spcBef>
                <a:spcPts val="700"/>
              </a:spcBef>
              <a:buSzPts val="2000"/>
            </a:pPr>
            <a:r>
              <a:rPr lang="en-US" sz="3200" dirty="0"/>
              <a:t>How they are oppressive</a:t>
            </a:r>
          </a:p>
          <a:p>
            <a:pPr marL="685800" lvl="1" indent="-228600">
              <a:spcBef>
                <a:spcPts val="700"/>
              </a:spcBef>
              <a:buSzPts val="2000"/>
            </a:pPr>
            <a:r>
              <a:rPr lang="en-US" sz="3200" dirty="0"/>
              <a:t>Antidotes </a:t>
            </a:r>
            <a:endParaRPr lang="en-US" sz="44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br>
              <a:rPr lang="en-US" sz="44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endParaRPr lang="en-US" dirty="0">
              <a:solidFill>
                <a:schemeClr val="dk1"/>
              </a:solidFill>
              <a:latin typeface="Lato"/>
              <a:sym typeface="Lato"/>
            </a:endParaRPr>
          </a:p>
          <a:p>
            <a:pPr marL="0" indent="0" algn="ctr">
              <a:buSzPts val="4400"/>
              <a:buNone/>
            </a:pPr>
            <a:r>
              <a:rPr lang="en-US" dirty="0"/>
              <a:t>https://</a:t>
            </a:r>
            <a:r>
              <a:rPr lang="en-US" dirty="0" err="1"/>
              <a:t>www.dismantlingracism.org</a:t>
            </a:r>
            <a:r>
              <a:rPr lang="en-US" dirty="0"/>
              <a:t>/uploads/4/3/5/7/43579015/</a:t>
            </a:r>
            <a:r>
              <a:rPr lang="en-US" dirty="0" err="1"/>
              <a:t>okun</a:t>
            </a:r>
            <a:r>
              <a:rPr lang="en-US" dirty="0"/>
              <a:t>_-_</a:t>
            </a:r>
            <a:r>
              <a:rPr lang="en-US" dirty="0" err="1"/>
              <a:t>white_sup_culture.pdf</a:t>
            </a:r>
            <a:endParaRPr lang="en-US" dirty="0"/>
          </a:p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AF9BD-A107-7F49-A356-DFB790D17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assignment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1363DE-D0C8-9E41-92B1-27B169B50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Group 1: Perfectionism to Defensiveness</a:t>
            </a:r>
          </a:p>
          <a:p>
            <a:r>
              <a:rPr lang="en-US" sz="2400" dirty="0"/>
              <a:t>Group 2: Perfectionism to Defensiveness</a:t>
            </a:r>
          </a:p>
          <a:p>
            <a:r>
              <a:rPr lang="en-US" sz="2400" dirty="0"/>
              <a:t>Group 3: Defensiveness to Worship of the Written Word</a:t>
            </a:r>
          </a:p>
          <a:p>
            <a:r>
              <a:rPr lang="en-US" sz="2400" dirty="0"/>
              <a:t>Group 4: Worship of the Written Word to Paternalism</a:t>
            </a:r>
          </a:p>
          <a:p>
            <a:r>
              <a:rPr lang="en-US" sz="2400" dirty="0"/>
              <a:t>Group 5: Paternalism to Power Hoarding</a:t>
            </a:r>
          </a:p>
          <a:p>
            <a:r>
              <a:rPr lang="en-US" sz="2400" dirty="0"/>
              <a:t>Group 6: Power Hoarding to Individualism</a:t>
            </a:r>
          </a:p>
          <a:p>
            <a:r>
              <a:rPr lang="en-US" sz="2400" dirty="0"/>
              <a:t>Group 7: Power Hoarding to Individualism</a:t>
            </a:r>
          </a:p>
          <a:p>
            <a:r>
              <a:rPr lang="en-US" sz="2400" dirty="0"/>
              <a:t>Group 8: Individualism to Progress is Bigger, More</a:t>
            </a:r>
          </a:p>
          <a:p>
            <a:r>
              <a:rPr lang="en-US" sz="2400" dirty="0"/>
              <a:t>Group 9: Progress is Bigger, More to Right to Comfort</a:t>
            </a:r>
          </a:p>
          <a:p>
            <a:r>
              <a:rPr lang="en-US" sz="2400" dirty="0"/>
              <a:t>Group 10: Progress is Bigger, More to Right to Comfort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23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0"/>
          <p:cNvSpPr txBox="1">
            <a:spLocks noGrp="1"/>
          </p:cNvSpPr>
          <p:nvPr>
            <p:ph type="title"/>
          </p:nvPr>
        </p:nvSpPr>
        <p:spPr>
          <a:xfrm>
            <a:off x="1048850" y="974954"/>
            <a:ext cx="9966960" cy="4398267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90000"/>
          </a:bodyPr>
          <a:lstStyle/>
          <a:p>
            <a:pPr marL="0" lvl="1" indent="0" algn="l" rtl="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3600" b="1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Lato"/>
              </a:rPr>
              <a:t>Report out</a:t>
            </a:r>
            <a:br>
              <a:rPr lang="en-US" sz="3600" b="1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Lato"/>
              </a:rPr>
            </a:br>
            <a:br>
              <a:rPr lang="en-US" sz="3600" b="1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Lato"/>
              </a:rPr>
            </a:br>
            <a:r>
              <a:rPr lang="en-US" sz="3600" b="1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Lato"/>
              </a:rPr>
              <a:t>Reflection: </a:t>
            </a:r>
            <a:br>
              <a:rPr lang="en-US" sz="3600" b="1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Lato"/>
              </a:rPr>
            </a:br>
            <a:br>
              <a:rPr lang="en-US" sz="3600" b="1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Lato"/>
              </a:rPr>
            </a:br>
            <a:r>
              <a:rPr lang="en-US" sz="3600" b="1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Lato"/>
              </a:rPr>
              <a:t>	</a:t>
            </a:r>
            <a:r>
              <a:rPr lang="en-US" sz="3600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bin"/>
              </a:rPr>
              <a:t>What resonated with me?</a:t>
            </a:r>
            <a:br>
              <a:rPr lang="en-US" sz="3600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bin"/>
              </a:rPr>
            </a:br>
            <a:br>
              <a:rPr lang="en-US" sz="3600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bin"/>
              </a:rPr>
            </a:br>
            <a:r>
              <a:rPr lang="en-US" sz="3600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bin"/>
              </a:rPr>
              <a:t>	What can I do in my work?</a:t>
            </a:r>
            <a:br>
              <a:rPr lang="en-US" sz="3600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bin"/>
              </a:rPr>
            </a:br>
            <a:r>
              <a:rPr lang="en-US" sz="3600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bin"/>
              </a:rPr>
              <a:t>	</a:t>
            </a:r>
            <a:br>
              <a:rPr lang="en-US" sz="3600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bin"/>
              </a:rPr>
            </a:br>
            <a:r>
              <a:rPr lang="en-US" sz="3600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bin"/>
              </a:rPr>
              <a:t>	Where are my spheres of influence?</a:t>
            </a:r>
            <a:br>
              <a:rPr lang="en-US" sz="3600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bin"/>
              </a:rPr>
            </a:br>
            <a:br>
              <a:rPr lang="en-US" sz="3600" kern="1200" cap="all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  <a:sym typeface="Cabin"/>
              </a:rPr>
            </a:br>
            <a:br>
              <a:rPr lang="en-US" sz="2400" kern="1200" cap="all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  <a:sym typeface="Cabin"/>
              </a:rPr>
            </a:br>
            <a:endParaRPr lang="en-US" sz="2400" kern="1200" cap="all" dirty="0">
              <a:blipFill dpi="0" rotWithShape="1">
                <a:blip r:embed="rId3"/>
                <a:srcRect/>
                <a:tile tx="6350" ty="-127000" sx="65000" sy="64000" flip="none" algn="tl"/>
              </a:blipFill>
              <a:latin typeface="+mj-lt"/>
              <a:ea typeface="+mj-ea"/>
              <a:cs typeface="+mj-cs"/>
              <a:sym typeface="Cabin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21" name="Rectangle 20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5" name="Content Placeholder 4" descr="A screenshot of a website&#10;&#10;AI-generated content may be incorrect.">
            <a:extLst>
              <a:ext uri="{FF2B5EF4-FFF2-40B4-BE49-F238E27FC236}">
                <a16:creationId xmlns:a16="http://schemas.microsoft.com/office/drawing/2014/main" id="{66D5D95C-BCA0-7678-F07B-57735C8EC7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36" r="1" b="6264"/>
          <a:stretch/>
        </p:blipFill>
        <p:spPr>
          <a:xfrm>
            <a:off x="5418856" y="1690"/>
            <a:ext cx="609282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A6EF8E-2378-CC65-41F5-E05E1E2B0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983" y="753228"/>
            <a:ext cx="5172968" cy="1080938"/>
          </a:xfrm>
        </p:spPr>
        <p:txBody>
          <a:bodyPr>
            <a:normAutofit/>
          </a:bodyPr>
          <a:lstStyle/>
          <a:p>
            <a:r>
              <a:rPr lang="en-US" dirty="0"/>
              <a:t>Disseminating our work!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  <p:pic>
        <p:nvPicPr>
          <p:cNvPr id="7" name="Picture 6" descr="A group of people standing in front of a poster&#10;&#10;AI-generated content may be incorrect.">
            <a:extLst>
              <a:ext uri="{FF2B5EF4-FFF2-40B4-BE49-F238E27FC236}">
                <a16:creationId xmlns:a16="http://schemas.microsoft.com/office/drawing/2014/main" id="{98CE1713-F562-1012-6DBB-295269B8FF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982" y="2121426"/>
            <a:ext cx="4489972" cy="448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91741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3.xml><?xml version="1.0" encoding="utf-8"?>
<a:theme xmlns:a="http://schemas.openxmlformats.org/drawingml/2006/main" name="Diversity in the Workplace Infographics by Slidesgo">
  <a:themeElements>
    <a:clrScheme name="Simple Light">
      <a:dk1>
        <a:srgbClr val="000000"/>
      </a:dk1>
      <a:lt1>
        <a:srgbClr val="FFFFFF"/>
      </a:lt1>
      <a:dk2>
        <a:srgbClr val="526D72"/>
      </a:dk2>
      <a:lt2>
        <a:srgbClr val="D5D5D5"/>
      </a:lt2>
      <a:accent1>
        <a:srgbClr val="FF2C5F"/>
      </a:accent1>
      <a:accent2>
        <a:srgbClr val="FB8E00"/>
      </a:accent2>
      <a:accent3>
        <a:srgbClr val="FCBA31"/>
      </a:accent3>
      <a:accent4>
        <a:srgbClr val="0FA400"/>
      </a:accent4>
      <a:accent5>
        <a:srgbClr val="409AFA"/>
      </a:accent5>
      <a:accent6>
        <a:srgbClr val="0B058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CB09EA9A60074D8F1BE1C016EEB0A4" ma:contentTypeVersion="17" ma:contentTypeDescription="Create a new document." ma:contentTypeScope="" ma:versionID="4c15dd584d0efb52c95c0bddecfb9c7b">
  <xsd:schema xmlns:xsd="http://www.w3.org/2001/XMLSchema" xmlns:xs="http://www.w3.org/2001/XMLSchema" xmlns:p="http://schemas.microsoft.com/office/2006/metadata/properties" xmlns:ns2="12227191-5176-4a52-a30a-0e251a68934d" xmlns:ns3="b6627302-d8ea-44f3-be5f-50967031ef38" targetNamespace="http://schemas.microsoft.com/office/2006/metadata/properties" ma:root="true" ma:fieldsID="f7d5d6b8d249e3a08f062c461a721108" ns2:_="" ns3:_="">
    <xsd:import namespace="12227191-5176-4a52-a30a-0e251a68934d"/>
    <xsd:import namespace="b6627302-d8ea-44f3-be5f-50967031e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27191-5176-4a52-a30a-0e251a6893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3fdc6da-32ca-4a2b-983e-32d6a4a8ae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627302-d8ea-44f3-be5f-50967031e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627360f-c726-4181-a638-3cf60588b898}" ma:internalName="TaxCatchAll" ma:showField="CatchAllData" ma:web="b6627302-d8ea-44f3-be5f-50967031e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227191-5176-4a52-a30a-0e251a68934d">
      <Terms xmlns="http://schemas.microsoft.com/office/infopath/2007/PartnerControls"/>
    </lcf76f155ced4ddcb4097134ff3c332f>
    <TaxCatchAll xmlns="b6627302-d8ea-44f3-be5f-50967031ef38" xsi:nil="true"/>
  </documentManagement>
</p:properties>
</file>

<file path=customXml/itemProps1.xml><?xml version="1.0" encoding="utf-8"?>
<ds:datastoreItem xmlns:ds="http://schemas.openxmlformats.org/officeDocument/2006/customXml" ds:itemID="{EDE159F3-C505-44E3-BE1D-49C74F92D9BC}"/>
</file>

<file path=customXml/itemProps2.xml><?xml version="1.0" encoding="utf-8"?>
<ds:datastoreItem xmlns:ds="http://schemas.openxmlformats.org/officeDocument/2006/customXml" ds:itemID="{8D5E5F32-4DC3-496C-ABFB-586AEE6C2983}"/>
</file>

<file path=customXml/itemProps3.xml><?xml version="1.0" encoding="utf-8"?>
<ds:datastoreItem xmlns:ds="http://schemas.openxmlformats.org/officeDocument/2006/customXml" ds:itemID="{82E23AC3-268D-4372-9FC6-9BA9D11D48C6}"/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186743</TotalTime>
  <Words>1377</Words>
  <Application>Microsoft Macintosh PowerPoint</Application>
  <PresentationFormat>Widescreen</PresentationFormat>
  <Paragraphs>199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36" baseType="lpstr">
      <vt:lpstr>Malgun Gothic</vt:lpstr>
      <vt:lpstr>Arial</vt:lpstr>
      <vt:lpstr>Cabin</vt:lpstr>
      <vt:lpstr>Calibri</vt:lpstr>
      <vt:lpstr>Courier New</vt:lpstr>
      <vt:lpstr>Fira Sans Extra Condensed</vt:lpstr>
      <vt:lpstr>Impact</vt:lpstr>
      <vt:lpstr>Lato</vt:lpstr>
      <vt:lpstr>Roboto</vt:lpstr>
      <vt:lpstr>Rockwell</vt:lpstr>
      <vt:lpstr>Rockwell Condensed</vt:lpstr>
      <vt:lpstr>Rockwell Extra Bold</vt:lpstr>
      <vt:lpstr>Times</vt:lpstr>
      <vt:lpstr>Times New Roman</vt:lpstr>
      <vt:lpstr>Trebuchet MS</vt:lpstr>
      <vt:lpstr>Wingdings</vt:lpstr>
      <vt:lpstr>Berlin</vt:lpstr>
      <vt:lpstr>Wood Type</vt:lpstr>
      <vt:lpstr>Diversity in the Workplace Infographics by Slidesgo</vt:lpstr>
      <vt:lpstr>Racial Equity in Educare  February 2025 CoP  2/14/2025  Accountability &amp; White Supremacy Culture Revisited </vt:lpstr>
      <vt:lpstr>Community Commitments [co-created Feb-Mar 2021, revisited June 2023]</vt:lpstr>
      <vt:lpstr>PowerPoint Presentation</vt:lpstr>
      <vt:lpstr>Changes over time</vt:lpstr>
      <vt:lpstr>PowerPoint Presentation</vt:lpstr>
      <vt:lpstr>Recruitment and Retention (n=20)</vt:lpstr>
      <vt:lpstr>Equitable Practices (n=19-21)</vt:lpstr>
      <vt:lpstr>CoP and racial equity training participation (n=21)</vt:lpstr>
      <vt:lpstr>Family engagement with data</vt:lpstr>
      <vt:lpstr>How often dissemination of products includes (n=21)</vt:lpstr>
      <vt:lpstr>Educare Network’s Research Agenda: Advancing Racial Equity</vt:lpstr>
      <vt:lpstr>PowerPoint Presentation</vt:lpstr>
      <vt:lpstr>PowerPoint Presentation</vt:lpstr>
      <vt:lpstr>PowerPoint Presentation</vt:lpstr>
      <vt:lpstr>Group assignment</vt:lpstr>
      <vt:lpstr>Report out  Reflection:    What resonated with me?   What can I do in my work?    Where are my spheres of influence?   </vt:lpstr>
      <vt:lpstr>Disseminating our work!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Anti-racist research – what does it look like and how do we do it!  Part II</dc:title>
  <dc:creator>De Marco, Allison Cheyney</dc:creator>
  <cp:lastModifiedBy>De Marco, Allison Cheyney</cp:lastModifiedBy>
  <cp:revision>79</cp:revision>
  <cp:lastPrinted>2023-02-08T16:19:15Z</cp:lastPrinted>
  <dcterms:created xsi:type="dcterms:W3CDTF">2021-03-17T15:36:51Z</dcterms:created>
  <dcterms:modified xsi:type="dcterms:W3CDTF">2025-02-13T19:48:33Z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0x0101001BCB09EA9A60074D8F1BE1C016EEB0A4</vt:lpwstr>
  </property>
</Properties>
</file>