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4"/>
  </p:notesMasterIdLst>
  <p:sldIdLst>
    <p:sldId id="284" r:id="rId5"/>
    <p:sldId id="270" r:id="rId6"/>
    <p:sldId id="285" r:id="rId7"/>
    <p:sldId id="267" r:id="rId8"/>
    <p:sldId id="280" r:id="rId9"/>
    <p:sldId id="281" r:id="rId10"/>
    <p:sldId id="283" r:id="rId11"/>
    <p:sldId id="262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s" id="{5F9C2754-C7E0-B641-B769-60B2A91CDE0E}">
          <p14:sldIdLst>
            <p14:sldId id="284"/>
            <p14:sldId id="270"/>
            <p14:sldId id="285"/>
          </p14:sldIdLst>
        </p14:section>
        <p14:section name="Transition slides" id="{27CC509E-35A1-1B45-9A92-798312A72CE1}">
          <p14:sldIdLst/>
        </p14:section>
        <p14:section name="Content slides" id="{55772DD4-4220-A841-930F-717988BE6260}">
          <p14:sldIdLst>
            <p14:sldId id="267"/>
            <p14:sldId id="280"/>
            <p14:sldId id="281"/>
            <p14:sldId id="283"/>
            <p14:sldId id="262"/>
            <p14:sldId id="273"/>
          </p14:sldIdLst>
        </p14:section>
        <p14:section name="Closing slides" id="{E90C1C9D-9B9B-D44F-B2F5-C583FE510D6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55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4"/>
    <p:restoredTop sz="89363"/>
  </p:normalViewPr>
  <p:slideViewPr>
    <p:cSldViewPr snapToGrid="0" snapToObjects="1">
      <p:cViewPr>
        <p:scale>
          <a:sx n="110" d="100"/>
          <a:sy n="110" d="100"/>
        </p:scale>
        <p:origin x="616" y="-72"/>
      </p:cViewPr>
      <p:guideLst>
        <p:guide orient="horz" pos="552"/>
        <p:guide pos="3840"/>
        <p:guide orient="horz" pos="22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 Marco, Allison Cheyney" userId="135085f3-6b16-41c7-871d-07ebf5fb7c3c" providerId="ADAL" clId="{1E002512-D7D9-5F08-8201-ADE64459C554}"/>
    <pc:docChg chg="undo custSel addSld delSld modSld modMainMaster modSection">
      <pc:chgData name="De Marco, Allison Cheyney" userId="135085f3-6b16-41c7-871d-07ebf5fb7c3c" providerId="ADAL" clId="{1E002512-D7D9-5F08-8201-ADE64459C554}" dt="2026-06-11T19:57:07.788" v="1453" actId="20577"/>
      <pc:docMkLst>
        <pc:docMk/>
      </pc:docMkLst>
      <pc:sldChg chg="modSp mod modNotesTx">
        <pc:chgData name="De Marco, Allison Cheyney" userId="135085f3-6b16-41c7-871d-07ebf5fb7c3c" providerId="ADAL" clId="{1E002512-D7D9-5F08-8201-ADE64459C554}" dt="2026-06-11T19:54:36.679" v="1447" actId="20577"/>
        <pc:sldMkLst>
          <pc:docMk/>
          <pc:sldMk cId="38487013" sldId="262"/>
        </pc:sldMkLst>
        <pc:spChg chg="mod">
          <ac:chgData name="De Marco, Allison Cheyney" userId="135085f3-6b16-41c7-871d-07ebf5fb7c3c" providerId="ADAL" clId="{1E002512-D7D9-5F08-8201-ADE64459C554}" dt="2026-06-10T15:49:52.601" v="6"/>
          <ac:spMkLst>
            <pc:docMk/>
            <pc:sldMk cId="38487013" sldId="262"/>
            <ac:spMk id="2" creationId="{DBE1A066-6499-0D4E-BBBE-B7EB2839B844}"/>
          </ac:spMkLst>
        </pc:spChg>
        <pc:spChg chg="mod">
          <ac:chgData name="De Marco, Allison Cheyney" userId="135085f3-6b16-41c7-871d-07ebf5fb7c3c" providerId="ADAL" clId="{1E002512-D7D9-5F08-8201-ADE64459C554}" dt="2026-06-10T15:55:35.283" v="150" actId="20577"/>
          <ac:spMkLst>
            <pc:docMk/>
            <pc:sldMk cId="38487013" sldId="262"/>
            <ac:spMk id="3" creationId="{F5A2A152-88F4-3648-8573-BD00CE8D6C7C}"/>
          </ac:spMkLst>
        </pc:spChg>
        <pc:spChg chg="mod">
          <ac:chgData name="De Marco, Allison Cheyney" userId="135085f3-6b16-41c7-871d-07ebf5fb7c3c" providerId="ADAL" clId="{1E002512-D7D9-5F08-8201-ADE64459C554}" dt="2026-06-11T19:54:36.679" v="1447" actId="20577"/>
          <ac:spMkLst>
            <pc:docMk/>
            <pc:sldMk cId="38487013" sldId="262"/>
            <ac:spMk id="4" creationId="{F3E61B00-49B3-0344-B71F-ABA5067F71CE}"/>
          </ac:spMkLst>
        </pc:spChg>
        <pc:spChg chg="mod">
          <ac:chgData name="De Marco, Allison Cheyney" userId="135085f3-6b16-41c7-871d-07ebf5fb7c3c" providerId="ADAL" clId="{1E002512-D7D9-5F08-8201-ADE64459C554}" dt="2026-06-10T16:16:14.742" v="173" actId="1076"/>
          <ac:spMkLst>
            <pc:docMk/>
            <pc:sldMk cId="38487013" sldId="262"/>
            <ac:spMk id="5" creationId="{7CC60A1A-378E-BA4C-85CC-9CDC55350C34}"/>
          </ac:spMkLst>
        </pc:spChg>
      </pc:sldChg>
      <pc:sldChg chg="modSp mod">
        <pc:chgData name="De Marco, Allison Cheyney" userId="135085f3-6b16-41c7-871d-07ebf5fb7c3c" providerId="ADAL" clId="{1E002512-D7D9-5F08-8201-ADE64459C554}" dt="2026-06-11T19:42:49.626" v="1093" actId="207"/>
        <pc:sldMkLst>
          <pc:docMk/>
          <pc:sldMk cId="1018284595" sldId="267"/>
        </pc:sldMkLst>
        <pc:spChg chg="mod">
          <ac:chgData name="De Marco, Allison Cheyney" userId="135085f3-6b16-41c7-871d-07ebf5fb7c3c" providerId="ADAL" clId="{1E002512-D7D9-5F08-8201-ADE64459C554}" dt="2026-06-10T15:49:52.601" v="6"/>
          <ac:spMkLst>
            <pc:docMk/>
            <pc:sldMk cId="1018284595" sldId="267"/>
            <ac:spMk id="2" creationId="{DBE1A066-6499-0D4E-BBBE-B7EB2839B844}"/>
          </ac:spMkLst>
        </pc:spChg>
        <pc:spChg chg="mod">
          <ac:chgData name="De Marco, Allison Cheyney" userId="135085f3-6b16-41c7-871d-07ebf5fb7c3c" providerId="ADAL" clId="{1E002512-D7D9-5F08-8201-ADE64459C554}" dt="2026-06-11T19:42:49.626" v="1093" actId="207"/>
          <ac:spMkLst>
            <pc:docMk/>
            <pc:sldMk cId="1018284595" sldId="267"/>
            <ac:spMk id="4" creationId="{F3E61B00-49B3-0344-B71F-ABA5067F71CE}"/>
          </ac:spMkLst>
        </pc:spChg>
        <pc:spChg chg="mod">
          <ac:chgData name="De Marco, Allison Cheyney" userId="135085f3-6b16-41c7-871d-07ebf5fb7c3c" providerId="ADAL" clId="{1E002512-D7D9-5F08-8201-ADE64459C554}" dt="2026-06-10T15:54:20.694" v="136"/>
          <ac:spMkLst>
            <pc:docMk/>
            <pc:sldMk cId="1018284595" sldId="267"/>
            <ac:spMk id="5" creationId="{7CC60A1A-378E-BA4C-85CC-9CDC55350C34}"/>
          </ac:spMkLst>
        </pc:spChg>
      </pc:sldChg>
      <pc:sldChg chg="modSp del">
        <pc:chgData name="De Marco, Allison Cheyney" userId="135085f3-6b16-41c7-871d-07ebf5fb7c3c" providerId="ADAL" clId="{1E002512-D7D9-5F08-8201-ADE64459C554}" dt="2026-06-10T15:53:29.905" v="108" actId="2696"/>
        <pc:sldMkLst>
          <pc:docMk/>
          <pc:sldMk cId="1948204165" sldId="269"/>
        </pc:sldMkLst>
        <pc:spChg chg="mod">
          <ac:chgData name="De Marco, Allison Cheyney" userId="135085f3-6b16-41c7-871d-07ebf5fb7c3c" providerId="ADAL" clId="{1E002512-D7D9-5F08-8201-ADE64459C554}" dt="2026-06-10T15:49:52.601" v="6"/>
          <ac:spMkLst>
            <pc:docMk/>
            <pc:sldMk cId="1948204165" sldId="269"/>
            <ac:spMk id="2" creationId="{00000000-0000-0000-0000-000000000000}"/>
          </ac:spMkLst>
        </pc:spChg>
        <pc:spChg chg="mod">
          <ac:chgData name="De Marco, Allison Cheyney" userId="135085f3-6b16-41c7-871d-07ebf5fb7c3c" providerId="ADAL" clId="{1E002512-D7D9-5F08-8201-ADE64459C554}" dt="2026-06-10T15:49:52.601" v="6"/>
          <ac:spMkLst>
            <pc:docMk/>
            <pc:sldMk cId="1948204165" sldId="269"/>
            <ac:spMk id="3" creationId="{00000000-0000-0000-0000-000000000000}"/>
          </ac:spMkLst>
        </pc:spChg>
      </pc:sldChg>
      <pc:sldChg chg="modSp mod modNotesTx">
        <pc:chgData name="De Marco, Allison Cheyney" userId="135085f3-6b16-41c7-871d-07ebf5fb7c3c" providerId="ADAL" clId="{1E002512-D7D9-5F08-8201-ADE64459C554}" dt="2026-06-11T19:39:27.297" v="1075" actId="20577"/>
        <pc:sldMkLst>
          <pc:docMk/>
          <pc:sldMk cId="668184048" sldId="270"/>
        </pc:sldMkLst>
        <pc:spChg chg="mod">
          <ac:chgData name="De Marco, Allison Cheyney" userId="135085f3-6b16-41c7-871d-07ebf5fb7c3c" providerId="ADAL" clId="{1E002512-D7D9-5F08-8201-ADE64459C554}" dt="2026-06-10T15:49:52.601" v="6"/>
          <ac:spMkLst>
            <pc:docMk/>
            <pc:sldMk cId="668184048" sldId="270"/>
            <ac:spMk id="2" creationId="{00000000-0000-0000-0000-000000000000}"/>
          </ac:spMkLst>
        </pc:spChg>
        <pc:spChg chg="mod">
          <ac:chgData name="De Marco, Allison Cheyney" userId="135085f3-6b16-41c7-871d-07ebf5fb7c3c" providerId="ADAL" clId="{1E002512-D7D9-5F08-8201-ADE64459C554}" dt="2026-06-10T17:01:32.206" v="796" actId="20577"/>
          <ac:spMkLst>
            <pc:docMk/>
            <pc:sldMk cId="668184048" sldId="270"/>
            <ac:spMk id="5" creationId="{00000000-0000-0000-0000-000000000000}"/>
          </ac:spMkLst>
        </pc:spChg>
        <pc:spChg chg="mod">
          <ac:chgData name="De Marco, Allison Cheyney" userId="135085f3-6b16-41c7-871d-07ebf5fb7c3c" providerId="ADAL" clId="{1E002512-D7D9-5F08-8201-ADE64459C554}" dt="2026-06-11T19:39:27.297" v="1075" actId="20577"/>
          <ac:spMkLst>
            <pc:docMk/>
            <pc:sldMk cId="668184048" sldId="270"/>
            <ac:spMk id="6" creationId="{00000000-0000-0000-0000-000000000000}"/>
          </ac:spMkLst>
        </pc:spChg>
        <pc:spChg chg="mod">
          <ac:chgData name="De Marco, Allison Cheyney" userId="135085f3-6b16-41c7-871d-07ebf5fb7c3c" providerId="ADAL" clId="{1E002512-D7D9-5F08-8201-ADE64459C554}" dt="2026-06-10T15:54:06.927" v="135" actId="20577"/>
          <ac:spMkLst>
            <pc:docMk/>
            <pc:sldMk cId="668184048" sldId="270"/>
            <ac:spMk id="7" creationId="{00000000-0000-0000-0000-000000000000}"/>
          </ac:spMkLst>
        </pc:spChg>
      </pc:sldChg>
      <pc:sldChg chg="delSp modSp mod">
        <pc:chgData name="De Marco, Allison Cheyney" userId="135085f3-6b16-41c7-871d-07ebf5fb7c3c" providerId="ADAL" clId="{1E002512-D7D9-5F08-8201-ADE64459C554}" dt="2026-06-10T17:29:52.943" v="1023" actId="478"/>
        <pc:sldMkLst>
          <pc:docMk/>
          <pc:sldMk cId="72612338" sldId="273"/>
        </pc:sldMkLst>
        <pc:spChg chg="del mod">
          <ac:chgData name="De Marco, Allison Cheyney" userId="135085f3-6b16-41c7-871d-07ebf5fb7c3c" providerId="ADAL" clId="{1E002512-D7D9-5F08-8201-ADE64459C554}" dt="2026-06-10T17:29:52.943" v="1023" actId="478"/>
          <ac:spMkLst>
            <pc:docMk/>
            <pc:sldMk cId="72612338" sldId="273"/>
            <ac:spMk id="7" creationId="{D0C46DE8-7727-4641-A23A-A4FBE4740C46}"/>
          </ac:spMkLst>
        </pc:spChg>
      </pc:sldChg>
      <pc:sldChg chg="addSp delSp modSp delDesignElem modNotesTx">
        <pc:chgData name="De Marco, Allison Cheyney" userId="135085f3-6b16-41c7-871d-07ebf5fb7c3c" providerId="ADAL" clId="{1E002512-D7D9-5F08-8201-ADE64459C554}" dt="2026-06-11T19:55:59.370" v="1451" actId="20577"/>
        <pc:sldMkLst>
          <pc:docMk/>
          <pc:sldMk cId="444714225" sldId="280"/>
        </pc:sldMkLst>
        <pc:spChg chg="mod">
          <ac:chgData name="De Marco, Allison Cheyney" userId="135085f3-6b16-41c7-871d-07ebf5fb7c3c" providerId="ADAL" clId="{1E002512-D7D9-5F08-8201-ADE64459C554}" dt="2026-06-10T15:54:31.456" v="137"/>
          <ac:spMkLst>
            <pc:docMk/>
            <pc:sldMk cId="444714225" sldId="280"/>
            <ac:spMk id="10" creationId="{7CF1A953-0976-8449-9EFC-E9BF220372EB}"/>
          </ac:spMkLst>
        </pc:spChg>
        <pc:spChg chg="add del">
          <ac:chgData name="De Marco, Allison Cheyney" userId="135085f3-6b16-41c7-871d-07ebf5fb7c3c" providerId="ADAL" clId="{1E002512-D7D9-5F08-8201-ADE64459C554}" dt="2026-06-10T15:49:52.601" v="6"/>
          <ac:spMkLst>
            <pc:docMk/>
            <pc:sldMk cId="444714225" sldId="280"/>
            <ac:spMk id="12" creationId="{73DE2CFE-42F2-48F0-8706-5264E012B10C}"/>
          </ac:spMkLst>
        </pc:spChg>
      </pc:sldChg>
      <pc:sldChg chg="addSp modSp mod modNotesTx">
        <pc:chgData name="De Marco, Allison Cheyney" userId="135085f3-6b16-41c7-871d-07ebf5fb7c3c" providerId="ADAL" clId="{1E002512-D7D9-5F08-8201-ADE64459C554}" dt="2026-06-11T19:49:26.542" v="1418" actId="14100"/>
        <pc:sldMkLst>
          <pc:docMk/>
          <pc:sldMk cId="4024120989" sldId="281"/>
        </pc:sldMkLst>
        <pc:spChg chg="mod">
          <ac:chgData name="De Marco, Allison Cheyney" userId="135085f3-6b16-41c7-871d-07ebf5fb7c3c" providerId="ADAL" clId="{1E002512-D7D9-5F08-8201-ADE64459C554}" dt="2026-06-10T15:49:52.601" v="6"/>
          <ac:spMkLst>
            <pc:docMk/>
            <pc:sldMk cId="4024120989" sldId="281"/>
            <ac:spMk id="2" creationId="{1A115392-9F85-C140-8479-E3CDE3A691C9}"/>
          </ac:spMkLst>
        </pc:spChg>
        <pc:spChg chg="add mod">
          <ac:chgData name="De Marco, Allison Cheyney" userId="135085f3-6b16-41c7-871d-07ebf5fb7c3c" providerId="ADAL" clId="{1E002512-D7D9-5F08-8201-ADE64459C554}" dt="2026-06-11T19:49:26.542" v="1418" actId="14100"/>
          <ac:spMkLst>
            <pc:docMk/>
            <pc:sldMk cId="4024120989" sldId="281"/>
            <ac:spMk id="3" creationId="{67E879CF-13ED-67E2-998E-87B02CCAC82A}"/>
          </ac:spMkLst>
        </pc:spChg>
        <pc:spChg chg="add mod">
          <ac:chgData name="De Marco, Allison Cheyney" userId="135085f3-6b16-41c7-871d-07ebf5fb7c3c" providerId="ADAL" clId="{1E002512-D7D9-5F08-8201-ADE64459C554}" dt="2026-06-10T16:17:01.526" v="178"/>
          <ac:spMkLst>
            <pc:docMk/>
            <pc:sldMk cId="4024120989" sldId="281"/>
            <ac:spMk id="4" creationId="{9A38E599-5C20-341A-0B04-5F5ACFADD4EB}"/>
          </ac:spMkLst>
        </pc:spChg>
      </pc:sldChg>
      <pc:sldChg chg="modSp del mod">
        <pc:chgData name="De Marco, Allison Cheyney" userId="135085f3-6b16-41c7-871d-07ebf5fb7c3c" providerId="ADAL" clId="{1E002512-D7D9-5F08-8201-ADE64459C554}" dt="2026-06-10T17:24:48.717" v="931" actId="2696"/>
        <pc:sldMkLst>
          <pc:docMk/>
          <pc:sldMk cId="3153973657" sldId="282"/>
        </pc:sldMkLst>
        <pc:spChg chg="mod">
          <ac:chgData name="De Marco, Allison Cheyney" userId="135085f3-6b16-41c7-871d-07ebf5fb7c3c" providerId="ADAL" clId="{1E002512-D7D9-5F08-8201-ADE64459C554}" dt="2026-06-10T15:49:52.601" v="6"/>
          <ac:spMkLst>
            <pc:docMk/>
            <pc:sldMk cId="3153973657" sldId="282"/>
            <ac:spMk id="2" creationId="{D84F033F-6CBB-2C4A-AF39-B20614DF374D}"/>
          </ac:spMkLst>
        </pc:spChg>
        <pc:spChg chg="mod">
          <ac:chgData name="De Marco, Allison Cheyney" userId="135085f3-6b16-41c7-871d-07ebf5fb7c3c" providerId="ADAL" clId="{1E002512-D7D9-5F08-8201-ADE64459C554}" dt="2026-06-10T16:16:33.801" v="176" actId="1076"/>
          <ac:spMkLst>
            <pc:docMk/>
            <pc:sldMk cId="3153973657" sldId="282"/>
            <ac:spMk id="3" creationId="{1754BA0C-1778-D540-8DF6-5970AF5D9690}"/>
          </ac:spMkLst>
        </pc:spChg>
        <pc:spChg chg="mod">
          <ac:chgData name="De Marco, Allison Cheyney" userId="135085f3-6b16-41c7-871d-07ebf5fb7c3c" providerId="ADAL" clId="{1E002512-D7D9-5F08-8201-ADE64459C554}" dt="2026-06-10T15:49:52.601" v="6"/>
          <ac:spMkLst>
            <pc:docMk/>
            <pc:sldMk cId="3153973657" sldId="282"/>
            <ac:spMk id="4" creationId="{D4008260-F3E7-264C-A662-18563F233331}"/>
          </ac:spMkLst>
        </pc:spChg>
        <pc:spChg chg="mod">
          <ac:chgData name="De Marco, Allison Cheyney" userId="135085f3-6b16-41c7-871d-07ebf5fb7c3c" providerId="ADAL" clId="{1E002512-D7D9-5F08-8201-ADE64459C554}" dt="2026-06-10T16:16:33.073" v="175" actId="1076"/>
          <ac:spMkLst>
            <pc:docMk/>
            <pc:sldMk cId="3153973657" sldId="282"/>
            <ac:spMk id="5" creationId="{9A6120DB-D103-244F-A3AE-03EB4F9B6222}"/>
          </ac:spMkLst>
        </pc:spChg>
      </pc:sldChg>
      <pc:sldChg chg="modSp mod modNotesTx">
        <pc:chgData name="De Marco, Allison Cheyney" userId="135085f3-6b16-41c7-871d-07ebf5fb7c3c" providerId="ADAL" clId="{1E002512-D7D9-5F08-8201-ADE64459C554}" dt="2026-06-11T19:57:07.788" v="1453" actId="20577"/>
        <pc:sldMkLst>
          <pc:docMk/>
          <pc:sldMk cId="3668031791" sldId="283"/>
        </pc:sldMkLst>
        <pc:spChg chg="mod">
          <ac:chgData name="De Marco, Allison Cheyney" userId="135085f3-6b16-41c7-871d-07ebf5fb7c3c" providerId="ADAL" clId="{1E002512-D7D9-5F08-8201-ADE64459C554}" dt="2026-06-10T15:49:52.601" v="6"/>
          <ac:spMkLst>
            <pc:docMk/>
            <pc:sldMk cId="3668031791" sldId="283"/>
            <ac:spMk id="2" creationId="{DBE1A066-6499-0D4E-BBBE-B7EB2839B844}"/>
          </ac:spMkLst>
        </pc:spChg>
        <pc:spChg chg="mod">
          <ac:chgData name="De Marco, Allison Cheyney" userId="135085f3-6b16-41c7-871d-07ebf5fb7c3c" providerId="ADAL" clId="{1E002512-D7D9-5F08-8201-ADE64459C554}" dt="2026-06-10T15:54:55.030" v="144" actId="1076"/>
          <ac:spMkLst>
            <pc:docMk/>
            <pc:sldMk cId="3668031791" sldId="283"/>
            <ac:spMk id="3" creationId="{F5A2A152-88F4-3648-8573-BD00CE8D6C7C}"/>
          </ac:spMkLst>
        </pc:spChg>
        <pc:spChg chg="mod">
          <ac:chgData name="De Marco, Allison Cheyney" userId="135085f3-6b16-41c7-871d-07ebf5fb7c3c" providerId="ADAL" clId="{1E002512-D7D9-5F08-8201-ADE64459C554}" dt="2026-06-11T19:57:07.788" v="1453" actId="20577"/>
          <ac:spMkLst>
            <pc:docMk/>
            <pc:sldMk cId="3668031791" sldId="283"/>
            <ac:spMk id="4" creationId="{F3E61B00-49B3-0344-B71F-ABA5067F71CE}"/>
          </ac:spMkLst>
        </pc:spChg>
        <pc:spChg chg="mod">
          <ac:chgData name="De Marco, Allison Cheyney" userId="135085f3-6b16-41c7-871d-07ebf5fb7c3c" providerId="ADAL" clId="{1E002512-D7D9-5F08-8201-ADE64459C554}" dt="2026-06-10T16:16:54.382" v="177" actId="1076"/>
          <ac:spMkLst>
            <pc:docMk/>
            <pc:sldMk cId="3668031791" sldId="283"/>
            <ac:spMk id="5" creationId="{7CC60A1A-378E-BA4C-85CC-9CDC55350C34}"/>
          </ac:spMkLst>
        </pc:spChg>
      </pc:sldChg>
      <pc:sldChg chg="addSp delSp modSp new mod modClrScheme chgLayout">
        <pc:chgData name="De Marco, Allison Cheyney" userId="135085f3-6b16-41c7-871d-07ebf5fb7c3c" providerId="ADAL" clId="{1E002512-D7D9-5F08-8201-ADE64459C554}" dt="2026-06-11T19:38:17.529" v="1037" actId="122"/>
        <pc:sldMkLst>
          <pc:docMk/>
          <pc:sldMk cId="654749875" sldId="284"/>
        </pc:sldMkLst>
        <pc:spChg chg="mod">
          <ac:chgData name="De Marco, Allison Cheyney" userId="135085f3-6b16-41c7-871d-07ebf5fb7c3c" providerId="ADAL" clId="{1E002512-D7D9-5F08-8201-ADE64459C554}" dt="2026-06-10T15:50:09.277" v="8" actId="26606"/>
          <ac:spMkLst>
            <pc:docMk/>
            <pc:sldMk cId="654749875" sldId="284"/>
            <ac:spMk id="2" creationId="{E497080D-E925-2A4C-1A25-D1320F52AEA9}"/>
          </ac:spMkLst>
        </pc:spChg>
        <pc:spChg chg="del">
          <ac:chgData name="De Marco, Allison Cheyney" userId="135085f3-6b16-41c7-871d-07ebf5fb7c3c" providerId="ADAL" clId="{1E002512-D7D9-5F08-8201-ADE64459C554}" dt="2026-06-10T15:50:09.277" v="8" actId="26606"/>
          <ac:spMkLst>
            <pc:docMk/>
            <pc:sldMk cId="654749875" sldId="284"/>
            <ac:spMk id="3" creationId="{18B73359-22B1-B661-272E-B4359F98E087}"/>
          </ac:spMkLst>
        </pc:spChg>
        <pc:spChg chg="del">
          <ac:chgData name="De Marco, Allison Cheyney" userId="135085f3-6b16-41c7-871d-07ebf5fb7c3c" providerId="ADAL" clId="{1E002512-D7D9-5F08-8201-ADE64459C554}" dt="2026-06-10T15:50:09.277" v="8" actId="26606"/>
          <ac:spMkLst>
            <pc:docMk/>
            <pc:sldMk cId="654749875" sldId="284"/>
            <ac:spMk id="4" creationId="{43CA39F4-77E4-9644-84AD-0B2797D95013}"/>
          </ac:spMkLst>
        </pc:spChg>
        <pc:spChg chg="add mod">
          <ac:chgData name="De Marco, Allison Cheyney" userId="135085f3-6b16-41c7-871d-07ebf5fb7c3c" providerId="ADAL" clId="{1E002512-D7D9-5F08-8201-ADE64459C554}" dt="2026-06-11T19:38:17.529" v="1037" actId="122"/>
          <ac:spMkLst>
            <pc:docMk/>
            <pc:sldMk cId="654749875" sldId="284"/>
            <ac:spMk id="9" creationId="{21D3B3AE-EF40-3DC4-A9F3-DFC0A5BE4A84}"/>
          </ac:spMkLst>
        </pc:spChg>
        <pc:spChg chg="add mod">
          <ac:chgData name="De Marco, Allison Cheyney" userId="135085f3-6b16-41c7-871d-07ebf5fb7c3c" providerId="ADAL" clId="{1E002512-D7D9-5F08-8201-ADE64459C554}" dt="2026-06-11T19:37:54.801" v="1025" actId="14100"/>
          <ac:spMkLst>
            <pc:docMk/>
            <pc:sldMk cId="654749875" sldId="284"/>
            <ac:spMk id="11" creationId="{E24DB35E-7259-BD71-29EE-7E6D6AE4CB87}"/>
          </ac:spMkLst>
        </pc:spChg>
        <pc:picChg chg="add mod">
          <ac:chgData name="De Marco, Allison Cheyney" userId="135085f3-6b16-41c7-871d-07ebf5fb7c3c" providerId="ADAL" clId="{1E002512-D7D9-5F08-8201-ADE64459C554}" dt="2026-06-10T15:50:30.161" v="11" actId="1076"/>
          <ac:picMkLst>
            <pc:docMk/>
            <pc:sldMk cId="654749875" sldId="284"/>
            <ac:picMk id="5" creationId="{04DEF0C5-A5A8-2177-484E-59CEBB6EF106}"/>
          </ac:picMkLst>
        </pc:picChg>
      </pc:sldChg>
      <pc:sldChg chg="addSp delSp modSp add mod modNotesTx">
        <pc:chgData name="De Marco, Allison Cheyney" userId="135085f3-6b16-41c7-871d-07ebf5fb7c3c" providerId="ADAL" clId="{1E002512-D7D9-5F08-8201-ADE64459C554}" dt="2026-06-11T19:40:59.395" v="1083" actId="20577"/>
        <pc:sldMkLst>
          <pc:docMk/>
          <pc:sldMk cId="166202862" sldId="285"/>
        </pc:sldMkLst>
        <pc:spChg chg="mod">
          <ac:chgData name="De Marco, Allison Cheyney" userId="135085f3-6b16-41c7-871d-07ebf5fb7c3c" providerId="ADAL" clId="{1E002512-D7D9-5F08-8201-ADE64459C554}" dt="2026-06-10T16:41:45.737" v="277" actId="20577"/>
          <ac:spMkLst>
            <pc:docMk/>
            <pc:sldMk cId="166202862" sldId="285"/>
            <ac:spMk id="5" creationId="{2D8F2467-A871-0A7E-A853-CE23DDD291B3}"/>
          </ac:spMkLst>
        </pc:spChg>
        <pc:spChg chg="del mod">
          <ac:chgData name="De Marco, Allison Cheyney" userId="135085f3-6b16-41c7-871d-07ebf5fb7c3c" providerId="ADAL" clId="{1E002512-D7D9-5F08-8201-ADE64459C554}" dt="2026-06-10T16:34:35.677" v="182"/>
          <ac:spMkLst>
            <pc:docMk/>
            <pc:sldMk cId="166202862" sldId="285"/>
            <ac:spMk id="6" creationId="{E50A25FF-48AD-43B3-8A9F-543A6E0B6A63}"/>
          </ac:spMkLst>
        </pc:spChg>
        <pc:spChg chg="mod">
          <ac:chgData name="De Marco, Allison Cheyney" userId="135085f3-6b16-41c7-871d-07ebf5fb7c3c" providerId="ADAL" clId="{1E002512-D7D9-5F08-8201-ADE64459C554}" dt="2026-06-10T16:41:15.043" v="241" actId="1076"/>
          <ac:spMkLst>
            <pc:docMk/>
            <pc:sldMk cId="166202862" sldId="285"/>
            <ac:spMk id="7" creationId="{5D5720DC-4DB9-BE6F-4C86-4E868E144BB2}"/>
          </ac:spMkLst>
        </pc:spChg>
        <pc:graphicFrameChg chg="add mod modGraphic">
          <ac:chgData name="De Marco, Allison Cheyney" userId="135085f3-6b16-41c7-871d-07ebf5fb7c3c" providerId="ADAL" clId="{1E002512-D7D9-5F08-8201-ADE64459C554}" dt="2026-06-11T19:40:59.395" v="1083" actId="20577"/>
          <ac:graphicFrameMkLst>
            <pc:docMk/>
            <pc:sldMk cId="166202862" sldId="285"/>
            <ac:graphicFrameMk id="3" creationId="{BC6BAE14-3689-280F-75A7-1F2B383A6BFB}"/>
          </ac:graphicFrameMkLst>
        </pc:graphicFrameChg>
      </pc:sldChg>
      <pc:sldMasterChg chg="addSp">
        <pc:chgData name="De Marco, Allison Cheyney" userId="135085f3-6b16-41c7-871d-07ebf5fb7c3c" providerId="ADAL" clId="{1E002512-D7D9-5F08-8201-ADE64459C554}" dt="2026-06-10T15:49:46.952" v="5"/>
        <pc:sldMasterMkLst>
          <pc:docMk/>
          <pc:sldMasterMk cId="1356720207" sldId="2147483750"/>
        </pc:sldMasterMkLst>
        <pc:spChg chg="add">
          <ac:chgData name="De Marco, Allison Cheyney" userId="135085f3-6b16-41c7-871d-07ebf5fb7c3c" providerId="ADAL" clId="{1E002512-D7D9-5F08-8201-ADE64459C554}" dt="2026-06-10T15:49:46.952" v="5"/>
          <ac:spMkLst>
            <pc:docMk/>
            <pc:sldMasterMk cId="1356720207" sldId="2147483750"/>
            <ac:spMk id="7" creationId="{83451D6E-41D5-F0D1-CE9D-45496D67AEB4}"/>
          </ac:spMkLst>
        </pc:spChg>
        <pc:picChg chg="add">
          <ac:chgData name="De Marco, Allison Cheyney" userId="135085f3-6b16-41c7-871d-07ebf5fb7c3c" providerId="ADAL" clId="{1E002512-D7D9-5F08-8201-ADE64459C554}" dt="2026-06-10T15:49:46.952" v="5"/>
          <ac:picMkLst>
            <pc:docMk/>
            <pc:sldMasterMk cId="1356720207" sldId="2147483750"/>
            <ac:picMk id="9" creationId="{FAE7035E-9AC4-781B-EB14-5F6A26DE730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866A7-698B-6A44-88F1-0082A6B9A9EB}" type="datetimeFigureOut">
              <a:rPr lang="en-US" smtClean="0"/>
              <a:t>6/11/26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255FF-E733-7A46-8A77-BA6A8CE50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.link/rzbvzo1f5x0l0td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.link/rzbvzo1f5x0l0td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353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Drop/remind folks of full inventory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90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12302-D9BC-1A66-143A-A6D836BBA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6092D8-E2B1-69B5-8513-C9413E475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14FD9E-94BE-22A2-E372-5D24DBE4EB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9AD45-C457-E21A-220F-C9DE1B7990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21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63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community garden example</a:t>
            </a:r>
          </a:p>
          <a:p>
            <a:endParaRPr lang="en-US" dirty="0"/>
          </a:p>
          <a:p>
            <a:r>
              <a:rPr lang="en-US" dirty="0"/>
              <a:t>Social/community systems: </a:t>
            </a:r>
            <a:r>
              <a:rPr lang="en-US" u="sng" dirty="0"/>
              <a:t>Farmer’s Markets Bringing together community </a:t>
            </a:r>
          </a:p>
          <a:p>
            <a:r>
              <a:rPr lang="en-US" u="none" dirty="0"/>
              <a:t>Human/level 2 (who is benefitting): </a:t>
            </a:r>
            <a:r>
              <a:rPr lang="en-US" u="sng" dirty="0"/>
              <a:t>Youth learning how to grow food</a:t>
            </a:r>
          </a:p>
          <a:p>
            <a:r>
              <a:rPr lang="en-US" u="none" dirty="0"/>
              <a:t>Big star – </a:t>
            </a:r>
            <a:r>
              <a:rPr lang="en-US" u="sng" dirty="0"/>
              <a:t>community identified the most important effect</a:t>
            </a:r>
          </a:p>
          <a:p>
            <a:r>
              <a:rPr lang="en-US" u="none" dirty="0"/>
              <a:t>Arrows = </a:t>
            </a:r>
            <a:r>
              <a:rPr lang="en-US" u="sng" dirty="0"/>
              <a:t>relationships between effects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02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</a:t>
            </a:r>
          </a:p>
          <a:p>
            <a:endParaRPr lang="en-US" dirty="0"/>
          </a:p>
          <a:p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canva.link/rzbvzo1f5x0l0td"/>
              </a:rPr>
              <a:t>https://canva.link/rzbvzo1f5x0l0td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72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Brainstorm with each other looking at REM map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drop in chat: Thanks Kalen!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https://canva.link/rzbvzo1f5x0l0td"/>
              </a:rPr>
              <a:t>https://canva.link/rzbvzo1f5x0l0td</a:t>
            </a:r>
            <a:endParaRPr lang="en-US" sz="1200" b="0" i="0" u="sng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Break outs of 2-4 (depending on #s)  and 12-15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09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stickies and move around to correct pie piece and ripple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729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D255FF-E733-7A46-8A77-BA6A8CE500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29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2F6100-E87C-C149-BFAD-4E0C75AD71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24512" cy="6876288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5AFAEC-2DAC-DE4C-B688-2B41956DCF00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accent1"/>
                </a:solidFill>
              </a:rPr>
              <a:t>THE UNIVERSITY OF NORTH CAROLINA AT CHAPEL HILL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50579A-5D6C-0440-91EF-51E758CB22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89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 userDrawn="1">
          <p15:clr>
            <a:srgbClr val="FBAE40"/>
          </p15:clr>
        </p15:guide>
        <p15:guide id="2" orient="horz" pos="3888" userDrawn="1">
          <p15:clr>
            <a:srgbClr val="FBAE40"/>
          </p15:clr>
        </p15:guide>
        <p15:guide id="3" pos="480" userDrawn="1">
          <p15:clr>
            <a:srgbClr val="FBAE40"/>
          </p15:clr>
        </p15:guide>
        <p15:guide id="4" pos="722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DB891F-097C-F149-951E-AA57E615FF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A8C43C-9C90-0F4A-8D7B-5BD8D5386B9F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C9DD29-C7FC-2144-BD42-DD531D053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02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fish&#10;&#10;Description automatically generated">
            <a:extLst>
              <a:ext uri="{FF2B5EF4-FFF2-40B4-BE49-F238E27FC236}">
                <a16:creationId xmlns:a16="http://schemas.microsoft.com/office/drawing/2014/main" id="{97AD11D2-A11D-6846-8F01-12049A2DC4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CC69A1-427D-2A4D-A623-C84A549792C7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accent5"/>
                </a:solidFill>
              </a:rPr>
              <a:t>THE UNIVERSITY OF NORTH CAROLINA AT CHAPEL HILL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BE25B3-3F84-B64B-A610-89C438205A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76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sign with white text&#10;&#10;Description automatically generated">
            <a:extLst>
              <a:ext uri="{FF2B5EF4-FFF2-40B4-BE49-F238E27FC236}">
                <a16:creationId xmlns:a16="http://schemas.microsoft.com/office/drawing/2014/main" id="{A17B6E5C-FBAC-6846-BEEF-C4529BD75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F03E25-D563-4648-82C4-AE2793EAC46D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accent1"/>
                </a:solidFill>
              </a:rPr>
              <a:t>THE UNIVERSITY OF NORTH CAROLINA AT CHAPEL HILL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F912476-20B1-4145-A03E-F38587B9CA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2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69605FAC-EF4B-DF4E-9FA3-1583500391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017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C2DB4A-1901-6D4D-9314-33C850E5D4CF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tx1"/>
                </a:solidFill>
              </a:rPr>
              <a:t>THE UNIVERSITY OF NORTH CAROLINA AT CHAPEL HILL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BCFF8DA-1490-5D4C-B941-020BDE4A4A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93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black text&#10;&#10;Description automatically generated">
            <a:extLst>
              <a:ext uri="{FF2B5EF4-FFF2-40B4-BE49-F238E27FC236}">
                <a16:creationId xmlns:a16="http://schemas.microsoft.com/office/drawing/2014/main" id="{3052FD5D-7DAA-7845-9CB9-02651826C5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435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777399"/>
            <a:ext cx="1069623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2927380"/>
            <a:ext cx="10696238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34340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4743450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BE792A-6B1D-5B42-8DF9-F581B710C314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accent5"/>
                </a:solidFill>
              </a:rPr>
              <a:t>THE UNIVERSITY OF NORTH CAROLINA AT CHAPEL HILL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A0C17B-A153-B649-9325-7BA92D7C273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63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0553469-DEF9-B94D-8948-56E3EC2DE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1350278"/>
            <a:ext cx="7753119" cy="2086825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713511" y="3500259"/>
            <a:ext cx="9036417" cy="72614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57677B3-F4EF-3B4F-BAB8-93395C8FDF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3510" y="4817126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DDDA9ED2-0687-FC4F-82A2-402184DF88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3510" y="5217176"/>
            <a:ext cx="5410200" cy="31432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BE792A-6B1D-5B42-8DF9-F581B710C314}"/>
              </a:ext>
            </a:extLst>
          </p:cNvPr>
          <p:cNvSpPr txBox="1"/>
          <p:nvPr userDrawn="1"/>
        </p:nvSpPr>
        <p:spPr>
          <a:xfrm>
            <a:off x="685800" y="547300"/>
            <a:ext cx="541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spc="180" baseline="0" dirty="0">
                <a:solidFill>
                  <a:schemeClr val="accent5"/>
                </a:solidFill>
              </a:rPr>
              <a:t>THE UNIVERSITY OF NORTH CAROLINA AT CHAPEL HILL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B0AC64-C1A3-7A45-9804-C917A697B0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178" y="5963948"/>
            <a:ext cx="3864222" cy="41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01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orient="horz" pos="3888">
          <p15:clr>
            <a:srgbClr val="FBAE40"/>
          </p15:clr>
        </p15:guide>
        <p15:guide id="3" pos="432">
          <p15:clr>
            <a:srgbClr val="FBAE40"/>
          </p15:clr>
        </p15:guide>
        <p15:guide id="4" pos="722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2DBB05C-B315-1545-8C03-ED5058C3C6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25528" cy="687686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73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D4BD33E-D8B6-D242-AA58-DADA1E9AA1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094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fish&#10;&#10;Description automatically generated">
            <a:extLst>
              <a:ext uri="{FF2B5EF4-FFF2-40B4-BE49-F238E27FC236}">
                <a16:creationId xmlns:a16="http://schemas.microsoft.com/office/drawing/2014/main" id="{1FF42AE8-2205-1E4D-B0FB-93A61EF04C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62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sign with white text&#10;&#10;Description automatically generated">
            <a:extLst>
              <a:ext uri="{FF2B5EF4-FFF2-40B4-BE49-F238E27FC236}">
                <a16:creationId xmlns:a16="http://schemas.microsoft.com/office/drawing/2014/main" id="{867CD888-50B4-FB47-B6B6-4F1699B6EE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39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FE0FEF47-EF97-FA4E-ADAA-CADB50F33A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96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black text&#10;&#10;Description automatically generated">
            <a:extLst>
              <a:ext uri="{FF2B5EF4-FFF2-40B4-BE49-F238E27FC236}">
                <a16:creationId xmlns:a16="http://schemas.microsoft.com/office/drawing/2014/main" id="{FCC8A0DE-542B-C649-80D4-1723009251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43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365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holding, woman, blue, people&#10;&#10;Description automatically generated">
            <a:extLst>
              <a:ext uri="{FF2B5EF4-FFF2-40B4-BE49-F238E27FC236}">
                <a16:creationId xmlns:a16="http://schemas.microsoft.com/office/drawing/2014/main" id="{5297CC99-F6F8-E048-B565-5731B7EB2E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6343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2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2D50ED0F-8D2D-C045-9648-724BAEE075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6343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00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ottle, holding, woman, red&#10;&#10;Description automatically generated">
            <a:extLst>
              <a:ext uri="{FF2B5EF4-FFF2-40B4-BE49-F238E27FC236}">
                <a16:creationId xmlns:a16="http://schemas.microsoft.com/office/drawing/2014/main" id="{D51BA315-711E-B647-BFF8-E74D17570E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3435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652913"/>
            <a:ext cx="11079480" cy="1864602"/>
          </a:xfrm>
        </p:spPr>
        <p:txBody>
          <a:bodyPr anchor="ctr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2343786"/>
            <a:ext cx="11079479" cy="36576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216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E717C574-6EA0-9043-8B8B-BB5CF7ED8E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25528" cy="687686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175164" y="2528217"/>
            <a:ext cx="9513916" cy="1864602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D9795C1-D152-B640-81E1-08A233E871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5164" y="2219090"/>
            <a:ext cx="9513915" cy="365760"/>
          </a:xfrm>
        </p:spPr>
        <p:txBody>
          <a:bodyPr>
            <a:normAutofit/>
          </a:bodyPr>
          <a:lstStyle>
            <a:lvl1pPr marL="0" indent="0">
              <a:buNone/>
              <a:defRPr sz="1800" b="1" cap="all" spc="17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88C864-1541-354E-B269-289D87805F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189441"/>
            <a:ext cx="2950512" cy="31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762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981185" y="6216212"/>
            <a:ext cx="2707895" cy="246221"/>
          </a:xfrm>
        </p:spPr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6"/>
          <p:cNvSpPr>
            <a:spLocks noGrp="1"/>
          </p:cNvSpPr>
          <p:nvPr>
            <p:ph type="title"/>
          </p:nvPr>
        </p:nvSpPr>
        <p:spPr>
          <a:xfrm>
            <a:off x="499176" y="969823"/>
            <a:ext cx="11189904" cy="7239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Content Placeholder 7"/>
          <p:cNvSpPr>
            <a:spLocks noGrp="1"/>
          </p:cNvSpPr>
          <p:nvPr>
            <p:ph sz="quarter" idx="15"/>
          </p:nvPr>
        </p:nvSpPr>
        <p:spPr>
          <a:xfrm>
            <a:off x="499174" y="2208807"/>
            <a:ext cx="11189905" cy="3533182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tabLst/>
              <a:defRPr sz="2400"/>
            </a:lvl1pPr>
            <a:lvl2pPr>
              <a:spcBef>
                <a:spcPts val="1200"/>
              </a:spcBef>
              <a:defRPr sz="20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65FB38-CF8E-EC49-9B9C-9C905814BC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801" y="626917"/>
            <a:ext cx="11190288" cy="246221"/>
          </a:xfrm>
        </p:spPr>
        <p:txBody>
          <a:bodyPr>
            <a:noAutofit/>
          </a:bodyPr>
          <a:lstStyle>
            <a:lvl1pPr marL="0" indent="0">
              <a:buNone/>
              <a:defRPr sz="1800" b="1" i="0" cap="all" spc="170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534972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A62234E-21A0-514E-A049-519425968D76}"/>
              </a:ext>
            </a:extLst>
          </p:cNvPr>
          <p:cNvSpPr/>
          <p:nvPr userDrawn="1"/>
        </p:nvSpPr>
        <p:spPr>
          <a:xfrm>
            <a:off x="8866909" y="4544291"/>
            <a:ext cx="3325091" cy="2313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981185" y="6216212"/>
            <a:ext cx="2707895" cy="246221"/>
          </a:xfrm>
        </p:spPr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6"/>
          <p:cNvSpPr>
            <a:spLocks noGrp="1"/>
          </p:cNvSpPr>
          <p:nvPr>
            <p:ph type="title"/>
          </p:nvPr>
        </p:nvSpPr>
        <p:spPr>
          <a:xfrm>
            <a:off x="499176" y="969825"/>
            <a:ext cx="11189904" cy="723899"/>
          </a:xfrm>
        </p:spPr>
        <p:txBody>
          <a:bodyPr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65FB38-CF8E-EC49-9B9C-9C905814BC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485" y="626912"/>
            <a:ext cx="11190288" cy="228600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C98C1B8D-FFEF-2242-B9B5-3F30CF41DD56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609600" y="2209800"/>
            <a:ext cx="10972800" cy="4000500"/>
          </a:xfrm>
        </p:spPr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076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9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6"/>
          <p:cNvSpPr>
            <a:spLocks noGrp="1"/>
          </p:cNvSpPr>
          <p:nvPr>
            <p:ph type="title"/>
          </p:nvPr>
        </p:nvSpPr>
        <p:spPr>
          <a:xfrm>
            <a:off x="499176" y="969825"/>
            <a:ext cx="11189904" cy="723899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6256421" y="2208807"/>
            <a:ext cx="5418054" cy="3533182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7"/>
          <p:cNvSpPr>
            <a:spLocks noGrp="1"/>
          </p:cNvSpPr>
          <p:nvPr>
            <p:ph sz="quarter" idx="15"/>
          </p:nvPr>
        </p:nvSpPr>
        <p:spPr>
          <a:xfrm>
            <a:off x="499175" y="2208807"/>
            <a:ext cx="5418054" cy="3533182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>
                    <a:lumMod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spcBef>
                <a:spcPts val="1200"/>
              </a:spcBef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spcBef>
                <a:spcPts val="1200"/>
              </a:spcBef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spcBef>
                <a:spcPts val="1200"/>
              </a:spcBef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spcBef>
                <a:spcPts val="1200"/>
              </a:spcBef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39BD23D-DE90-304B-892F-3F288C4E84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485" y="626913"/>
            <a:ext cx="11190288" cy="246221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66224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02920" y="2476500"/>
            <a:ext cx="5090946" cy="3265394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itle 16"/>
          <p:cNvSpPr>
            <a:spLocks noGrp="1"/>
          </p:cNvSpPr>
          <p:nvPr>
            <p:ph type="title"/>
          </p:nvPr>
        </p:nvSpPr>
        <p:spPr>
          <a:xfrm>
            <a:off x="499176" y="969815"/>
            <a:ext cx="5090946" cy="1134403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ACFB233-9B6C-F641-BC39-CD1AFE255B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4480" y="635637"/>
            <a:ext cx="5090946" cy="219876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356464-113D-D342-826A-338514AC33C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</p:spPr>
        <p:txBody>
          <a:bodyPr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545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356464-113D-D342-826A-338514AC33C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6096000" cy="6858000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01931" y="2476500"/>
            <a:ext cx="5090946" cy="3265394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4" name="Title 16"/>
          <p:cNvSpPr>
            <a:spLocks noGrp="1"/>
          </p:cNvSpPr>
          <p:nvPr>
            <p:ph type="title"/>
          </p:nvPr>
        </p:nvSpPr>
        <p:spPr>
          <a:xfrm>
            <a:off x="6498187" y="969819"/>
            <a:ext cx="5093550" cy="1134403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ACFB233-9B6C-F641-BC39-CD1AFE255B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32411" y="621776"/>
            <a:ext cx="5090946" cy="246221"/>
          </a:xfrm>
        </p:spPr>
        <p:txBody>
          <a:bodyPr>
            <a:noAutofit/>
          </a:bodyPr>
          <a:lstStyle>
            <a:lvl1pPr marL="0" indent="0">
              <a:buNone/>
              <a:defRPr sz="1800" b="1" cap="all" spc="17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79404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60" userDrawn="1">
          <p15:clr>
            <a:srgbClr val="FBAE40"/>
          </p15:clr>
        </p15:guide>
        <p15:guide id="2" pos="4176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356464-113D-D342-826A-338514AC33C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587750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4" name="Title 16"/>
          <p:cNvSpPr>
            <a:spLocks noGrp="1"/>
          </p:cNvSpPr>
          <p:nvPr>
            <p:ph type="title"/>
          </p:nvPr>
        </p:nvSpPr>
        <p:spPr>
          <a:xfrm>
            <a:off x="499176" y="4220262"/>
            <a:ext cx="9157442" cy="1043639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7079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9639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shirt&#10;&#10;Description automatically generated">
            <a:extLst>
              <a:ext uri="{FF2B5EF4-FFF2-40B4-BE49-F238E27FC236}">
                <a16:creationId xmlns:a16="http://schemas.microsoft.com/office/drawing/2014/main" id="{EE16A78A-6204-E14D-86B7-AE113A5ED1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8981185" y="6216212"/>
            <a:ext cx="2707895" cy="246221"/>
          </a:xfrm>
        </p:spPr>
        <p:txBody>
          <a:bodyPr>
            <a:noAutofit/>
          </a:bodyPr>
          <a:lstStyle>
            <a:lvl1pPr>
              <a:defRPr lang="en-US" sz="1200" b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6" name="Title 16"/>
          <p:cNvSpPr>
            <a:spLocks noGrp="1"/>
          </p:cNvSpPr>
          <p:nvPr>
            <p:ph type="title"/>
          </p:nvPr>
        </p:nvSpPr>
        <p:spPr>
          <a:xfrm>
            <a:off x="3382180" y="969823"/>
            <a:ext cx="8306900" cy="723900"/>
          </a:xfrm>
        </p:spPr>
        <p:txBody>
          <a:bodyPr>
            <a:no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Content Placeholder 7"/>
          <p:cNvSpPr>
            <a:spLocks noGrp="1"/>
          </p:cNvSpPr>
          <p:nvPr>
            <p:ph sz="quarter" idx="15"/>
          </p:nvPr>
        </p:nvSpPr>
        <p:spPr>
          <a:xfrm>
            <a:off x="3382178" y="2208807"/>
            <a:ext cx="8306901" cy="3533182"/>
          </a:xfrm>
        </p:spPr>
        <p:txBody>
          <a:bodyPr>
            <a:noAutofit/>
          </a:bodyPr>
          <a:lstStyle>
            <a:lvl1pPr marL="231775" indent="-231775"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  <a:tabLst/>
              <a:defRPr sz="2400"/>
            </a:lvl1pPr>
            <a:lvl2pPr>
              <a:spcBef>
                <a:spcPts val="1200"/>
              </a:spcBef>
              <a:defRPr sz="20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65FB38-CF8E-EC49-9B9C-9C905814BC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96903" y="626917"/>
            <a:ext cx="8307185" cy="246221"/>
          </a:xfrm>
        </p:spPr>
        <p:txBody>
          <a:bodyPr>
            <a:noAutofit/>
          </a:bodyPr>
          <a:lstStyle>
            <a:lvl1pPr marL="0" indent="0">
              <a:buNone/>
              <a:defRPr sz="1800" b="1" i="0" cap="all" spc="170" baseline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0B55B7-62C1-EF43-91BF-058489EF2184}"/>
              </a:ext>
            </a:extLst>
          </p:cNvPr>
          <p:cNvSpPr txBox="1"/>
          <p:nvPr userDrawn="1"/>
        </p:nvSpPr>
        <p:spPr>
          <a:xfrm>
            <a:off x="531038" y="6226999"/>
            <a:ext cx="7159102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200" b="0" spc="180" baseline="0" dirty="0">
                <a:solidFill>
                  <a:schemeClr val="bg2">
                    <a:lumMod val="75000"/>
                  </a:schemeClr>
                </a:solidFill>
              </a:rPr>
              <a:t>FRANK PORTER GRAHAM CHILD DEVELOPMENT INSTITUTE</a:t>
            </a:r>
            <a:endParaRPr lang="en-US" sz="1200" b="0" i="1" spc="18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249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DFAEB5-6069-584C-9CEF-AD60221C31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AE3B6174-F968-9848-AE9B-A49AC03649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4369" y="2318971"/>
            <a:ext cx="2763262" cy="264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1907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DFAEB5-6069-584C-9CEF-AD60221C31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57CDCF25-96EC-0C45-9072-6F33005E97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4369" y="2318971"/>
            <a:ext cx="2763262" cy="264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613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9F1B79E-FD97-614F-8253-F41DE0F9D7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3BA794-69F4-FC4A-8C3A-ED1E9585D5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249" y="4049928"/>
            <a:ext cx="3864222" cy="41650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C74A86C-10EE-F641-9723-6F3E678A142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37529" y="1400782"/>
            <a:ext cx="7316942" cy="264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26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fish&#10;&#10;Description automatically generated">
            <a:extLst>
              <a:ext uri="{FF2B5EF4-FFF2-40B4-BE49-F238E27FC236}">
                <a16:creationId xmlns:a16="http://schemas.microsoft.com/office/drawing/2014/main" id="{E0ED1143-57B8-344F-B7C8-C49AFCD8D8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987D9F-DF5A-C647-8373-D1F58849A9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0249" y="4049928"/>
            <a:ext cx="3864222" cy="4165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464514-5C67-144F-84FF-10C60DD293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437529" y="1400782"/>
            <a:ext cx="7316942" cy="264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281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99E0C7-DA5A-534F-A6A4-3FD4EABD53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28DEE02D-BD21-744D-9F3C-8212E94E13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4369" y="2318971"/>
            <a:ext cx="2763262" cy="264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279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969823"/>
            <a:ext cx="11079480" cy="7238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25625"/>
            <a:ext cx="11186160" cy="37867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81185" y="6216212"/>
            <a:ext cx="2707895" cy="2462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6D6E361B-DFCA-824D-BA63-ADCED3B419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5E083E-CE1A-DA4B-85FA-B6928D5B93AD}"/>
              </a:ext>
            </a:extLst>
          </p:cNvPr>
          <p:cNvSpPr txBox="1"/>
          <p:nvPr userDrawn="1"/>
        </p:nvSpPr>
        <p:spPr>
          <a:xfrm>
            <a:off x="531038" y="6226999"/>
            <a:ext cx="7159102" cy="27699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200" b="0" spc="180" baseline="0" dirty="0">
                <a:solidFill>
                  <a:schemeClr val="bg2">
                    <a:lumMod val="75000"/>
                  </a:schemeClr>
                </a:solidFill>
              </a:rPr>
              <a:t>FRANK PORTER GRAHAM CHILD DEVELOPMENT INSTITUTE</a:t>
            </a:r>
            <a:endParaRPr lang="en-US" sz="1200" b="0" i="1" spc="180" baseline="0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EBBD98-6B86-C540-87CD-0A077FF41446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0261600" y="4940300"/>
            <a:ext cx="19304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5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27" r:id="rId2"/>
    <p:sldLayoutId id="2147483726" r:id="rId3"/>
    <p:sldLayoutId id="2147483728" r:id="rId4"/>
    <p:sldLayoutId id="2147483729" r:id="rId5"/>
    <p:sldLayoutId id="2147483730" r:id="rId6"/>
    <p:sldLayoutId id="2147483748" r:id="rId7"/>
    <p:sldLayoutId id="2147483709" r:id="rId8"/>
    <p:sldLayoutId id="2147483731" r:id="rId9"/>
    <p:sldLayoutId id="2147483737" r:id="rId10"/>
    <p:sldLayoutId id="2147483733" r:id="rId11"/>
    <p:sldLayoutId id="2147483735" r:id="rId12"/>
    <p:sldLayoutId id="2147483736" r:id="rId13"/>
    <p:sldLayoutId id="2147483747" r:id="rId14"/>
    <p:sldLayoutId id="2147483746" r:id="rId15"/>
    <p:sldLayoutId id="2147483745" r:id="rId16"/>
    <p:sldLayoutId id="2147483734" r:id="rId17"/>
    <p:sldLayoutId id="2147483693" r:id="rId18"/>
    <p:sldLayoutId id="2147483740" r:id="rId19"/>
    <p:sldLayoutId id="2147483712" r:id="rId20"/>
    <p:sldLayoutId id="2147483692" r:id="rId21"/>
    <p:sldLayoutId id="2147483739" r:id="rId22"/>
    <p:sldLayoutId id="2147483738" r:id="rId23"/>
    <p:sldLayoutId id="2147483700" r:id="rId24"/>
    <p:sldLayoutId id="2147483749" r:id="rId25"/>
    <p:sldLayoutId id="2147483721" r:id="rId26"/>
    <p:sldLayoutId id="2147483722" r:id="rId27"/>
    <p:sldLayoutId id="2147483725" r:id="rId28"/>
    <p:sldLayoutId id="2147483742" r:id="rId29"/>
    <p:sldLayoutId id="2147483724" r:id="rId30"/>
  </p:sldLayoutIdLst>
  <p:hf hdr="0" ftr="0" dt="0"/>
  <p:txStyles>
    <p:titleStyle>
      <a:lvl1pPr algn="l" defTabSz="914400" rtl="0" eaLnBrk="1" fontAlgn="base" latinLnBrk="0" hangingPunct="1">
        <a:lnSpc>
          <a:spcPct val="100000"/>
        </a:lnSpc>
        <a:spcBef>
          <a:spcPct val="0"/>
        </a:spcBef>
        <a:buNone/>
        <a:defRPr sz="4000" b="0" kern="1200" cap="none" spc="0" baseline="0">
          <a:solidFill>
            <a:schemeClr val="tx1"/>
          </a:solidFill>
          <a:latin typeface="Museo 300" panose="02000000000000000000" pitchFamily="2" charset="77"/>
          <a:ea typeface="+mj-ea"/>
          <a:cs typeface="+mj-cs"/>
        </a:defRPr>
      </a:lvl1pPr>
    </p:titleStyle>
    <p:bodyStyle>
      <a:lvl1pPr marL="231775" indent="-2317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anose="020B0604020202020204" pitchFamily="34" charset="0"/>
        <a:buChar char="•"/>
        <a:tabLst/>
        <a:defRPr sz="2400" b="0" i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573088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2000" b="0" i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804863" indent="-2317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1800" b="0" i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036638" indent="-2317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1800" b="0" i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270000" indent="-233363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tabLst/>
        <a:defRPr sz="1800" b="0" i="0" kern="1200">
          <a:solidFill>
            <a:schemeClr val="bg2">
              <a:lumMod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384" userDrawn="1">
          <p15:clr>
            <a:srgbClr val="F26B43"/>
          </p15:clr>
        </p15:guide>
        <p15:guide id="4" orient="horz" pos="2260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pos="7296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97080D-E925-2A4C-1A25-D1320F52A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81185" y="6216212"/>
            <a:ext cx="2707895" cy="246221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6D6E361B-DFCA-824D-BA63-ADCED3B41986}" type="slidenum">
              <a:rPr lang="en-US" sz="1100" smtClean="0"/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en-US" sz="110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21D3B3AE-EF40-3DC4-A9F3-DFC0A5BE4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80" y="1564397"/>
            <a:ext cx="5974080" cy="1864602"/>
          </a:xfrm>
        </p:spPr>
        <p:txBody>
          <a:bodyPr/>
          <a:lstStyle/>
          <a:p>
            <a:pPr algn="ctr"/>
            <a:r>
              <a:rPr lang="en-US" sz="5400" dirty="0"/>
              <a:t>Using Ripple Effects Mapping (REM) to Document Impacts 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24DB35E-7259-BD71-29EE-7E6D6AE4CB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12521" y="4780444"/>
            <a:ext cx="5539739" cy="365760"/>
          </a:xfrm>
        </p:spPr>
        <p:txBody>
          <a:bodyPr/>
          <a:lstStyle/>
          <a:p>
            <a:pPr algn="ctr"/>
            <a:r>
              <a:rPr lang="en-US" sz="2800" cap="none" dirty="0">
                <a:solidFill>
                  <a:schemeClr val="bg1"/>
                </a:solidFill>
              </a:rPr>
              <a:t>Racial Equity in Educare</a:t>
            </a:r>
            <a:br>
              <a:rPr lang="en-US" sz="2800" cap="none" dirty="0">
                <a:solidFill>
                  <a:schemeClr val="bg1"/>
                </a:solidFill>
              </a:rPr>
            </a:br>
            <a:r>
              <a:rPr lang="en-US" sz="2800" cap="none" dirty="0">
                <a:solidFill>
                  <a:schemeClr val="bg1"/>
                </a:solidFill>
              </a:rPr>
              <a:t>June 2026 LEP CoP </a:t>
            </a:r>
          </a:p>
          <a:p>
            <a:pPr algn="ctr"/>
            <a:r>
              <a:rPr lang="en-US" sz="2800" cap="none" dirty="0">
                <a:solidFill>
                  <a:schemeClr val="bg1"/>
                </a:solidFill>
              </a:rPr>
              <a:t>6/12/26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4DEF0C5-A5A8-2177-484E-59CEBB6EF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557" y="1019238"/>
            <a:ext cx="5001191" cy="481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74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1048" y="685664"/>
            <a:ext cx="11189904" cy="723900"/>
          </a:xfrm>
        </p:spPr>
        <p:txBody>
          <a:bodyPr/>
          <a:lstStyle/>
          <a:p>
            <a:r>
              <a:rPr lang="en-US" sz="3600" dirty="0"/>
              <a:t>Racial Equity Programming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294468" y="1409564"/>
            <a:ext cx="11897532" cy="4318136"/>
          </a:xfrm>
        </p:spPr>
        <p:txBody>
          <a:bodyPr/>
          <a:lstStyle/>
          <a:p>
            <a:r>
              <a:rPr lang="en-US" sz="2000" dirty="0"/>
              <a:t>September 2020: Started our programming with Racial Equity Goal-setting activity 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Guest speakers: Dawn A. Yazzie, Navajo Nation; Paul Gorski, Equity Literacy Institute; Fabienne Doucet, Metropolitan Center for Research on Equity and the Transformation of Schools  (x2); Kristin Black, UNC Gillings School of Public Health; Anjali Ferguson, Parenting Culture; Amber Sansbury-Scott, Institute for Research on Poverty    </a:t>
            </a:r>
          </a:p>
          <a:p>
            <a:r>
              <a:rPr lang="en-US" sz="2000" dirty="0">
                <a:solidFill>
                  <a:schemeClr val="tx1"/>
                </a:solidFill>
              </a:rPr>
              <a:t>Monthly reports from LEPs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Operationalizing and implementing principles from our </a:t>
            </a:r>
            <a:r>
              <a:rPr lang="en-US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Research Agenda: Advancing Racial Equity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2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000" dirty="0"/>
              <a:t>Creating our Logic Model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Collecting and sharing results of data collection on our progress</a:t>
            </a:r>
          </a:p>
          <a:p>
            <a:r>
              <a:rPr lang="en-US" sz="2000" dirty="0"/>
              <a:t>Key topics: Practices for accountability, identity mapping, measurement of race, positionality statements, 21-Day Racial Equity Challenge &amp; Processing </a:t>
            </a: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Sharing Language Summit Learning – Why Inclusive Language Matters, How we Talk about Race/Ethnicity, Gender-Inclusive Language, Person-first and Identity-first language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94468" y="271129"/>
            <a:ext cx="11190288" cy="246221"/>
          </a:xfrm>
        </p:spPr>
        <p:txBody>
          <a:bodyPr/>
          <a:lstStyle/>
          <a:p>
            <a:r>
              <a:rPr lang="en-US" dirty="0"/>
              <a:t>June 2026 LEP Cop</a:t>
            </a:r>
          </a:p>
        </p:txBody>
      </p:sp>
    </p:spTree>
    <p:extLst>
      <p:ext uri="{BB962C8B-B14F-4D97-AF65-F5344CB8AC3E}">
        <p14:creationId xmlns:p14="http://schemas.microsoft.com/office/powerpoint/2010/main" val="668184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EFA28-6CC3-1FB4-9CF8-908C7B30D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F6FBA7-9117-0EE9-D122-EF353222CC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8F2467-A871-0A7E-A853-CE23DDD29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48" y="451616"/>
            <a:ext cx="11189904" cy="723900"/>
          </a:xfrm>
        </p:spPr>
        <p:txBody>
          <a:bodyPr/>
          <a:lstStyle/>
          <a:p>
            <a:r>
              <a:rPr lang="en-US" sz="3200" dirty="0"/>
              <a:t>Topics Over Last 18 months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BC6BAE14-3689-280F-75A7-1F2B383A6BFB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124239205"/>
              </p:ext>
            </p:extLst>
          </p:nvPr>
        </p:nvGraphicFramePr>
        <p:xfrm>
          <a:off x="962011" y="1181668"/>
          <a:ext cx="9855199" cy="49097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8988">
                  <a:extLst>
                    <a:ext uri="{9D8B030D-6E8A-4147-A177-3AD203B41FA5}">
                      <a16:colId xmlns:a16="http://schemas.microsoft.com/office/drawing/2014/main" val="2835477599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3762498218"/>
                    </a:ext>
                  </a:extLst>
                </a:gridCol>
                <a:gridCol w="7959711">
                  <a:extLst>
                    <a:ext uri="{9D8B030D-6E8A-4147-A177-3AD203B41FA5}">
                      <a16:colId xmlns:a16="http://schemas.microsoft.com/office/drawing/2014/main" val="1150860854"/>
                    </a:ext>
                  </a:extLst>
                </a:gridCol>
              </a:tblGrid>
              <a:tr h="34283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</a:t>
                      </a: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Month </a:t>
                      </a: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Topic</a:t>
                      </a: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126940743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2025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January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RPP work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054995918"/>
                  </a:ext>
                </a:extLst>
              </a:tr>
              <a:tr h="30175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February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Revisit community commitments, accountability, and white supremacy culture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03344050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March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RPP work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979088622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April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Discussion about current work and strategies for moving forward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2105100291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May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Network Meeting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4195301737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June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Critical Hope Activity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2837690073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July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Discussion of Tableau reports and closing out the year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947378400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August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Pre-empted for leadership conversation, to pick up in September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135813083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September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Language revisions for our current times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60635439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October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Storytelling activity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637907960"/>
                  </a:ext>
                </a:extLst>
              </a:tr>
              <a:tr h="28771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November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Workshop with Dr. Anjali Ferguson on cultural humility in practice with children and families. 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339307902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December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Data Camp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489712736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2026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January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Trauma-Informed Social Justice Research Framework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906271250"/>
                  </a:ext>
                </a:extLst>
              </a:tr>
              <a:tr h="271089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February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RPP toolkits &amp; Community-engaged research accountability systematic review opportunity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208950783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March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Paper group reports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1685370931"/>
                  </a:ext>
                </a:extLst>
              </a:tr>
              <a:tr h="292647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April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Introduction to the REACH Tool:  Report of Engagement in Community Research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3576662502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May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RPP practices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455832756"/>
                  </a:ext>
                </a:extLst>
              </a:tr>
              <a:tr h="200061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>
                          <a:effectLst/>
                        </a:rPr>
                        <a:t>June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600" dirty="0">
                          <a:effectLst/>
                        </a:rPr>
                        <a:t>Ripple Effects Mapping (REM) to document impacts of CoP activities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235" marR="60235" marT="0" marB="0"/>
                </a:tc>
                <a:extLst>
                  <a:ext uri="{0D108BD9-81ED-4DB2-BD59-A6C34878D82A}">
                    <a16:rowId xmlns:a16="http://schemas.microsoft.com/office/drawing/2014/main" val="2897880817"/>
                  </a:ext>
                </a:extLst>
              </a:tr>
            </a:tbl>
          </a:graphicData>
        </a:graphic>
      </p:graphicFrame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5720DC-4DB9-BE6F-4C86-4E868E144B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4466" y="205395"/>
            <a:ext cx="11190288" cy="246221"/>
          </a:xfrm>
        </p:spPr>
        <p:txBody>
          <a:bodyPr/>
          <a:lstStyle/>
          <a:p>
            <a:r>
              <a:rPr lang="en-US" dirty="0"/>
              <a:t>June 2026 LEP Cop</a:t>
            </a:r>
          </a:p>
        </p:txBody>
      </p:sp>
    </p:spTree>
    <p:extLst>
      <p:ext uri="{BB962C8B-B14F-4D97-AF65-F5344CB8AC3E}">
        <p14:creationId xmlns:p14="http://schemas.microsoft.com/office/powerpoint/2010/main" val="16620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E1A066-6499-0D4E-BBBE-B7EB2839B8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A2A152-88F4-3648-8573-BD00CE8D6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918" y="641788"/>
            <a:ext cx="11189904" cy="723900"/>
          </a:xfrm>
        </p:spPr>
        <p:txBody>
          <a:bodyPr/>
          <a:lstStyle/>
          <a:p>
            <a:r>
              <a:rPr lang="en-US" sz="3200" dirty="0"/>
              <a:t>Ripple Effects Mapping (REM; Emery et al, 2015)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61B00-49B3-0344-B71F-ABA5067F71C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7535" y="1347906"/>
            <a:ext cx="11678198" cy="4868305"/>
          </a:xfrm>
        </p:spPr>
        <p:txBody>
          <a:bodyPr/>
          <a:lstStyle/>
          <a:p>
            <a:pPr lvl="1"/>
            <a:r>
              <a:rPr lang="en-US" dirty="0"/>
              <a:t>A participatory approach to evaluate complex interventions</a:t>
            </a:r>
          </a:p>
          <a:p>
            <a:pPr lvl="1"/>
            <a:r>
              <a:rPr lang="en-US" dirty="0"/>
              <a:t>Map the impacts of an intervention at various levels (ripples) </a:t>
            </a:r>
          </a:p>
          <a:p>
            <a:pPr lvl="2"/>
            <a:r>
              <a:rPr lang="en-US" sz="2000" dirty="0"/>
              <a:t>first ripple: personal</a:t>
            </a:r>
          </a:p>
          <a:p>
            <a:pPr lvl="2"/>
            <a:r>
              <a:rPr lang="en-US" sz="2000" dirty="0"/>
              <a:t>second ripple: team/interpersonal</a:t>
            </a:r>
          </a:p>
          <a:p>
            <a:pPr lvl="2"/>
            <a:r>
              <a:rPr lang="en-US" sz="2000" dirty="0"/>
              <a:t>third ripple: organization/community</a:t>
            </a:r>
          </a:p>
          <a:p>
            <a:pPr lvl="2"/>
            <a:r>
              <a:rPr lang="en-US" sz="2000" dirty="0"/>
              <a:t>(fourth ripple: policy)</a:t>
            </a:r>
          </a:p>
          <a:p>
            <a:pPr lvl="1"/>
            <a:r>
              <a:rPr lang="en-US" dirty="0"/>
              <a:t>Use community process to brainstorm impacts</a:t>
            </a:r>
          </a:p>
          <a:p>
            <a:pPr lvl="1"/>
            <a:r>
              <a:rPr lang="en-US" dirty="0"/>
              <a:t>Explore unintended or distal impacts</a:t>
            </a:r>
          </a:p>
          <a:p>
            <a:pPr lvl="1"/>
            <a:r>
              <a:rPr lang="en-US" dirty="0"/>
              <a:t>Consensus to add impacts to map</a:t>
            </a:r>
          </a:p>
          <a:p>
            <a:pPr lvl="1"/>
            <a:r>
              <a:rPr lang="en-US" dirty="0"/>
              <a:t>Members vote on biggest impact(s) </a:t>
            </a:r>
            <a:endParaRPr lang="en-US" sz="2400" dirty="0"/>
          </a:p>
          <a:p>
            <a:pPr marL="354013" lvl="1" indent="0">
              <a:buNone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Source: Emery, M., Higgins, L., Chazdon, S., &amp; Hansen, D. (2015). Using ripple effect mapping to evaluate program impact: Choosing or combining the methods that work best for you. 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Journal of Extension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53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(2). </a:t>
            </a:r>
          </a:p>
          <a:p>
            <a:pPr marL="354013" lvl="1" indent="0">
              <a:buNone/>
            </a:pP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C60A1A-378E-BA4C-85CC-9CDC55350C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7534" y="286387"/>
            <a:ext cx="11190288" cy="246221"/>
          </a:xfrm>
        </p:spPr>
        <p:txBody>
          <a:bodyPr/>
          <a:lstStyle/>
          <a:p>
            <a:r>
              <a:rPr lang="en-US" dirty="0"/>
              <a:t>June 2026 LEP Cop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18284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0769F9-22C3-6A43-9E2B-CA5C29E57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REM Example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FB4BBE-959D-A24B-A8D9-5A5D49E6D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387" y="551257"/>
            <a:ext cx="7830430" cy="55395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DB86DA-4A36-624C-B91B-3DD3C0B29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25100" y="6356350"/>
            <a:ext cx="10287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D6E361B-DFCA-824D-BA63-ADCED3B419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CF1A953-0976-8449-9EFC-E9BF220372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7355" y="322657"/>
            <a:ext cx="11190288" cy="228600"/>
          </a:xfrm>
        </p:spPr>
        <p:txBody>
          <a:bodyPr/>
          <a:lstStyle/>
          <a:p>
            <a:r>
              <a:rPr lang="en-US" dirty="0"/>
              <a:t>June 2026 LEP Cop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14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115392-9F85-C140-8479-E3CDE3A691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Table Placeholder 5" descr="A picture containing text, balloon, transport, aircraft&#10;&#10;Description automatically generated">
            <a:extLst>
              <a:ext uri="{FF2B5EF4-FFF2-40B4-BE49-F238E27FC236}">
                <a16:creationId xmlns:a16="http://schemas.microsoft.com/office/drawing/2014/main" id="{47F38056-E46A-A747-B231-AEAE95BAE045}"/>
              </a:ext>
            </a:extLst>
          </p:cNvPr>
          <p:cNvPicPr>
            <a:picLocks noGrp="1" noChangeAspect="1"/>
          </p:cNvPicPr>
          <p:nvPr>
            <p:ph type="tbl" sz="quarter" idx="17"/>
          </p:nvPr>
        </p:nvPicPr>
        <p:blipFill>
          <a:blip r:embed="rId3"/>
          <a:stretch>
            <a:fillRect/>
          </a:stretch>
        </p:blipFill>
        <p:spPr>
          <a:xfrm>
            <a:off x="3260785" y="395567"/>
            <a:ext cx="6315521" cy="62179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E879CF-13ED-67E2-998E-87B02CCAC82A}"/>
              </a:ext>
            </a:extLst>
          </p:cNvPr>
          <p:cNvSpPr txBox="1"/>
          <p:nvPr/>
        </p:nvSpPr>
        <p:spPr>
          <a:xfrm>
            <a:off x="458425" y="1007075"/>
            <a:ext cx="32223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Ripples:</a:t>
            </a:r>
          </a:p>
          <a:p>
            <a:r>
              <a:rPr lang="en-US" sz="2400" dirty="0"/>
              <a:t>1 = Self</a:t>
            </a:r>
          </a:p>
          <a:p>
            <a:r>
              <a:rPr lang="en-US" sz="2400" dirty="0"/>
              <a:t>2 = Team</a:t>
            </a:r>
          </a:p>
          <a:p>
            <a:r>
              <a:rPr lang="en-US" sz="2400" dirty="0"/>
              <a:t>3 = Organization</a:t>
            </a:r>
          </a:p>
          <a:p>
            <a:r>
              <a:rPr lang="en-US" sz="2400" dirty="0"/>
              <a:t>4 = Community &amp; Policy</a:t>
            </a:r>
          </a:p>
          <a:p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A38E599-5C20-341A-0B04-5F5ACFADD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8425" y="325078"/>
            <a:ext cx="8307185" cy="246221"/>
          </a:xfrm>
        </p:spPr>
        <p:txBody>
          <a:bodyPr/>
          <a:lstStyle/>
          <a:p>
            <a:r>
              <a:rPr lang="en-US" dirty="0"/>
              <a:t>June 2026 LEP Cop</a:t>
            </a:r>
          </a:p>
        </p:txBody>
      </p:sp>
    </p:spTree>
    <p:extLst>
      <p:ext uri="{BB962C8B-B14F-4D97-AF65-F5344CB8AC3E}">
        <p14:creationId xmlns:p14="http://schemas.microsoft.com/office/powerpoint/2010/main" val="4024120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E1A066-6499-0D4E-BBBE-B7EB2839B8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A2A152-88F4-3648-8573-BD00CE8D6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270" y="972851"/>
            <a:ext cx="8306900" cy="723900"/>
          </a:xfrm>
        </p:spPr>
        <p:txBody>
          <a:bodyPr/>
          <a:lstStyle/>
          <a:p>
            <a:r>
              <a:rPr lang="en-US" sz="3600" dirty="0"/>
              <a:t>REM Mapping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61B00-49B3-0344-B71F-ABA5067F71C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967487" y="2253635"/>
            <a:ext cx="8306901" cy="459998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Small group discussion questions</a:t>
            </a:r>
          </a:p>
          <a:p>
            <a:pPr marL="0" indent="0">
              <a:buNone/>
            </a:pPr>
            <a:endParaRPr lang="en-US" sz="3200" u="sng" dirty="0"/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Where have you seen impacts in each ripple?</a:t>
            </a:r>
          </a:p>
          <a:p>
            <a:pPr lvl="1">
              <a:buFont typeface="Wingdings" pitchFamily="2" charset="2"/>
              <a:buChar char="Ø"/>
            </a:pPr>
            <a:r>
              <a:rPr lang="en-US" sz="2800" dirty="0"/>
              <a:t>What unexpected things have happened as a result of your involvement in these efforts? </a:t>
            </a:r>
            <a:endParaRPr lang="en-US" sz="1800" u="sng" dirty="0"/>
          </a:p>
          <a:p>
            <a:pPr marL="354013" lvl="1" indent="0">
              <a:buNone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C60A1A-378E-BA4C-85CC-9CDC55350C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8425" y="325078"/>
            <a:ext cx="8307185" cy="246221"/>
          </a:xfrm>
        </p:spPr>
        <p:txBody>
          <a:bodyPr/>
          <a:lstStyle/>
          <a:p>
            <a:r>
              <a:rPr lang="en-US" dirty="0"/>
              <a:t>June 2026 LEP Cop</a:t>
            </a:r>
          </a:p>
        </p:txBody>
      </p:sp>
    </p:spTree>
    <p:extLst>
      <p:ext uri="{BB962C8B-B14F-4D97-AF65-F5344CB8AC3E}">
        <p14:creationId xmlns:p14="http://schemas.microsoft.com/office/powerpoint/2010/main" val="3668031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E1A066-6499-0D4E-BBBE-B7EB2839B8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E361B-DFCA-824D-BA63-ADCED3B4198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A2A152-88F4-3648-8573-BD00CE8D6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3270" y="565685"/>
            <a:ext cx="8306900" cy="723900"/>
          </a:xfrm>
        </p:spPr>
        <p:txBody>
          <a:bodyPr/>
          <a:lstStyle/>
          <a:p>
            <a:r>
              <a:rPr lang="en-US" sz="3600" dirty="0"/>
              <a:t>REM Mapping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61B00-49B3-0344-B71F-ABA5067F71C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924690" y="1722455"/>
            <a:ext cx="7763773" cy="4599988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Populate REM Map</a:t>
            </a:r>
          </a:p>
          <a:p>
            <a:endParaRPr lang="en-US" dirty="0"/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Add impacts to the image via stickies in left tool bar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Chat – which have been particularly important/meaningful/impactful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Chat - Share 1 next step for your team</a:t>
            </a:r>
          </a:p>
          <a:p>
            <a:pPr lvl="1">
              <a:buFont typeface="Wingdings" pitchFamily="2" charset="2"/>
              <a:buChar char="Ø"/>
            </a:pPr>
            <a:r>
              <a:rPr lang="en-US" sz="2400" dirty="0"/>
              <a:t>We will collate and share impacts</a:t>
            </a:r>
          </a:p>
          <a:p>
            <a:pPr marL="354013" lvl="1" indent="0">
              <a:buNone/>
            </a:pPr>
            <a:endParaRPr lang="en-US" sz="14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C60A1A-378E-BA4C-85CC-9CDC55350C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2121" y="319464"/>
            <a:ext cx="8307185" cy="246221"/>
          </a:xfrm>
        </p:spPr>
        <p:txBody>
          <a:bodyPr/>
          <a:lstStyle/>
          <a:p>
            <a:r>
              <a:rPr lang="en-US" dirty="0"/>
              <a:t>June 2026 LEP Cop</a:t>
            </a:r>
          </a:p>
        </p:txBody>
      </p:sp>
    </p:spTree>
    <p:extLst>
      <p:ext uri="{BB962C8B-B14F-4D97-AF65-F5344CB8AC3E}">
        <p14:creationId xmlns:p14="http://schemas.microsoft.com/office/powerpoint/2010/main" val="38487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AF5A6FE-B801-9940-97CB-448FD917A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34" y="1612266"/>
            <a:ext cx="11079480" cy="1864602"/>
          </a:xfrm>
        </p:spPr>
        <p:txBody>
          <a:bodyPr/>
          <a:lstStyle/>
          <a:p>
            <a:pPr algn="ctr"/>
            <a:r>
              <a:rPr lang="en-US" b="1" dirty="0"/>
              <a:t>Questions  </a:t>
            </a:r>
          </a:p>
        </p:txBody>
      </p:sp>
      <p:pic>
        <p:nvPicPr>
          <p:cNvPr id="12" name="Graphic 11" descr="Questions">
            <a:extLst>
              <a:ext uri="{FF2B5EF4-FFF2-40B4-BE49-F238E27FC236}">
                <a16:creationId xmlns:a16="http://schemas.microsoft.com/office/drawing/2014/main" id="{7DFA4941-4B89-4B69-A274-D177542244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4544" y="3105024"/>
            <a:ext cx="2602912" cy="260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1233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FPG_01">
      <a:dk1>
        <a:srgbClr val="13284B"/>
      </a:dk1>
      <a:lt1>
        <a:srgbClr val="FFFFFF"/>
      </a:lt1>
      <a:dk2>
        <a:srgbClr val="000000"/>
      </a:dk2>
      <a:lt2>
        <a:srgbClr val="E1E1E1"/>
      </a:lt2>
      <a:accent1>
        <a:srgbClr val="4B9CD3"/>
      </a:accent1>
      <a:accent2>
        <a:srgbClr val="13294B"/>
      </a:accent2>
      <a:accent3>
        <a:srgbClr val="C12033"/>
      </a:accent3>
      <a:accent4>
        <a:srgbClr val="673065"/>
      </a:accent4>
      <a:accent5>
        <a:srgbClr val="B3D856"/>
      </a:accent5>
      <a:accent6>
        <a:srgbClr val="006649"/>
      </a:accent6>
      <a:hlink>
        <a:srgbClr val="007FAE"/>
      </a:hlink>
      <a:folHlink>
        <a:srgbClr val="007FAE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4C936F6120384482F8A566917B1C16" ma:contentTypeVersion="8" ma:contentTypeDescription="Create a new document." ma:contentTypeScope="" ma:versionID="e8e14a1d75179227777fb922bb5efdc2">
  <xsd:schema xmlns:xsd="http://www.w3.org/2001/XMLSchema" xmlns:xs="http://www.w3.org/2001/XMLSchema" xmlns:p="http://schemas.microsoft.com/office/2006/metadata/properties" xmlns:ns2="5b84c8fd-8d91-4be7-8b28-fe4b906e20ac" xmlns:ns3="dcb97b03-e36c-4cd2-9fec-23b52cd22d82" targetNamespace="http://schemas.microsoft.com/office/2006/metadata/properties" ma:root="true" ma:fieldsID="17a61690b756b6857275169ca36a6074" ns2:_="" ns3:_="">
    <xsd:import namespace="5b84c8fd-8d91-4be7-8b28-fe4b906e20ac"/>
    <xsd:import namespace="dcb97b03-e36c-4cd2-9fec-23b52cd22d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84c8fd-8d91-4be7-8b28-fe4b906e20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b97b03-e36c-4cd2-9fec-23b52cd22d8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F757FE3-C1BC-49C5-B6C8-D1363AF710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1CB7BB-DEB1-41F0-8AF9-2D7CB67045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84c8fd-8d91-4be7-8b28-fe4b906e20ac"/>
    <ds:schemaRef ds:uri="dcb97b03-e36c-4cd2-9fec-23b52cd22d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71F83E1-6F1A-4A72-B358-7FD1DA1952BA}">
  <ds:schemaRefs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2006/metadata/properties"/>
    <ds:schemaRef ds:uri="dcb97b03-e36c-4cd2-9fec-23b52cd22d82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b84c8fd-8d91-4be7-8b28-fe4b906e20ac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18408</TotalTime>
  <Words>703</Words>
  <Application>Microsoft Macintosh PowerPoint</Application>
  <PresentationFormat>Widescreen</PresentationFormat>
  <Paragraphs>147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Museo 300</vt:lpstr>
      <vt:lpstr>Open Sans</vt:lpstr>
      <vt:lpstr>Wingdings</vt:lpstr>
      <vt:lpstr>Custom Design</vt:lpstr>
      <vt:lpstr>Using Ripple Effects Mapping (REM) to Document Impacts </vt:lpstr>
      <vt:lpstr>Racial Equity Programming</vt:lpstr>
      <vt:lpstr>Topics Over Last 18 months</vt:lpstr>
      <vt:lpstr>Ripple Effects Mapping (REM; Emery et al, 2015)</vt:lpstr>
      <vt:lpstr>REM Example</vt:lpstr>
      <vt:lpstr>PowerPoint Presentation</vt:lpstr>
      <vt:lpstr>REM Mapping Process</vt:lpstr>
      <vt:lpstr>REM Mapping Process</vt:lpstr>
      <vt:lpstr>Questions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Jacobs, Andrew</dc:creator>
  <cp:lastModifiedBy>De Marco, Allison Cheyney</cp:lastModifiedBy>
  <cp:revision>172</cp:revision>
  <dcterms:created xsi:type="dcterms:W3CDTF">2018-12-12T18:27:48Z</dcterms:created>
  <dcterms:modified xsi:type="dcterms:W3CDTF">2026-06-11T19:57:15Z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0x010100AC4C936F6120384482F8A566917B1C16</vt:lpwstr>
  </property>
</Properties>
</file>