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7"/>
  </p:notesMasterIdLst>
  <p:handoutMasterIdLst>
    <p:handoutMasterId r:id="rId38"/>
  </p:handoutMasterIdLst>
  <p:sldIdLst>
    <p:sldId id="303" r:id="rId6"/>
    <p:sldId id="336" r:id="rId7"/>
    <p:sldId id="364" r:id="rId8"/>
    <p:sldId id="365" r:id="rId9"/>
    <p:sldId id="420" r:id="rId10"/>
    <p:sldId id="327" r:id="rId11"/>
    <p:sldId id="422" r:id="rId12"/>
    <p:sldId id="286" r:id="rId13"/>
    <p:sldId id="370" r:id="rId14"/>
    <p:sldId id="418" r:id="rId15"/>
    <p:sldId id="417" r:id="rId16"/>
    <p:sldId id="423" r:id="rId17"/>
    <p:sldId id="421" r:id="rId18"/>
    <p:sldId id="328" r:id="rId19"/>
    <p:sldId id="429" r:id="rId20"/>
    <p:sldId id="430" r:id="rId21"/>
    <p:sldId id="424" r:id="rId22"/>
    <p:sldId id="354" r:id="rId23"/>
    <p:sldId id="356" r:id="rId24"/>
    <p:sldId id="335" r:id="rId25"/>
    <p:sldId id="357" r:id="rId26"/>
    <p:sldId id="355" r:id="rId27"/>
    <p:sldId id="361" r:id="rId28"/>
    <p:sldId id="358" r:id="rId29"/>
    <p:sldId id="425" r:id="rId30"/>
    <p:sldId id="362" r:id="rId31"/>
    <p:sldId id="426" r:id="rId32"/>
    <p:sldId id="427" r:id="rId33"/>
    <p:sldId id="360" r:id="rId34"/>
    <p:sldId id="416" r:id="rId35"/>
    <p:sldId id="308" r:id="rId3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79">
          <p15:clr>
            <a:srgbClr val="A4A3A4"/>
          </p15:clr>
        </p15:guide>
        <p15:guide id="4" pos="545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28E7C1-199C-3E7C-EE72-4E701B705624}" name="Christine Ngo" initials="" userId="S::cngo@startearly.org::09b594ac-bb0d-444b-a25c-44312474e0c1" providerId="AD"/>
  <p188:author id="{D86F4AD3-7C6B-592C-CD4E-A0CDD11A1567}" name="Amanda Stein" initials="AS" userId="S::AStein@startearly.org::9afdd57b-7785-44d5-8473-f7f61a2ad785" providerId="AD"/>
  <p188:author id="{C97668EC-3388-06A9-F7FF-61F6E3F250DB}" name="Cynthia Jackson" initials="CJ" userId="S::cjackson@startearly.org::c949d785-8ce7-4611-8b58-8271d4e05b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B50938"/>
    <a:srgbClr val="BDBCBB"/>
    <a:srgbClr val="B5093A"/>
    <a:srgbClr val="522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38FE3-FF20-41AF-A1F0-F1E0185C587D}" v="19" dt="2023-12-07T12:09:26.087"/>
    <p1510:client id="{8D067C55-4367-440E-9E7C-502DB73E4EE7}" v="1" dt="2023-12-07T13:04:40.6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38" autoAdjust="0"/>
  </p:normalViewPr>
  <p:slideViewPr>
    <p:cSldViewPr snapToGrid="0">
      <p:cViewPr varScale="1">
        <p:scale>
          <a:sx n="45" d="100"/>
          <a:sy n="45" d="100"/>
        </p:scale>
        <p:origin x="1828" y="48"/>
      </p:cViewPr>
      <p:guideLst>
        <p:guide orient="horz" pos="2160"/>
        <p:guide pos="2880"/>
        <p:guide pos="2879"/>
        <p:guide pos="54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Stein" userId="9afdd57b-7785-44d5-8473-f7f61a2ad785" providerId="ADAL" clId="{26E38FE3-FF20-41AF-A1F0-F1E0185C587D}"/>
    <pc:docChg chg="undo custSel addSld delSld modSld sldOrd">
      <pc:chgData name="Amanda Stein" userId="9afdd57b-7785-44d5-8473-f7f61a2ad785" providerId="ADAL" clId="{26E38FE3-FF20-41AF-A1F0-F1E0185C587D}" dt="2023-12-07T12:22:39.366" v="3969"/>
      <pc:docMkLst>
        <pc:docMk/>
      </pc:docMkLst>
      <pc:sldChg chg="del">
        <pc:chgData name="Amanda Stein" userId="9afdd57b-7785-44d5-8473-f7f61a2ad785" providerId="ADAL" clId="{26E38FE3-FF20-41AF-A1F0-F1E0185C587D}" dt="2023-12-07T11:41:45.488" v="3014" actId="47"/>
        <pc:sldMkLst>
          <pc:docMk/>
          <pc:sldMk cId="0" sldId="262"/>
        </pc:sldMkLst>
      </pc:sldChg>
      <pc:sldChg chg="del">
        <pc:chgData name="Amanda Stein" userId="9afdd57b-7785-44d5-8473-f7f61a2ad785" providerId="ADAL" clId="{26E38FE3-FF20-41AF-A1F0-F1E0185C587D}" dt="2023-12-07T11:41:46.245" v="3015" actId="47"/>
        <pc:sldMkLst>
          <pc:docMk/>
          <pc:sldMk cId="0" sldId="264"/>
        </pc:sldMkLst>
      </pc:sldChg>
      <pc:sldChg chg="del">
        <pc:chgData name="Amanda Stein" userId="9afdd57b-7785-44d5-8473-f7f61a2ad785" providerId="ADAL" clId="{26E38FE3-FF20-41AF-A1F0-F1E0185C587D}" dt="2023-12-07T11:41:46.888" v="3016" actId="47"/>
        <pc:sldMkLst>
          <pc:docMk/>
          <pc:sldMk cId="0" sldId="266"/>
        </pc:sldMkLst>
      </pc:sldChg>
      <pc:sldChg chg="add">
        <pc:chgData name="Amanda Stein" userId="9afdd57b-7785-44d5-8473-f7f61a2ad785" providerId="ADAL" clId="{26E38FE3-FF20-41AF-A1F0-F1E0185C587D}" dt="2023-12-07T10:44:39.462" v="1687"/>
        <pc:sldMkLst>
          <pc:docMk/>
          <pc:sldMk cId="1081039634" sldId="286"/>
        </pc:sldMkLst>
      </pc:sldChg>
      <pc:sldChg chg="del">
        <pc:chgData name="Amanda Stein" userId="9afdd57b-7785-44d5-8473-f7f61a2ad785" providerId="ADAL" clId="{26E38FE3-FF20-41AF-A1F0-F1E0185C587D}" dt="2023-12-07T10:44:32.740" v="1686" actId="2696"/>
        <pc:sldMkLst>
          <pc:docMk/>
          <pc:sldMk cId="2222011753" sldId="286"/>
        </pc:sldMkLst>
      </pc:sldChg>
      <pc:sldChg chg="modSp mod">
        <pc:chgData name="Amanda Stein" userId="9afdd57b-7785-44d5-8473-f7f61a2ad785" providerId="ADAL" clId="{26E38FE3-FF20-41AF-A1F0-F1E0185C587D}" dt="2023-12-07T11:47:43.159" v="3213" actId="20577"/>
        <pc:sldMkLst>
          <pc:docMk/>
          <pc:sldMk cId="205193668" sldId="303"/>
        </pc:sldMkLst>
        <pc:spChg chg="mod">
          <ac:chgData name="Amanda Stein" userId="9afdd57b-7785-44d5-8473-f7f61a2ad785" providerId="ADAL" clId="{26E38FE3-FF20-41AF-A1F0-F1E0185C587D}" dt="2023-12-07T09:39:30.496" v="14" actId="6549"/>
          <ac:spMkLst>
            <pc:docMk/>
            <pc:sldMk cId="205193668" sldId="303"/>
            <ac:spMk id="2" creationId="{00000000-0000-0000-0000-000000000000}"/>
          </ac:spMkLst>
        </pc:spChg>
        <pc:spChg chg="mod">
          <ac:chgData name="Amanda Stein" userId="9afdd57b-7785-44d5-8473-f7f61a2ad785" providerId="ADAL" clId="{26E38FE3-FF20-41AF-A1F0-F1E0185C587D}" dt="2023-12-07T11:47:43.159" v="3213" actId="20577"/>
          <ac:spMkLst>
            <pc:docMk/>
            <pc:sldMk cId="205193668" sldId="303"/>
            <ac:spMk id="3" creationId="{00000000-0000-0000-0000-000000000000}"/>
          </ac:spMkLst>
        </pc:spChg>
      </pc:sldChg>
      <pc:sldChg chg="add del">
        <pc:chgData name="Amanda Stein" userId="9afdd57b-7785-44d5-8473-f7f61a2ad785" providerId="ADAL" clId="{26E38FE3-FF20-41AF-A1F0-F1E0185C587D}" dt="2023-12-07T11:42:08.533" v="3031" actId="47"/>
        <pc:sldMkLst>
          <pc:docMk/>
          <pc:sldMk cId="910766451" sldId="315"/>
        </pc:sldMkLst>
      </pc:sldChg>
      <pc:sldChg chg="del">
        <pc:chgData name="Amanda Stein" userId="9afdd57b-7785-44d5-8473-f7f61a2ad785" providerId="ADAL" clId="{26E38FE3-FF20-41AF-A1F0-F1E0185C587D}" dt="2023-12-07T11:41:50.980" v="3019" actId="47"/>
        <pc:sldMkLst>
          <pc:docMk/>
          <pc:sldMk cId="910766451" sldId="321"/>
        </pc:sldMkLst>
      </pc:sldChg>
      <pc:sldChg chg="del">
        <pc:chgData name="Amanda Stein" userId="9afdd57b-7785-44d5-8473-f7f61a2ad785" providerId="ADAL" clId="{26E38FE3-FF20-41AF-A1F0-F1E0185C587D}" dt="2023-12-07T11:41:55.164" v="3024" actId="47"/>
        <pc:sldMkLst>
          <pc:docMk/>
          <pc:sldMk cId="910766451" sldId="326"/>
        </pc:sldMkLst>
      </pc:sldChg>
      <pc:sldChg chg="ord delCm">
        <pc:chgData name="Amanda Stein" userId="9afdd57b-7785-44d5-8473-f7f61a2ad785" providerId="ADAL" clId="{26E38FE3-FF20-41AF-A1F0-F1E0185C587D}" dt="2023-12-07T10:45:02.533" v="1688"/>
        <pc:sldMkLst>
          <pc:docMk/>
          <pc:sldMk cId="910766451" sldId="327"/>
        </pc:sldMkLst>
        <pc:extLst>
          <p:ext xmlns:p="http://schemas.openxmlformats.org/presentationml/2006/main" uri="{D6D511B9-2390-475A-947B-AFAB55BFBCF1}">
            <pc226:cmChg xmlns:pc226="http://schemas.microsoft.com/office/powerpoint/2022/06/main/command" chg="del">
              <pc226:chgData name="Amanda Stein" userId="9afdd57b-7785-44d5-8473-f7f61a2ad785" providerId="ADAL" clId="{26E38FE3-FF20-41AF-A1F0-F1E0185C587D}" dt="2023-12-07T10:45:02.533" v="1688"/>
              <pc2:cmMkLst xmlns:pc2="http://schemas.microsoft.com/office/powerpoint/2019/9/main/command">
                <pc:docMk/>
                <pc:sldMk cId="910766451" sldId="327"/>
                <pc2:cmMk id="{C938DAEA-89B9-4ED6-9F53-1D91279508AF}"/>
              </pc2:cmMkLst>
            </pc226:cmChg>
          </p:ext>
        </pc:extLst>
      </pc:sldChg>
      <pc:sldChg chg="modSp mod ord delCm modNotesTx">
        <pc:chgData name="Amanda Stein" userId="9afdd57b-7785-44d5-8473-f7f61a2ad785" providerId="ADAL" clId="{26E38FE3-FF20-41AF-A1F0-F1E0185C587D}" dt="2023-12-07T12:07:43.450" v="3373"/>
        <pc:sldMkLst>
          <pc:docMk/>
          <pc:sldMk cId="1267181537" sldId="328"/>
        </pc:sldMkLst>
        <pc:spChg chg="mod">
          <ac:chgData name="Amanda Stein" userId="9afdd57b-7785-44d5-8473-f7f61a2ad785" providerId="ADAL" clId="{26E38FE3-FF20-41AF-A1F0-F1E0185C587D}" dt="2023-12-07T11:32:25.416" v="2311" actId="20577"/>
          <ac:spMkLst>
            <pc:docMk/>
            <pc:sldMk cId="1267181537" sldId="328"/>
            <ac:spMk id="7" creationId="{00000000-0000-0000-0000-000000000000}"/>
          </ac:spMkLst>
        </pc:spChg>
        <pc:extLst>
          <p:ext xmlns:p="http://schemas.openxmlformats.org/presentationml/2006/main" uri="{D6D511B9-2390-475A-947B-AFAB55BFBCF1}">
            <pc226:cmChg xmlns:pc226="http://schemas.microsoft.com/office/powerpoint/2022/06/main/command" chg="del">
              <pc226:chgData name="Amanda Stein" userId="9afdd57b-7785-44d5-8473-f7f61a2ad785" providerId="ADAL" clId="{26E38FE3-FF20-41AF-A1F0-F1E0185C587D}" dt="2023-12-07T10:48:05.723" v="1802"/>
              <pc2:cmMkLst xmlns:pc2="http://schemas.microsoft.com/office/powerpoint/2019/9/main/command">
                <pc:docMk/>
                <pc:sldMk cId="1267181537" sldId="328"/>
                <pc2:cmMk id="{D3D991F5-6F8A-4D55-8AF1-4640FD2D6437}"/>
              </pc2:cmMkLst>
            </pc226:cmChg>
          </p:ext>
        </pc:extLst>
      </pc:sldChg>
      <pc:sldChg chg="del">
        <pc:chgData name="Amanda Stein" userId="9afdd57b-7785-44d5-8473-f7f61a2ad785" providerId="ADAL" clId="{26E38FE3-FF20-41AF-A1F0-F1E0185C587D}" dt="2023-12-07T11:41:54.204" v="3023" actId="47"/>
        <pc:sldMkLst>
          <pc:docMk/>
          <pc:sldMk cId="1153070356" sldId="330"/>
        </pc:sldMkLst>
      </pc:sldChg>
      <pc:sldChg chg="add">
        <pc:chgData name="Amanda Stein" userId="9afdd57b-7785-44d5-8473-f7f61a2ad785" providerId="ADAL" clId="{26E38FE3-FF20-41AF-A1F0-F1E0185C587D}" dt="2023-12-07T11:45:30.008" v="3034"/>
        <pc:sldMkLst>
          <pc:docMk/>
          <pc:sldMk cId="670384617" sldId="335"/>
        </pc:sldMkLst>
      </pc:sldChg>
      <pc:sldChg chg="modSp mod modNotesTx">
        <pc:chgData name="Amanda Stein" userId="9afdd57b-7785-44d5-8473-f7f61a2ad785" providerId="ADAL" clId="{26E38FE3-FF20-41AF-A1F0-F1E0185C587D}" dt="2023-12-07T11:47:01.016" v="3111" actId="20577"/>
        <pc:sldMkLst>
          <pc:docMk/>
          <pc:sldMk cId="2447627784" sldId="336"/>
        </pc:sldMkLst>
        <pc:spChg chg="mod">
          <ac:chgData name="Amanda Stein" userId="9afdd57b-7785-44d5-8473-f7f61a2ad785" providerId="ADAL" clId="{26E38FE3-FF20-41AF-A1F0-F1E0185C587D}" dt="2023-12-07T11:47:01.016" v="3111" actId="20577"/>
          <ac:spMkLst>
            <pc:docMk/>
            <pc:sldMk cId="2447627784" sldId="336"/>
            <ac:spMk id="2" creationId="{00000000-0000-0000-0000-000000000000}"/>
          </ac:spMkLst>
        </pc:spChg>
        <pc:graphicFrameChg chg="mod modGraphic">
          <ac:chgData name="Amanda Stein" userId="9afdd57b-7785-44d5-8473-f7f61a2ad785" providerId="ADAL" clId="{26E38FE3-FF20-41AF-A1F0-F1E0185C587D}" dt="2023-12-07T10:02:15.662" v="1047" actId="20577"/>
          <ac:graphicFrameMkLst>
            <pc:docMk/>
            <pc:sldMk cId="2447627784" sldId="336"/>
            <ac:graphicFrameMk id="3" creationId="{645DE5D2-CD3D-B1E2-09F6-B8A29278E903}"/>
          </ac:graphicFrameMkLst>
        </pc:graphicFrameChg>
      </pc:sldChg>
      <pc:sldChg chg="add">
        <pc:chgData name="Amanda Stein" userId="9afdd57b-7785-44d5-8473-f7f61a2ad785" providerId="ADAL" clId="{26E38FE3-FF20-41AF-A1F0-F1E0185C587D}" dt="2023-12-07T11:45:30.008" v="3034"/>
        <pc:sldMkLst>
          <pc:docMk/>
          <pc:sldMk cId="884070589" sldId="354"/>
        </pc:sldMkLst>
      </pc:sldChg>
      <pc:sldChg chg="add">
        <pc:chgData name="Amanda Stein" userId="9afdd57b-7785-44d5-8473-f7f61a2ad785" providerId="ADAL" clId="{26E38FE3-FF20-41AF-A1F0-F1E0185C587D}" dt="2023-12-07T11:45:30.008" v="3034"/>
        <pc:sldMkLst>
          <pc:docMk/>
          <pc:sldMk cId="624452223" sldId="355"/>
        </pc:sldMkLst>
      </pc:sldChg>
      <pc:sldChg chg="add">
        <pc:chgData name="Amanda Stein" userId="9afdd57b-7785-44d5-8473-f7f61a2ad785" providerId="ADAL" clId="{26E38FE3-FF20-41AF-A1F0-F1E0185C587D}" dt="2023-12-07T11:45:30.008" v="3034"/>
        <pc:sldMkLst>
          <pc:docMk/>
          <pc:sldMk cId="701689186" sldId="356"/>
        </pc:sldMkLst>
      </pc:sldChg>
      <pc:sldChg chg="add">
        <pc:chgData name="Amanda Stein" userId="9afdd57b-7785-44d5-8473-f7f61a2ad785" providerId="ADAL" clId="{26E38FE3-FF20-41AF-A1F0-F1E0185C587D}" dt="2023-12-07T11:45:30.008" v="3034"/>
        <pc:sldMkLst>
          <pc:docMk/>
          <pc:sldMk cId="2067738841" sldId="357"/>
        </pc:sldMkLst>
      </pc:sldChg>
      <pc:sldChg chg="add">
        <pc:chgData name="Amanda Stein" userId="9afdd57b-7785-44d5-8473-f7f61a2ad785" providerId="ADAL" clId="{26E38FE3-FF20-41AF-A1F0-F1E0185C587D}" dt="2023-12-07T11:45:30.008" v="3034"/>
        <pc:sldMkLst>
          <pc:docMk/>
          <pc:sldMk cId="454471168" sldId="358"/>
        </pc:sldMkLst>
      </pc:sldChg>
      <pc:sldChg chg="modSp del mod ord">
        <pc:chgData name="Amanda Stein" userId="9afdd57b-7785-44d5-8473-f7f61a2ad785" providerId="ADAL" clId="{26E38FE3-FF20-41AF-A1F0-F1E0185C587D}" dt="2023-12-07T11:32:31.210" v="2312" actId="47"/>
        <pc:sldMkLst>
          <pc:docMk/>
          <pc:sldMk cId="3226263986" sldId="361"/>
        </pc:sldMkLst>
        <pc:spChg chg="mod">
          <ac:chgData name="Amanda Stein" userId="9afdd57b-7785-44d5-8473-f7f61a2ad785" providerId="ADAL" clId="{26E38FE3-FF20-41AF-A1F0-F1E0185C587D}" dt="2023-12-07T10:48:40.211" v="1816" actId="21"/>
          <ac:spMkLst>
            <pc:docMk/>
            <pc:sldMk cId="3226263986" sldId="361"/>
            <ac:spMk id="7" creationId="{00000000-0000-0000-0000-000000000000}"/>
          </ac:spMkLst>
        </pc:spChg>
      </pc:sldChg>
      <pc:sldChg chg="add">
        <pc:chgData name="Amanda Stein" userId="9afdd57b-7785-44d5-8473-f7f61a2ad785" providerId="ADAL" clId="{26E38FE3-FF20-41AF-A1F0-F1E0185C587D}" dt="2023-12-07T11:45:30.008" v="3034"/>
        <pc:sldMkLst>
          <pc:docMk/>
          <pc:sldMk cId="3854129074" sldId="361"/>
        </pc:sldMkLst>
      </pc:sldChg>
      <pc:sldChg chg="add">
        <pc:chgData name="Amanda Stein" userId="9afdd57b-7785-44d5-8473-f7f61a2ad785" providerId="ADAL" clId="{26E38FE3-FF20-41AF-A1F0-F1E0185C587D}" dt="2023-12-07T11:45:30.008" v="3034"/>
        <pc:sldMkLst>
          <pc:docMk/>
          <pc:sldMk cId="2567279862" sldId="362"/>
        </pc:sldMkLst>
      </pc:sldChg>
      <pc:sldChg chg="modSp mod">
        <pc:chgData name="Amanda Stein" userId="9afdd57b-7785-44d5-8473-f7f61a2ad785" providerId="ADAL" clId="{26E38FE3-FF20-41AF-A1F0-F1E0185C587D}" dt="2023-12-07T10:04:27.405" v="1183" actId="255"/>
        <pc:sldMkLst>
          <pc:docMk/>
          <pc:sldMk cId="3118624601" sldId="364"/>
        </pc:sldMkLst>
        <pc:spChg chg="mod">
          <ac:chgData name="Amanda Stein" userId="9afdd57b-7785-44d5-8473-f7f61a2ad785" providerId="ADAL" clId="{26E38FE3-FF20-41AF-A1F0-F1E0185C587D}" dt="2023-12-07T10:04:27.405" v="1183" actId="255"/>
          <ac:spMkLst>
            <pc:docMk/>
            <pc:sldMk cId="3118624601" sldId="364"/>
            <ac:spMk id="2" creationId="{E55AAC9F-C43F-7A06-8D73-A8DD7A4A7DC9}"/>
          </ac:spMkLst>
        </pc:spChg>
      </pc:sldChg>
      <pc:sldChg chg="modSp mod delCm modNotesTx">
        <pc:chgData name="Amanda Stein" userId="9afdd57b-7785-44d5-8473-f7f61a2ad785" providerId="ADAL" clId="{26E38FE3-FF20-41AF-A1F0-F1E0185C587D}" dt="2023-12-07T11:48:02.958" v="3214"/>
        <pc:sldMkLst>
          <pc:docMk/>
          <pc:sldMk cId="690469276" sldId="365"/>
        </pc:sldMkLst>
        <pc:spChg chg="mod">
          <ac:chgData name="Amanda Stein" userId="9afdd57b-7785-44d5-8473-f7f61a2ad785" providerId="ADAL" clId="{26E38FE3-FF20-41AF-A1F0-F1E0185C587D}" dt="2023-12-07T10:05:21.514" v="1252" actId="6549"/>
          <ac:spMkLst>
            <pc:docMk/>
            <pc:sldMk cId="690469276" sldId="365"/>
            <ac:spMk id="4" creationId="{13DDBB02-9F3D-5F15-802F-D255C85E8344}"/>
          </ac:spMkLst>
        </pc:spChg>
        <pc:graphicFrameChg chg="mod modGraphic">
          <ac:chgData name="Amanda Stein" userId="9afdd57b-7785-44d5-8473-f7f61a2ad785" providerId="ADAL" clId="{26E38FE3-FF20-41AF-A1F0-F1E0185C587D}" dt="2023-12-07T10:42:10.475" v="1630" actId="20577"/>
          <ac:graphicFrameMkLst>
            <pc:docMk/>
            <pc:sldMk cId="690469276" sldId="365"/>
            <ac:graphicFrameMk id="5" creationId="{D1950CC5-AC64-6FD4-E538-D902DC44BEAD}"/>
          </ac:graphicFrameMkLst>
        </pc:graphicFrameChg>
        <pc:extLst>
          <p:ext xmlns:p="http://schemas.openxmlformats.org/presentationml/2006/main" uri="{D6D511B9-2390-475A-947B-AFAB55BFBCF1}">
            <pc226:cmChg xmlns:pc226="http://schemas.microsoft.com/office/powerpoint/2022/06/main/command" chg="del">
              <pc226:chgData name="Amanda Stein" userId="9afdd57b-7785-44d5-8473-f7f61a2ad785" providerId="ADAL" clId="{26E38FE3-FF20-41AF-A1F0-F1E0185C587D}" dt="2023-12-07T11:48:02.958" v="3214"/>
              <pc2:cmMkLst xmlns:pc2="http://schemas.microsoft.com/office/powerpoint/2019/9/main/command">
                <pc:docMk/>
                <pc:sldMk cId="690469276" sldId="365"/>
                <pc2:cmMk id="{C53D89BB-39E8-45FE-95CE-5624670F9252}"/>
              </pc2:cmMkLst>
            </pc226:cmChg>
          </p:ext>
        </pc:extLst>
      </pc:sldChg>
      <pc:sldChg chg="del">
        <pc:chgData name="Amanda Stein" userId="9afdd57b-7785-44d5-8473-f7f61a2ad785" providerId="ADAL" clId="{26E38FE3-FF20-41AF-A1F0-F1E0185C587D}" dt="2023-12-07T11:41:19.240" v="3005" actId="47"/>
        <pc:sldMkLst>
          <pc:docMk/>
          <pc:sldMk cId="687757182" sldId="366"/>
        </pc:sldMkLst>
      </pc:sldChg>
      <pc:sldChg chg="del mod modShow">
        <pc:chgData name="Amanda Stein" userId="9afdd57b-7785-44d5-8473-f7f61a2ad785" providerId="ADAL" clId="{26E38FE3-FF20-41AF-A1F0-F1E0185C587D}" dt="2023-12-07T11:42:28.644" v="3032" actId="47"/>
        <pc:sldMkLst>
          <pc:docMk/>
          <pc:sldMk cId="522012956" sldId="367"/>
        </pc:sldMkLst>
      </pc:sldChg>
      <pc:sldChg chg="del">
        <pc:chgData name="Amanda Stein" userId="9afdd57b-7785-44d5-8473-f7f61a2ad785" providerId="ADAL" clId="{26E38FE3-FF20-41AF-A1F0-F1E0185C587D}" dt="2023-12-07T11:41:22.261" v="3007" actId="47"/>
        <pc:sldMkLst>
          <pc:docMk/>
          <pc:sldMk cId="849635935" sldId="368"/>
        </pc:sldMkLst>
      </pc:sldChg>
      <pc:sldChg chg="del">
        <pc:chgData name="Amanda Stein" userId="9afdd57b-7785-44d5-8473-f7f61a2ad785" providerId="ADAL" clId="{26E38FE3-FF20-41AF-A1F0-F1E0185C587D}" dt="2023-12-07T11:41:43.541" v="3013" actId="47"/>
        <pc:sldMkLst>
          <pc:docMk/>
          <pc:sldMk cId="3149374523" sldId="369"/>
        </pc:sldMkLst>
      </pc:sldChg>
      <pc:sldChg chg="add">
        <pc:chgData name="Amanda Stein" userId="9afdd57b-7785-44d5-8473-f7f61a2ad785" providerId="ADAL" clId="{26E38FE3-FF20-41AF-A1F0-F1E0185C587D}" dt="2023-12-07T10:44:39.462" v="1687"/>
        <pc:sldMkLst>
          <pc:docMk/>
          <pc:sldMk cId="1839246184" sldId="370"/>
        </pc:sldMkLst>
      </pc:sldChg>
      <pc:sldChg chg="del">
        <pc:chgData name="Amanda Stein" userId="9afdd57b-7785-44d5-8473-f7f61a2ad785" providerId="ADAL" clId="{26E38FE3-FF20-41AF-A1F0-F1E0185C587D}" dt="2023-12-07T10:44:32.740" v="1686" actId="2696"/>
        <pc:sldMkLst>
          <pc:docMk/>
          <pc:sldMk cId="1857885597" sldId="370"/>
        </pc:sldMkLst>
      </pc:sldChg>
      <pc:sldChg chg="del">
        <pc:chgData name="Amanda Stein" userId="9afdd57b-7785-44d5-8473-f7f61a2ad785" providerId="ADAL" clId="{26E38FE3-FF20-41AF-A1F0-F1E0185C587D}" dt="2023-12-07T11:41:48.075" v="3017" actId="47"/>
        <pc:sldMkLst>
          <pc:docMk/>
          <pc:sldMk cId="3134345224" sldId="371"/>
        </pc:sldMkLst>
      </pc:sldChg>
      <pc:sldChg chg="del">
        <pc:chgData name="Amanda Stein" userId="9afdd57b-7785-44d5-8473-f7f61a2ad785" providerId="ADAL" clId="{26E38FE3-FF20-41AF-A1F0-F1E0185C587D}" dt="2023-12-07T11:41:49.761" v="3018" actId="47"/>
        <pc:sldMkLst>
          <pc:docMk/>
          <pc:sldMk cId="3182308341" sldId="372"/>
        </pc:sldMkLst>
      </pc:sldChg>
      <pc:sldChg chg="del">
        <pc:chgData name="Amanda Stein" userId="9afdd57b-7785-44d5-8473-f7f61a2ad785" providerId="ADAL" clId="{26E38FE3-FF20-41AF-A1F0-F1E0185C587D}" dt="2023-12-07T11:41:51.612" v="3020" actId="47"/>
        <pc:sldMkLst>
          <pc:docMk/>
          <pc:sldMk cId="1164047206" sldId="375"/>
        </pc:sldMkLst>
      </pc:sldChg>
      <pc:sldChg chg="del">
        <pc:chgData name="Amanda Stein" userId="9afdd57b-7785-44d5-8473-f7f61a2ad785" providerId="ADAL" clId="{26E38FE3-FF20-41AF-A1F0-F1E0185C587D}" dt="2023-12-07T11:41:52.102" v="3021" actId="47"/>
        <pc:sldMkLst>
          <pc:docMk/>
          <pc:sldMk cId="3310637505" sldId="377"/>
        </pc:sldMkLst>
      </pc:sldChg>
      <pc:sldChg chg="del">
        <pc:chgData name="Amanda Stein" userId="9afdd57b-7785-44d5-8473-f7f61a2ad785" providerId="ADAL" clId="{26E38FE3-FF20-41AF-A1F0-F1E0185C587D}" dt="2023-12-07T11:41:20.973" v="3006" actId="47"/>
        <pc:sldMkLst>
          <pc:docMk/>
          <pc:sldMk cId="3693449975" sldId="378"/>
        </pc:sldMkLst>
      </pc:sldChg>
      <pc:sldChg chg="del mod modShow">
        <pc:chgData name="Amanda Stein" userId="9afdd57b-7785-44d5-8473-f7f61a2ad785" providerId="ADAL" clId="{26E38FE3-FF20-41AF-A1F0-F1E0185C587D}" dt="2023-12-07T11:42:28.644" v="3032" actId="47"/>
        <pc:sldMkLst>
          <pc:docMk/>
          <pc:sldMk cId="4091629183" sldId="379"/>
        </pc:sldMkLst>
      </pc:sldChg>
      <pc:sldChg chg="del">
        <pc:chgData name="Amanda Stein" userId="9afdd57b-7785-44d5-8473-f7f61a2ad785" providerId="ADAL" clId="{26E38FE3-FF20-41AF-A1F0-F1E0185C587D}" dt="2023-12-07T11:41:24.253" v="3009" actId="47"/>
        <pc:sldMkLst>
          <pc:docMk/>
          <pc:sldMk cId="3035732048" sldId="389"/>
        </pc:sldMkLst>
      </pc:sldChg>
      <pc:sldChg chg="del">
        <pc:chgData name="Amanda Stein" userId="9afdd57b-7785-44d5-8473-f7f61a2ad785" providerId="ADAL" clId="{26E38FE3-FF20-41AF-A1F0-F1E0185C587D}" dt="2023-12-07T11:41:23.534" v="3008" actId="47"/>
        <pc:sldMkLst>
          <pc:docMk/>
          <pc:sldMk cId="3819578181" sldId="410"/>
        </pc:sldMkLst>
      </pc:sldChg>
      <pc:sldChg chg="del">
        <pc:chgData name="Amanda Stein" userId="9afdd57b-7785-44d5-8473-f7f61a2ad785" providerId="ADAL" clId="{26E38FE3-FF20-41AF-A1F0-F1E0185C587D}" dt="2023-12-07T11:41:24.989" v="3010" actId="47"/>
        <pc:sldMkLst>
          <pc:docMk/>
          <pc:sldMk cId="2783901780" sldId="412"/>
        </pc:sldMkLst>
      </pc:sldChg>
      <pc:sldChg chg="del">
        <pc:chgData name="Amanda Stein" userId="9afdd57b-7785-44d5-8473-f7f61a2ad785" providerId="ADAL" clId="{26E38FE3-FF20-41AF-A1F0-F1E0185C587D}" dt="2023-12-07T11:41:25.694" v="3011" actId="47"/>
        <pc:sldMkLst>
          <pc:docMk/>
          <pc:sldMk cId="1053332307" sldId="413"/>
        </pc:sldMkLst>
      </pc:sldChg>
      <pc:sldChg chg="del">
        <pc:chgData name="Amanda Stein" userId="9afdd57b-7785-44d5-8473-f7f61a2ad785" providerId="ADAL" clId="{26E38FE3-FF20-41AF-A1F0-F1E0185C587D}" dt="2023-12-07T11:41:53.414" v="3022" actId="47"/>
        <pc:sldMkLst>
          <pc:docMk/>
          <pc:sldMk cId="2846601651" sldId="415"/>
        </pc:sldMkLst>
      </pc:sldChg>
      <pc:sldChg chg="add del ord">
        <pc:chgData name="Amanda Stein" userId="9afdd57b-7785-44d5-8473-f7f61a2ad785" providerId="ADAL" clId="{26E38FE3-FF20-41AF-A1F0-F1E0185C587D}" dt="2023-12-07T11:42:06.784" v="3030"/>
        <pc:sldMkLst>
          <pc:docMk/>
          <pc:sldMk cId="3110334888" sldId="416"/>
        </pc:sldMkLst>
      </pc:sldChg>
      <pc:sldChg chg="add ord delCm">
        <pc:chgData name="Amanda Stein" userId="9afdd57b-7785-44d5-8473-f7f61a2ad785" providerId="ADAL" clId="{26E38FE3-FF20-41AF-A1F0-F1E0185C587D}" dt="2023-12-07T12:04:59.535" v="3371"/>
        <pc:sldMkLst>
          <pc:docMk/>
          <pc:sldMk cId="3098278941" sldId="417"/>
        </pc:sldMkLst>
        <pc:extLst>
          <p:ext xmlns:p="http://schemas.openxmlformats.org/presentationml/2006/main" uri="{D6D511B9-2390-475A-947B-AFAB55BFBCF1}">
            <pc226:cmChg xmlns:pc226="http://schemas.microsoft.com/office/powerpoint/2022/06/main/command" chg="del">
              <pc226:chgData name="Amanda Stein" userId="9afdd57b-7785-44d5-8473-f7f61a2ad785" providerId="ADAL" clId="{26E38FE3-FF20-41AF-A1F0-F1E0185C587D}" dt="2023-12-07T12:04:59.535" v="3371"/>
              <pc2:cmMkLst xmlns:pc2="http://schemas.microsoft.com/office/powerpoint/2019/9/main/command">
                <pc:docMk/>
                <pc:sldMk cId="3098278941" sldId="417"/>
                <pc2:cmMk id="{6094469C-7BA1-41A8-831F-992EF32B5259}"/>
              </pc2:cmMkLst>
            </pc226:cmChg>
          </p:ext>
        </pc:extLst>
      </pc:sldChg>
      <pc:sldChg chg="del">
        <pc:chgData name="Amanda Stein" userId="9afdd57b-7785-44d5-8473-f7f61a2ad785" providerId="ADAL" clId="{26E38FE3-FF20-41AF-A1F0-F1E0185C587D}" dt="2023-12-07T10:45:53.157" v="1689" actId="2696"/>
        <pc:sldMkLst>
          <pc:docMk/>
          <pc:sldMk cId="3221799193" sldId="417"/>
        </pc:sldMkLst>
      </pc:sldChg>
      <pc:sldChg chg="add delCm">
        <pc:chgData name="Amanda Stein" userId="9afdd57b-7785-44d5-8473-f7f61a2ad785" providerId="ADAL" clId="{26E38FE3-FF20-41AF-A1F0-F1E0185C587D}" dt="2023-12-07T12:05:03.936" v="3372"/>
        <pc:sldMkLst>
          <pc:docMk/>
          <pc:sldMk cId="71129907" sldId="418"/>
        </pc:sldMkLst>
        <pc:extLst>
          <p:ext xmlns:p="http://schemas.openxmlformats.org/presentationml/2006/main" uri="{D6D511B9-2390-475A-947B-AFAB55BFBCF1}">
            <pc226:cmChg xmlns:pc226="http://schemas.microsoft.com/office/powerpoint/2022/06/main/command" chg="del">
              <pc226:chgData name="Amanda Stein" userId="9afdd57b-7785-44d5-8473-f7f61a2ad785" providerId="ADAL" clId="{26E38FE3-FF20-41AF-A1F0-F1E0185C587D}" dt="2023-12-07T12:05:03.936" v="3372"/>
              <pc2:cmMkLst xmlns:pc2="http://schemas.microsoft.com/office/powerpoint/2019/9/main/command">
                <pc:docMk/>
                <pc:sldMk cId="71129907" sldId="418"/>
                <pc2:cmMk id="{5CF31407-AE33-4B6C-BAA3-7E2BCCB1FB66}"/>
              </pc2:cmMkLst>
            </pc226:cmChg>
          </p:ext>
        </pc:extLst>
      </pc:sldChg>
      <pc:sldChg chg="del">
        <pc:chgData name="Amanda Stein" userId="9afdd57b-7785-44d5-8473-f7f61a2ad785" providerId="ADAL" clId="{26E38FE3-FF20-41AF-A1F0-F1E0185C587D}" dt="2023-12-07T10:45:53.157" v="1689" actId="2696"/>
        <pc:sldMkLst>
          <pc:docMk/>
          <pc:sldMk cId="1512426558" sldId="418"/>
        </pc:sldMkLst>
      </pc:sldChg>
      <pc:sldChg chg="del mod modShow">
        <pc:chgData name="Amanda Stein" userId="9afdd57b-7785-44d5-8473-f7f61a2ad785" providerId="ADAL" clId="{26E38FE3-FF20-41AF-A1F0-F1E0185C587D}" dt="2023-12-07T11:42:28.644" v="3032" actId="47"/>
        <pc:sldMkLst>
          <pc:docMk/>
          <pc:sldMk cId="412060963" sldId="419"/>
        </pc:sldMkLst>
      </pc:sldChg>
      <pc:sldChg chg="modSp add mod">
        <pc:chgData name="Amanda Stein" userId="9afdd57b-7785-44d5-8473-f7f61a2ad785" providerId="ADAL" clId="{26E38FE3-FF20-41AF-A1F0-F1E0185C587D}" dt="2023-12-07T10:44:02.015" v="1685" actId="20577"/>
        <pc:sldMkLst>
          <pc:docMk/>
          <pc:sldMk cId="3054445092" sldId="420"/>
        </pc:sldMkLst>
        <pc:spChg chg="mod">
          <ac:chgData name="Amanda Stein" userId="9afdd57b-7785-44d5-8473-f7f61a2ad785" providerId="ADAL" clId="{26E38FE3-FF20-41AF-A1F0-F1E0185C587D}" dt="2023-12-07T10:44:02.015" v="1685" actId="20577"/>
          <ac:spMkLst>
            <pc:docMk/>
            <pc:sldMk cId="3054445092" sldId="420"/>
            <ac:spMk id="2" creationId="{E55AAC9F-C43F-7A06-8D73-A8DD7A4A7DC9}"/>
          </ac:spMkLst>
        </pc:spChg>
      </pc:sldChg>
      <pc:sldChg chg="modSp add mod">
        <pc:chgData name="Amanda Stein" userId="9afdd57b-7785-44d5-8473-f7f61a2ad785" providerId="ADAL" clId="{26E38FE3-FF20-41AF-A1F0-F1E0185C587D}" dt="2023-12-07T10:46:29.846" v="1715" actId="20577"/>
        <pc:sldMkLst>
          <pc:docMk/>
          <pc:sldMk cId="1159422766" sldId="421"/>
        </pc:sldMkLst>
        <pc:spChg chg="mod">
          <ac:chgData name="Amanda Stein" userId="9afdd57b-7785-44d5-8473-f7f61a2ad785" providerId="ADAL" clId="{26E38FE3-FF20-41AF-A1F0-F1E0185C587D}" dt="2023-12-07T10:46:29.846" v="1715" actId="20577"/>
          <ac:spMkLst>
            <pc:docMk/>
            <pc:sldMk cId="1159422766" sldId="421"/>
            <ac:spMk id="2" creationId="{E55AAC9F-C43F-7A06-8D73-A8DD7A4A7DC9}"/>
          </ac:spMkLst>
        </pc:spChg>
      </pc:sldChg>
      <pc:sldChg chg="modSp new mod">
        <pc:chgData name="Amanda Stein" userId="9afdd57b-7785-44d5-8473-f7f61a2ad785" providerId="ADAL" clId="{26E38FE3-FF20-41AF-A1F0-F1E0185C587D}" dt="2023-12-07T12:04:17.428" v="3347" actId="20577"/>
        <pc:sldMkLst>
          <pc:docMk/>
          <pc:sldMk cId="932930060" sldId="422"/>
        </pc:sldMkLst>
        <pc:spChg chg="mod">
          <ac:chgData name="Amanda Stein" userId="9afdd57b-7785-44d5-8473-f7f61a2ad785" providerId="ADAL" clId="{26E38FE3-FF20-41AF-A1F0-F1E0185C587D}" dt="2023-12-07T12:04:17.428" v="3347" actId="20577"/>
          <ac:spMkLst>
            <pc:docMk/>
            <pc:sldMk cId="932930060" sldId="422"/>
            <ac:spMk id="2" creationId="{AE73B513-63B4-43F3-4629-382D6B3BEB4F}"/>
          </ac:spMkLst>
        </pc:spChg>
        <pc:spChg chg="mod">
          <ac:chgData name="Amanda Stein" userId="9afdd57b-7785-44d5-8473-f7f61a2ad785" providerId="ADAL" clId="{26E38FE3-FF20-41AF-A1F0-F1E0185C587D}" dt="2023-12-07T10:46:44.403" v="1726" actId="20577"/>
          <ac:spMkLst>
            <pc:docMk/>
            <pc:sldMk cId="932930060" sldId="422"/>
            <ac:spMk id="4" creationId="{42F28358-5A1C-B2C1-4F12-0BDA15839FA5}"/>
          </ac:spMkLst>
        </pc:spChg>
      </pc:sldChg>
      <pc:sldChg chg="modSp new mod">
        <pc:chgData name="Amanda Stein" userId="9afdd57b-7785-44d5-8473-f7f61a2ad785" providerId="ADAL" clId="{26E38FE3-FF20-41AF-A1F0-F1E0185C587D}" dt="2023-12-07T11:40:28.549" v="3004" actId="20577"/>
        <pc:sldMkLst>
          <pc:docMk/>
          <pc:sldMk cId="1108032250" sldId="423"/>
        </pc:sldMkLst>
        <pc:spChg chg="mod">
          <ac:chgData name="Amanda Stein" userId="9afdd57b-7785-44d5-8473-f7f61a2ad785" providerId="ADAL" clId="{26E38FE3-FF20-41AF-A1F0-F1E0185C587D}" dt="2023-12-07T11:40:28.549" v="3004" actId="20577"/>
          <ac:spMkLst>
            <pc:docMk/>
            <pc:sldMk cId="1108032250" sldId="423"/>
            <ac:spMk id="2" creationId="{1A853591-D284-7CC9-1BA3-B948513E8DCE}"/>
          </ac:spMkLst>
        </pc:spChg>
        <pc:spChg chg="mod">
          <ac:chgData name="Amanda Stein" userId="9afdd57b-7785-44d5-8473-f7f61a2ad785" providerId="ADAL" clId="{26E38FE3-FF20-41AF-A1F0-F1E0185C587D}" dt="2023-12-07T10:47:27.442" v="1799" actId="20577"/>
          <ac:spMkLst>
            <pc:docMk/>
            <pc:sldMk cId="1108032250" sldId="423"/>
            <ac:spMk id="4" creationId="{C9EA4433-FA30-7BB5-43C2-8B1289059F13}"/>
          </ac:spMkLst>
        </pc:spChg>
      </pc:sldChg>
      <pc:sldChg chg="modSp add mod">
        <pc:chgData name="Amanda Stein" userId="9afdd57b-7785-44d5-8473-f7f61a2ad785" providerId="ADAL" clId="{26E38FE3-FF20-41AF-A1F0-F1E0185C587D}" dt="2023-12-07T11:46:12.029" v="3078" actId="20577"/>
        <pc:sldMkLst>
          <pc:docMk/>
          <pc:sldMk cId="2238878849" sldId="424"/>
        </pc:sldMkLst>
        <pc:spChg chg="mod">
          <ac:chgData name="Amanda Stein" userId="9afdd57b-7785-44d5-8473-f7f61a2ad785" providerId="ADAL" clId="{26E38FE3-FF20-41AF-A1F0-F1E0185C587D}" dt="2023-12-07T11:46:12.029" v="3078" actId="20577"/>
          <ac:spMkLst>
            <pc:docMk/>
            <pc:sldMk cId="2238878849" sldId="424"/>
            <ac:spMk id="2" creationId="{E55AAC9F-C43F-7A06-8D73-A8DD7A4A7DC9}"/>
          </ac:spMkLst>
        </pc:spChg>
      </pc:sldChg>
      <pc:sldChg chg="add">
        <pc:chgData name="Amanda Stein" userId="9afdd57b-7785-44d5-8473-f7f61a2ad785" providerId="ADAL" clId="{26E38FE3-FF20-41AF-A1F0-F1E0185C587D}" dt="2023-12-07T11:45:30.008" v="3034"/>
        <pc:sldMkLst>
          <pc:docMk/>
          <pc:sldMk cId="3207372322" sldId="425"/>
        </pc:sldMkLst>
      </pc:sldChg>
      <pc:sldChg chg="modSp add mod">
        <pc:chgData name="Amanda Stein" userId="9afdd57b-7785-44d5-8473-f7f61a2ad785" providerId="ADAL" clId="{26E38FE3-FF20-41AF-A1F0-F1E0185C587D}" dt="2023-12-07T11:46:31.071" v="3087" actId="20577"/>
        <pc:sldMkLst>
          <pc:docMk/>
          <pc:sldMk cId="1958718292" sldId="426"/>
        </pc:sldMkLst>
        <pc:spChg chg="mod">
          <ac:chgData name="Amanda Stein" userId="9afdd57b-7785-44d5-8473-f7f61a2ad785" providerId="ADAL" clId="{26E38FE3-FF20-41AF-A1F0-F1E0185C587D}" dt="2023-12-07T11:46:31.071" v="3087" actId="20577"/>
          <ac:spMkLst>
            <pc:docMk/>
            <pc:sldMk cId="1958718292" sldId="426"/>
            <ac:spMk id="2" creationId="{E55AAC9F-C43F-7A06-8D73-A8DD7A4A7DC9}"/>
          </ac:spMkLst>
        </pc:spChg>
      </pc:sldChg>
      <pc:sldChg chg="modSp add mod">
        <pc:chgData name="Amanda Stein" userId="9afdd57b-7785-44d5-8473-f7f61a2ad785" providerId="ADAL" clId="{26E38FE3-FF20-41AF-A1F0-F1E0185C587D}" dt="2023-12-07T11:46:39.029" v="3096" actId="20577"/>
        <pc:sldMkLst>
          <pc:docMk/>
          <pc:sldMk cId="15981925" sldId="427"/>
        </pc:sldMkLst>
        <pc:spChg chg="mod">
          <ac:chgData name="Amanda Stein" userId="9afdd57b-7785-44d5-8473-f7f61a2ad785" providerId="ADAL" clId="{26E38FE3-FF20-41AF-A1F0-F1E0185C587D}" dt="2023-12-07T11:46:39.029" v="3096" actId="20577"/>
          <ac:spMkLst>
            <pc:docMk/>
            <pc:sldMk cId="15981925" sldId="427"/>
            <ac:spMk id="2" creationId="{E55AAC9F-C43F-7A06-8D73-A8DD7A4A7DC9}"/>
          </ac:spMkLst>
        </pc:spChg>
      </pc:sldChg>
      <pc:sldChg chg="modSp new mod ord">
        <pc:chgData name="Amanda Stein" userId="9afdd57b-7785-44d5-8473-f7f61a2ad785" providerId="ADAL" clId="{26E38FE3-FF20-41AF-A1F0-F1E0185C587D}" dt="2023-12-07T12:22:39.366" v="3969"/>
        <pc:sldMkLst>
          <pc:docMk/>
          <pc:sldMk cId="950718304" sldId="428"/>
        </pc:sldMkLst>
        <pc:spChg chg="mod">
          <ac:chgData name="Amanda Stein" userId="9afdd57b-7785-44d5-8473-f7f61a2ad785" providerId="ADAL" clId="{26E38FE3-FF20-41AF-A1F0-F1E0185C587D}" dt="2023-12-07T12:04:44.601" v="3370" actId="20577"/>
          <ac:spMkLst>
            <pc:docMk/>
            <pc:sldMk cId="950718304" sldId="428"/>
            <ac:spMk id="4" creationId="{4E1FC00A-3F2B-48B0-5D8A-C4BCF37C2F50}"/>
          </ac:spMkLst>
        </pc:spChg>
      </pc:sldChg>
      <pc:sldChg chg="modSp new mod modNotesTx">
        <pc:chgData name="Amanda Stein" userId="9afdd57b-7785-44d5-8473-f7f61a2ad785" providerId="ADAL" clId="{26E38FE3-FF20-41AF-A1F0-F1E0185C587D}" dt="2023-12-07T12:10:32.769" v="3619" actId="20577"/>
        <pc:sldMkLst>
          <pc:docMk/>
          <pc:sldMk cId="541408780" sldId="429"/>
        </pc:sldMkLst>
        <pc:spChg chg="mod">
          <ac:chgData name="Amanda Stein" userId="9afdd57b-7785-44d5-8473-f7f61a2ad785" providerId="ADAL" clId="{26E38FE3-FF20-41AF-A1F0-F1E0185C587D}" dt="2023-12-07T12:09:45.879" v="3477" actId="27636"/>
          <ac:spMkLst>
            <pc:docMk/>
            <pc:sldMk cId="541408780" sldId="429"/>
            <ac:spMk id="2" creationId="{65E3E8F2-00E9-B095-4291-ADC8A9003733}"/>
          </ac:spMkLst>
        </pc:spChg>
        <pc:spChg chg="mod">
          <ac:chgData name="Amanda Stein" userId="9afdd57b-7785-44d5-8473-f7f61a2ad785" providerId="ADAL" clId="{26E38FE3-FF20-41AF-A1F0-F1E0185C587D}" dt="2023-12-07T12:08:35.546" v="3452" actId="1076"/>
          <ac:spMkLst>
            <pc:docMk/>
            <pc:sldMk cId="541408780" sldId="429"/>
            <ac:spMk id="4" creationId="{52F84B4D-8D3C-F05A-2F7F-D18D1AC60061}"/>
          </ac:spMkLst>
        </pc:spChg>
      </pc:sldChg>
      <pc:sldChg chg="modSp new mod">
        <pc:chgData name="Amanda Stein" userId="9afdd57b-7785-44d5-8473-f7f61a2ad785" providerId="ADAL" clId="{26E38FE3-FF20-41AF-A1F0-F1E0185C587D}" dt="2023-12-07T12:22:20.470" v="3967" actId="20577"/>
        <pc:sldMkLst>
          <pc:docMk/>
          <pc:sldMk cId="4057796673" sldId="430"/>
        </pc:sldMkLst>
        <pc:spChg chg="mod">
          <ac:chgData name="Amanda Stein" userId="9afdd57b-7785-44d5-8473-f7f61a2ad785" providerId="ADAL" clId="{26E38FE3-FF20-41AF-A1F0-F1E0185C587D}" dt="2023-12-07T12:22:20.470" v="3967" actId="20577"/>
          <ac:spMkLst>
            <pc:docMk/>
            <pc:sldMk cId="4057796673" sldId="430"/>
            <ac:spMk id="2" creationId="{5607D6C9-DC93-E382-9EF4-73E50F3B3F75}"/>
          </ac:spMkLst>
        </pc:spChg>
        <pc:spChg chg="mod">
          <ac:chgData name="Amanda Stein" userId="9afdd57b-7785-44d5-8473-f7f61a2ad785" providerId="ADAL" clId="{26E38FE3-FF20-41AF-A1F0-F1E0185C587D}" dt="2023-12-07T12:10:56.245" v="3686" actId="1076"/>
          <ac:spMkLst>
            <pc:docMk/>
            <pc:sldMk cId="4057796673" sldId="430"/>
            <ac:spMk id="4" creationId="{88BAE4E8-50EB-DB5E-76B9-0DD8E101F952}"/>
          </ac:spMkLst>
        </pc:spChg>
      </pc:sldChg>
      <pc:sldMasterChg chg="delSldLayout">
        <pc:chgData name="Amanda Stein" userId="9afdd57b-7785-44d5-8473-f7f61a2ad785" providerId="ADAL" clId="{26E38FE3-FF20-41AF-A1F0-F1E0185C587D}" dt="2023-12-07T11:41:46.888" v="3016" actId="47"/>
        <pc:sldMasterMkLst>
          <pc:docMk/>
          <pc:sldMasterMk cId="0" sldId="2147483648"/>
        </pc:sldMasterMkLst>
        <pc:sldLayoutChg chg="del">
          <pc:chgData name="Amanda Stein" userId="9afdd57b-7785-44d5-8473-f7f61a2ad785" providerId="ADAL" clId="{26E38FE3-FF20-41AF-A1F0-F1E0185C587D}" dt="2023-12-07T11:41:46.888" v="3016" actId="47"/>
          <pc:sldLayoutMkLst>
            <pc:docMk/>
            <pc:sldMasterMk cId="0" sldId="2147483648"/>
            <pc:sldLayoutMk cId="135341644" sldId="2147483662"/>
          </pc:sldLayoutMkLst>
        </pc:sldLayoutChg>
        <pc:sldLayoutChg chg="del">
          <pc:chgData name="Amanda Stein" userId="9afdd57b-7785-44d5-8473-f7f61a2ad785" providerId="ADAL" clId="{26E38FE3-FF20-41AF-A1F0-F1E0185C587D}" dt="2023-12-07T10:45:53.157" v="1689" actId="2696"/>
          <pc:sldLayoutMkLst>
            <pc:docMk/>
            <pc:sldMasterMk cId="0" sldId="2147483648"/>
            <pc:sldLayoutMk cId="3577980125" sldId="2147483663"/>
          </pc:sldLayoutMkLst>
        </pc:sldLayoutChg>
      </pc:sldMasterChg>
    </pc:docChg>
  </pc:docChgLst>
  <pc:docChgLst>
    <pc:chgData name="Amanda Stein" userId="S::astein@startearly.org::9afdd57b-7785-44d5-8473-f7f61a2ad785" providerId="AD" clId="Web-{8D067C55-4367-440E-9E7C-502DB73E4EE7}"/>
    <pc:docChg chg="delSld">
      <pc:chgData name="Amanda Stein" userId="S::astein@startearly.org::9afdd57b-7785-44d5-8473-f7f61a2ad785" providerId="AD" clId="Web-{8D067C55-4367-440E-9E7C-502DB73E4EE7}" dt="2023-12-07T13:04:40.645" v="0"/>
      <pc:docMkLst>
        <pc:docMk/>
      </pc:docMkLst>
      <pc:sldChg chg="del">
        <pc:chgData name="Amanda Stein" userId="S::astein@startearly.org::9afdd57b-7785-44d5-8473-f7f61a2ad785" providerId="AD" clId="Web-{8D067C55-4367-440E-9E7C-502DB73E4EE7}" dt="2023-12-07T13:04:40.645" v="0"/>
        <pc:sldMkLst>
          <pc:docMk/>
          <pc:sldMk cId="950718304" sldId="42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35B335E7-BE63-FB41-AA59-D08229937260}" type="datetimeFigureOut">
              <a:rPr lang="en-US" smtClean="0"/>
              <a:pPr/>
              <a:t>12/7/2023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063FDA0-2231-584F-AD81-91540CE8F3B0}" type="slidenum">
              <a:rPr lang="en-US" smtClean="0"/>
              <a:pPr/>
              <a:t>‹#›</a:t>
            </a:fld>
            <a:endParaRPr lang="en-US"/>
          </a:p>
        </p:txBody>
      </p:sp>
    </p:spTree>
    <p:extLst>
      <p:ext uri="{BB962C8B-B14F-4D97-AF65-F5344CB8AC3E}">
        <p14:creationId xmlns:p14="http://schemas.microsoft.com/office/powerpoint/2010/main" val="28447522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52CE89E-A59F-4368-962D-3B025091AF98}" type="datetimeFigureOut">
              <a:rPr lang="en-US" smtClean="0"/>
              <a:pPr/>
              <a:t>12/7/2023</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07DDCD3-5158-49C4-B67D-3A563E01FC06}" type="slidenum">
              <a:rPr lang="en-US" smtClean="0"/>
              <a:pPr/>
              <a:t>‹#›</a:t>
            </a:fld>
            <a:endParaRPr lang="en-US"/>
          </a:p>
        </p:txBody>
      </p:sp>
    </p:spTree>
    <p:extLst>
      <p:ext uri="{BB962C8B-B14F-4D97-AF65-F5344CB8AC3E}">
        <p14:creationId xmlns:p14="http://schemas.microsoft.com/office/powerpoint/2010/main" val="27100009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t" latinLnBrk="0" hangingPunct="1">
              <a:spcBef>
                <a:spcPts val="0"/>
              </a:spcBef>
              <a:spcAft>
                <a:spcPts val="0"/>
              </a:spcAft>
            </a:pPr>
            <a:r>
              <a:rPr lang="en-US" sz="1800" b="1" i="0" u="none" strike="noStrike" kern="1200" dirty="0">
                <a:solidFill>
                  <a:srgbClr val="FFFFFF"/>
                </a:solidFill>
                <a:effectLst/>
                <a:latin typeface="Arial" panose="020B0604020202020204" pitchFamily="34" charset="0"/>
              </a:rPr>
              <a:t>5 minutes</a:t>
            </a:r>
            <a:endParaRPr lang="en-US" sz="1800" b="0" i="0" u="none" strike="noStrike" dirty="0">
              <a:effectLst/>
              <a:latin typeface="Arial" panose="020B0604020202020204" pitchFamily="34" charset="0"/>
            </a:endParaRPr>
          </a:p>
          <a:p>
            <a:pPr marL="0" algn="l" rtl="0" eaLnBrk="1" fontAlgn="base"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Review of Network-level efforts focused on research, RPPs, and data in the past 2 years</a:t>
            </a:r>
            <a:endParaRPr lang="en-US"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10 minutes</a:t>
            </a:r>
            <a:endParaRPr lang="en-US" sz="1800" b="0" i="0" u="none" strike="noStrike" dirty="0">
              <a:effectLst/>
              <a:latin typeface="Arial" panose="020B0604020202020204" pitchFamily="34" charset="0"/>
            </a:endParaRPr>
          </a:p>
          <a:p>
            <a:pPr marL="0" algn="l" rtl="0" eaLnBrk="1" fontAlgn="base"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Reminder and progress update on the Re-envisioning Educare Research Ad Hoc Committee </a:t>
            </a:r>
            <a:endParaRPr lang="en-US"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5 minutes</a:t>
            </a:r>
            <a:endParaRPr lang="en-US" sz="1800" b="0" i="0" u="none" strike="noStrike" dirty="0">
              <a:effectLst/>
              <a:latin typeface="Arial" panose="020B0604020202020204" pitchFamily="34" charset="0"/>
            </a:endParaRPr>
          </a:p>
          <a:p>
            <a:pPr marL="0" algn="l" rtl="0" eaLnBrk="1" fontAlgn="base"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Themes from key data sources</a:t>
            </a:r>
            <a:endParaRPr lang="en-US"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15 minutes</a:t>
            </a:r>
            <a:endParaRPr lang="en-US" sz="1800" b="0" i="0" u="none" strike="noStrike" dirty="0">
              <a:effectLst/>
              <a:latin typeface="Arial" panose="020B0604020202020204" pitchFamily="34" charset="0"/>
            </a:endParaRPr>
          </a:p>
          <a:p>
            <a:pPr marL="0" algn="l" rtl="0" eaLnBrk="1" fontAlgn="base" latinLnBrk="0" hangingPunct="1">
              <a:spcBef>
                <a:spcPts val="0"/>
              </a:spcBef>
              <a:spcAft>
                <a:spcPts val="0"/>
              </a:spcAft>
            </a:pPr>
            <a:r>
              <a:rPr lang="en-US" sz="1800" b="0" i="0" u="none" strike="noStrike" kern="1200" dirty="0">
                <a:solidFill>
                  <a:srgbClr val="000000"/>
                </a:solidFill>
                <a:effectLst/>
                <a:latin typeface="Arial" panose="020B0604020202020204" pitchFamily="34" charset="0"/>
              </a:rPr>
              <a:t>Cynthia: take-aways from 1-on-1 discussions with EDs</a:t>
            </a:r>
            <a:endParaRPr lang="en-US" sz="18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2</a:t>
            </a:fld>
            <a:endParaRPr lang="en-US"/>
          </a:p>
        </p:txBody>
      </p:sp>
    </p:spTree>
    <p:extLst>
      <p:ext uri="{BB962C8B-B14F-4D97-AF65-F5344CB8AC3E}">
        <p14:creationId xmlns:p14="http://schemas.microsoft.com/office/powerpoint/2010/main" val="3334763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3</a:t>
            </a:fld>
            <a:endParaRPr lang="en-US"/>
          </a:p>
        </p:txBody>
      </p:sp>
    </p:spTree>
    <p:extLst>
      <p:ext uri="{BB962C8B-B14F-4D97-AF65-F5344CB8AC3E}">
        <p14:creationId xmlns:p14="http://schemas.microsoft.com/office/powerpoint/2010/main" val="31971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ED One-on-one Discussions Summary: https://community.startearly.org/educareshare/educare-research-evaluation-and-data-strategy-work-group/m/resources/3480 </a:t>
            </a:r>
          </a:p>
        </p:txBody>
      </p:sp>
      <p:sp>
        <p:nvSpPr>
          <p:cNvPr id="4" name="Slide Number Placeholder 3"/>
          <p:cNvSpPr>
            <a:spLocks noGrp="1"/>
          </p:cNvSpPr>
          <p:nvPr>
            <p:ph type="sldNum" sz="quarter" idx="5"/>
          </p:nvPr>
        </p:nvSpPr>
        <p:spPr/>
        <p:txBody>
          <a:bodyPr/>
          <a:lstStyle/>
          <a:p>
            <a:fld id="{D07DDCD3-5158-49C4-B67D-3A563E01FC06}" type="slidenum">
              <a:rPr lang="en-US" smtClean="0"/>
              <a:pPr/>
              <a:t>4</a:t>
            </a:fld>
            <a:endParaRPr lang="en-US"/>
          </a:p>
        </p:txBody>
      </p:sp>
    </p:spTree>
    <p:extLst>
      <p:ext uri="{BB962C8B-B14F-4D97-AF65-F5344CB8AC3E}">
        <p14:creationId xmlns:p14="http://schemas.microsoft.com/office/powerpoint/2010/main" val="2040294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5</a:t>
            </a:fld>
            <a:endParaRPr lang="en-US"/>
          </a:p>
        </p:txBody>
      </p:sp>
    </p:spTree>
    <p:extLst>
      <p:ext uri="{BB962C8B-B14F-4D97-AF65-F5344CB8AC3E}">
        <p14:creationId xmlns:p14="http://schemas.microsoft.com/office/powerpoint/2010/main" val="1859846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Amanda to pose questions to the committee: </a:t>
            </a:r>
          </a:p>
          <a:p>
            <a:endParaRPr lang="en-US" sz="1800" kern="0">
              <a:effectLst/>
              <a:latin typeface="Calibri" panose="020F0502020204030204" pitchFamily="34" charset="0"/>
              <a:ea typeface="Calibri" panose="020F0502020204030204" pitchFamily="34" charset="0"/>
            </a:endParaRPr>
          </a:p>
          <a:p>
            <a:r>
              <a:rPr lang="en-US" sz="1800" kern="0">
                <a:effectLst/>
                <a:latin typeface="Calibri" panose="020F0502020204030204" pitchFamily="34" charset="0"/>
                <a:ea typeface="Calibri" panose="020F0502020204030204" pitchFamily="34" charset="0"/>
              </a:rPr>
              <a:t>Are there other things we feel like this committee is responsible for accomplishing?</a:t>
            </a:r>
          </a:p>
          <a:p>
            <a:endParaRPr lang="en-US" sz="1800" kern="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a:effectLst/>
                <a:latin typeface="Calibri" panose="020F0502020204030204" pitchFamily="34" charset="0"/>
                <a:ea typeface="Calibri" panose="020F0502020204030204" pitchFamily="34" charset="0"/>
              </a:rPr>
              <a:t>to better use data for school innovation while also impacting the national discourse – Cindy’s words</a:t>
            </a:r>
            <a:endParaRPr lang="en-US" sz="1800"/>
          </a:p>
          <a:p>
            <a:r>
              <a:rPr lang="en-US" sz="1800" kern="0">
                <a:effectLst/>
                <a:latin typeface="Calibri" panose="020F0502020204030204" pitchFamily="34" charset="0"/>
                <a:ea typeface="Calibri" panose="020F0502020204030204" pitchFamily="34" charset="0"/>
              </a:rPr>
              <a:t> </a:t>
            </a:r>
          </a:p>
          <a:p>
            <a:r>
              <a:rPr lang="en-US" sz="1800" kern="0">
                <a:effectLst/>
                <a:latin typeface="Calibri" panose="020F0502020204030204" pitchFamily="34" charset="0"/>
                <a:ea typeface="Calibri" panose="020F0502020204030204" pitchFamily="34" charset="0"/>
              </a:rPr>
              <a:t>Are there things that this committee is NOT responsible for? </a:t>
            </a:r>
          </a:p>
          <a:p>
            <a:endParaRPr lang="en-US" sz="1800" kern="0">
              <a:effectLst/>
              <a:latin typeface="Calibri" panose="020F0502020204030204" pitchFamily="34" charset="0"/>
              <a:ea typeface="Calibri" panose="020F0502020204030204" pitchFamily="34" charset="0"/>
            </a:endParaRPr>
          </a:p>
          <a:p>
            <a:r>
              <a:rPr lang="en-US" sz="1800" kern="0">
                <a:effectLst/>
                <a:latin typeface="Calibri" panose="020F0502020204030204" pitchFamily="34" charset="0"/>
                <a:ea typeface="Calibri" panose="020F0502020204030204" pitchFamily="34" charset="0"/>
              </a:rPr>
              <a:t>From Cynthia: </a:t>
            </a:r>
          </a:p>
          <a:p>
            <a:endParaRPr lang="en-US" sz="1800" kern="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Wondering about relevance of local data that leaders mentioned compared to field facing impact. I think they were looking for more data analysis that would have a more significant and meaningful use locally. Would be great to confirm this as what the ad hoc committee's purpose and duty is. </a:t>
            </a:r>
            <a:endParaRPr lang="en-US" sz="1800">
              <a:effectLst/>
              <a:latin typeface="Arial" panose="020B0604020202020204" pitchFamily="34" charset="0"/>
            </a:endParaRPr>
          </a:p>
          <a:p>
            <a:endParaRPr lang="en-US" sz="1800" kern="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D07DDCD3-5158-49C4-B67D-3A563E01FC06}" type="slidenum">
              <a:rPr lang="en-US" smtClean="0"/>
              <a:pPr/>
              <a:t>6</a:t>
            </a:fld>
            <a:endParaRPr lang="en-US"/>
          </a:p>
        </p:txBody>
      </p:sp>
    </p:spTree>
    <p:extLst>
      <p:ext uri="{BB962C8B-B14F-4D97-AF65-F5344CB8AC3E}">
        <p14:creationId xmlns:p14="http://schemas.microsoft.com/office/powerpoint/2010/main" val="1065787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b="0" u="sng" baseline="0"/>
          </a:p>
        </p:txBody>
      </p:sp>
    </p:spTree>
    <p:extLst>
      <p:ext uri="{BB962C8B-B14F-4D97-AF65-F5344CB8AC3E}">
        <p14:creationId xmlns:p14="http://schemas.microsoft.com/office/powerpoint/2010/main" val="159668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Educare Research Agenda on Advancing Racial Equity: https://www.educareschools.org/app/uploads/2023/09/Educare-Research-Agenda-on-Racial-Equity_Final.pdf</a:t>
            </a:r>
          </a:p>
        </p:txBody>
      </p:sp>
      <p:sp>
        <p:nvSpPr>
          <p:cNvPr id="4" name="Slide Number Placeholder 3"/>
          <p:cNvSpPr>
            <a:spLocks noGrp="1"/>
          </p:cNvSpPr>
          <p:nvPr>
            <p:ph type="sldNum" sz="quarter" idx="5"/>
          </p:nvPr>
        </p:nvSpPr>
        <p:spPr/>
        <p:txBody>
          <a:bodyPr/>
          <a:lstStyle/>
          <a:p>
            <a:fld id="{D07DDCD3-5158-49C4-B67D-3A563E01FC06}" type="slidenum">
              <a:rPr lang="en-US" smtClean="0"/>
              <a:pPr/>
              <a:t>10</a:t>
            </a:fld>
            <a:endParaRPr lang="en-US"/>
          </a:p>
        </p:txBody>
      </p:sp>
    </p:spTree>
    <p:extLst>
      <p:ext uri="{BB962C8B-B14F-4D97-AF65-F5344CB8AC3E}">
        <p14:creationId xmlns:p14="http://schemas.microsoft.com/office/powerpoint/2010/main" val="985482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11</a:t>
            </a:fld>
            <a:endParaRPr lang="en-US"/>
          </a:p>
        </p:txBody>
      </p:sp>
    </p:spTree>
    <p:extLst>
      <p:ext uri="{BB962C8B-B14F-4D97-AF65-F5344CB8AC3E}">
        <p14:creationId xmlns:p14="http://schemas.microsoft.com/office/powerpoint/2010/main" val="824211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12</a:t>
            </a:fld>
            <a:endParaRPr lang="en-US"/>
          </a:p>
        </p:txBody>
      </p:sp>
    </p:spTree>
    <p:extLst>
      <p:ext uri="{BB962C8B-B14F-4D97-AF65-F5344CB8AC3E}">
        <p14:creationId xmlns:p14="http://schemas.microsoft.com/office/powerpoint/2010/main" val="2106922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14</a:t>
            </a:fld>
            <a:endParaRPr lang="en-US"/>
          </a:p>
        </p:txBody>
      </p:sp>
    </p:spTree>
    <p:extLst>
      <p:ext uri="{BB962C8B-B14F-4D97-AF65-F5344CB8AC3E}">
        <p14:creationId xmlns:p14="http://schemas.microsoft.com/office/powerpoint/2010/main" val="115537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7DDCD3-5158-49C4-B67D-3A563E01FC06}" type="slidenum">
              <a:rPr lang="en-US" smtClean="0"/>
              <a:pPr/>
              <a:t>15</a:t>
            </a:fld>
            <a:endParaRPr lang="en-US"/>
          </a:p>
        </p:txBody>
      </p:sp>
    </p:spTree>
    <p:extLst>
      <p:ext uri="{BB962C8B-B14F-4D97-AF65-F5344CB8AC3E}">
        <p14:creationId xmlns:p14="http://schemas.microsoft.com/office/powerpoint/2010/main" val="4032390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only strengths. The ones mentioned/addressed most often in the data sources that we synthesized.</a:t>
            </a:r>
          </a:p>
        </p:txBody>
      </p:sp>
      <p:sp>
        <p:nvSpPr>
          <p:cNvPr id="4" name="Slide Number Placeholder 3"/>
          <p:cNvSpPr>
            <a:spLocks noGrp="1"/>
          </p:cNvSpPr>
          <p:nvPr>
            <p:ph type="sldNum" sz="quarter" idx="5"/>
          </p:nvPr>
        </p:nvSpPr>
        <p:spPr/>
        <p:txBody>
          <a:bodyPr/>
          <a:lstStyle/>
          <a:p>
            <a:fld id="{D07DDCD3-5158-49C4-B67D-3A563E01FC06}" type="slidenum">
              <a:rPr lang="en-US" smtClean="0"/>
              <a:pPr/>
              <a:t>16</a:t>
            </a:fld>
            <a:endParaRPr lang="en-US"/>
          </a:p>
        </p:txBody>
      </p:sp>
    </p:spTree>
    <p:extLst>
      <p:ext uri="{BB962C8B-B14F-4D97-AF65-F5344CB8AC3E}">
        <p14:creationId xmlns:p14="http://schemas.microsoft.com/office/powerpoint/2010/main" val="1691559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18</a:t>
            </a:fld>
            <a:endParaRPr lang="en-US"/>
          </a:p>
        </p:txBody>
      </p:sp>
    </p:spTree>
    <p:extLst>
      <p:ext uri="{BB962C8B-B14F-4D97-AF65-F5344CB8AC3E}">
        <p14:creationId xmlns:p14="http://schemas.microsoft.com/office/powerpoint/2010/main" val="1552589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28</a:t>
            </a:fld>
            <a:endParaRPr lang="en-US"/>
          </a:p>
        </p:txBody>
      </p:sp>
    </p:spTree>
    <p:extLst>
      <p:ext uri="{BB962C8B-B14F-4D97-AF65-F5344CB8AC3E}">
        <p14:creationId xmlns:p14="http://schemas.microsoft.com/office/powerpoint/2010/main" val="1528681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29</a:t>
            </a:fld>
            <a:endParaRPr lang="en-US"/>
          </a:p>
        </p:txBody>
      </p:sp>
    </p:spTree>
    <p:extLst>
      <p:ext uri="{BB962C8B-B14F-4D97-AF65-F5344CB8AC3E}">
        <p14:creationId xmlns:p14="http://schemas.microsoft.com/office/powerpoint/2010/main" val="247785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7DDCD3-5158-49C4-B67D-3A563E01FC06}" type="slidenum">
              <a:rPr lang="en-US" smtClean="0"/>
              <a:pPr/>
              <a:t>31</a:t>
            </a:fld>
            <a:endParaRPr lang="en-US"/>
          </a:p>
        </p:txBody>
      </p:sp>
    </p:spTree>
    <p:extLst>
      <p:ext uri="{BB962C8B-B14F-4D97-AF65-F5344CB8AC3E}">
        <p14:creationId xmlns:p14="http://schemas.microsoft.com/office/powerpoint/2010/main" val="1969325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B509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2" name="Title 1"/>
          <p:cNvSpPr>
            <a:spLocks noGrp="1"/>
          </p:cNvSpPr>
          <p:nvPr>
            <p:ph type="ctrTitle" hasCustomPrompt="1"/>
          </p:nvPr>
        </p:nvSpPr>
        <p:spPr>
          <a:xfrm>
            <a:off x="5171440" y="2616200"/>
            <a:ext cx="3474720" cy="1518920"/>
          </a:xfrm>
          <a:prstGeom prst="rect">
            <a:avLst/>
          </a:prstGeom>
          <a:ln>
            <a:noFill/>
          </a:ln>
        </p:spPr>
        <p:txBody>
          <a:bodyPr>
            <a:normAutofit/>
          </a:bodyPr>
          <a:lstStyle>
            <a:lvl1pPr algn="r">
              <a:lnSpc>
                <a:spcPts val="4400"/>
              </a:lnSpc>
              <a:defRPr sz="4000">
                <a:ln>
                  <a:noFill/>
                </a:ln>
                <a:solidFill>
                  <a:schemeClr val="bg1"/>
                </a:solidFill>
                <a:latin typeface="Arial"/>
                <a:cs typeface="Arial"/>
              </a:defRPr>
            </a:lvl1pPr>
          </a:lstStyle>
          <a:p>
            <a:r>
              <a:rPr lang="en-US"/>
              <a:t>Title of Presentation</a:t>
            </a:r>
          </a:p>
        </p:txBody>
      </p:sp>
      <p:pic>
        <p:nvPicPr>
          <p:cNvPr id="5" name="Content Placeholder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976" y="1475489"/>
            <a:ext cx="4063624" cy="4259563"/>
          </a:xfrm>
          <a:prstGeom prst="roundRect">
            <a:avLst/>
          </a:prstGeom>
          <a:effectLst/>
        </p:spPr>
      </p:pic>
      <p:sp>
        <p:nvSpPr>
          <p:cNvPr id="4" name="TextBox 3"/>
          <p:cNvSpPr txBox="1"/>
          <p:nvPr userDrawn="1"/>
        </p:nvSpPr>
        <p:spPr>
          <a:xfrm>
            <a:off x="-1076960" y="1046480"/>
            <a:ext cx="184666" cy="369332"/>
          </a:xfrm>
          <a:prstGeom prst="rect">
            <a:avLst/>
          </a:prstGeom>
          <a:noFill/>
        </p:spPr>
        <p:txBody>
          <a:bodyPr wrap="none" rtlCol="0">
            <a:spAutoFit/>
          </a:bodyPr>
          <a:lstStyle/>
          <a:p>
            <a:endParaRPr lang="en-US"/>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44466" y="392488"/>
            <a:ext cx="2044757" cy="95371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ounded Rectangle 4"/>
          <p:cNvSpPr/>
          <p:nvPr userDrawn="1"/>
        </p:nvSpPr>
        <p:spPr>
          <a:xfrm>
            <a:off x="655320" y="457200"/>
            <a:ext cx="3657600" cy="59436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8" name="Title 1"/>
          <p:cNvSpPr>
            <a:spLocks noGrp="1"/>
          </p:cNvSpPr>
          <p:nvPr>
            <p:ph type="ctrTitle" hasCustomPrompt="1"/>
          </p:nvPr>
        </p:nvSpPr>
        <p:spPr>
          <a:xfrm>
            <a:off x="5171440" y="2616200"/>
            <a:ext cx="3474720" cy="1518920"/>
          </a:xfrm>
          <a:prstGeom prst="rect">
            <a:avLst/>
          </a:prstGeom>
          <a:ln>
            <a:noFill/>
          </a:ln>
        </p:spPr>
        <p:txBody>
          <a:bodyPr>
            <a:normAutofit/>
          </a:bodyPr>
          <a:lstStyle>
            <a:lvl1pPr algn="r">
              <a:lnSpc>
                <a:spcPts val="4400"/>
              </a:lnSpc>
              <a:defRPr sz="4000">
                <a:ln>
                  <a:noFill/>
                </a:ln>
                <a:solidFill>
                  <a:srgbClr val="B50938"/>
                </a:solidFill>
                <a:latin typeface="Arial"/>
                <a:cs typeface="Arial"/>
              </a:defRPr>
            </a:lvl1pPr>
          </a:lstStyle>
          <a:p>
            <a:r>
              <a:rPr lang="en-US"/>
              <a:t>Title of Presentation</a:t>
            </a:r>
          </a:p>
        </p:txBody>
      </p:sp>
      <p:pic>
        <p:nvPicPr>
          <p:cNvPr id="10" name="Picture 9" descr="Educare_revers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03720" y="443291"/>
            <a:ext cx="1691640" cy="824639"/>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619" y="1199901"/>
            <a:ext cx="3973001" cy="4474100"/>
          </a:xfrm>
          <a:prstGeom prst="roundRect">
            <a:avLst>
              <a:gd name="adj" fmla="val 16667"/>
            </a:avLst>
          </a:prstGeom>
          <a:ln>
            <a:noFill/>
          </a:ln>
          <a:effectLst/>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624199" y="247456"/>
            <a:ext cx="2279471" cy="1216307"/>
          </a:xfrm>
          <a:prstGeom prst="rect">
            <a:avLst/>
          </a:prstGeom>
        </p:spPr>
      </p:pic>
    </p:spTree>
    <p:extLst>
      <p:ext uri="{BB962C8B-B14F-4D97-AF65-F5344CB8AC3E}">
        <p14:creationId xmlns:p14="http://schemas.microsoft.com/office/powerpoint/2010/main" val="1945172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B509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2" name="Title 1"/>
          <p:cNvSpPr>
            <a:spLocks noGrp="1"/>
          </p:cNvSpPr>
          <p:nvPr>
            <p:ph type="ctrTitle" hasCustomPrompt="1"/>
          </p:nvPr>
        </p:nvSpPr>
        <p:spPr>
          <a:xfrm>
            <a:off x="1573485" y="4430842"/>
            <a:ext cx="6927306" cy="562430"/>
          </a:xfrm>
          <a:prstGeom prst="rect">
            <a:avLst/>
          </a:prstGeom>
          <a:ln>
            <a:noFill/>
          </a:ln>
        </p:spPr>
        <p:txBody>
          <a:bodyPr>
            <a:normAutofit/>
          </a:bodyPr>
          <a:lstStyle>
            <a:lvl1pPr algn="r">
              <a:lnSpc>
                <a:spcPts val="3800"/>
              </a:lnSpc>
              <a:defRPr sz="3600">
                <a:ln>
                  <a:noFill/>
                </a:ln>
                <a:solidFill>
                  <a:schemeClr val="bg1"/>
                </a:solidFill>
                <a:latin typeface="Arial"/>
                <a:cs typeface="Arial"/>
              </a:defRPr>
            </a:lvl1pPr>
          </a:lstStyle>
          <a:p>
            <a:r>
              <a:rPr lang="en-US"/>
              <a:t>Title of Presentation</a:t>
            </a:r>
          </a:p>
        </p:txBody>
      </p:sp>
      <p:sp>
        <p:nvSpPr>
          <p:cNvPr id="5" name="Rounded Rectangle 4"/>
          <p:cNvSpPr/>
          <p:nvPr userDrawn="1"/>
        </p:nvSpPr>
        <p:spPr>
          <a:xfrm>
            <a:off x="655320" y="457200"/>
            <a:ext cx="3657600" cy="594360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pic>
        <p:nvPicPr>
          <p:cNvPr id="4" name="Picture 3" descr="montage.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800"/>
          <a:stretch/>
        </p:blipFill>
        <p:spPr>
          <a:xfrm>
            <a:off x="631688" y="1676400"/>
            <a:ext cx="7831592" cy="2529839"/>
          </a:xfrm>
          <a:prstGeom prst="round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9936" y="361345"/>
            <a:ext cx="2044757" cy="953711"/>
          </a:xfrm>
          <a:prstGeom prst="rect">
            <a:avLst/>
          </a:prstGeom>
        </p:spPr>
      </p:pic>
    </p:spTree>
    <p:extLst>
      <p:ext uri="{BB962C8B-B14F-4D97-AF65-F5344CB8AC3E}">
        <p14:creationId xmlns:p14="http://schemas.microsoft.com/office/powerpoint/2010/main" val="379573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Rectangle 5"/>
          <p:cNvSpPr/>
          <p:nvPr userDrawn="1"/>
        </p:nvSpPr>
        <p:spPr>
          <a:xfrm>
            <a:off x="0" y="-8467"/>
            <a:ext cx="9144000" cy="68580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t>    </a:t>
            </a:r>
          </a:p>
        </p:txBody>
      </p:sp>
      <p:sp>
        <p:nvSpPr>
          <p:cNvPr id="10" name="Title 1"/>
          <p:cNvSpPr>
            <a:spLocks noGrp="1"/>
          </p:cNvSpPr>
          <p:nvPr>
            <p:ph type="ctrTitle" hasCustomPrompt="1"/>
          </p:nvPr>
        </p:nvSpPr>
        <p:spPr>
          <a:xfrm>
            <a:off x="1593805" y="3140522"/>
            <a:ext cx="6927306" cy="562430"/>
          </a:xfrm>
          <a:prstGeom prst="rect">
            <a:avLst/>
          </a:prstGeom>
          <a:ln>
            <a:noFill/>
          </a:ln>
        </p:spPr>
        <p:txBody>
          <a:bodyPr>
            <a:noAutofit/>
          </a:bodyPr>
          <a:lstStyle>
            <a:lvl1pPr algn="r">
              <a:lnSpc>
                <a:spcPts val="3800"/>
              </a:lnSpc>
              <a:defRPr sz="4000">
                <a:ln>
                  <a:noFill/>
                </a:ln>
                <a:solidFill>
                  <a:srgbClr val="B50938"/>
                </a:solidFill>
                <a:latin typeface="Arial"/>
                <a:cs typeface="Arial"/>
              </a:defRPr>
            </a:lvl1pPr>
          </a:lstStyle>
          <a:p>
            <a:r>
              <a:rPr lang="en-US"/>
              <a:t>Section Slide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3486" y="348831"/>
            <a:ext cx="1825034" cy="973823"/>
          </a:xfrm>
          <a:prstGeom prst="rect">
            <a:avLst/>
          </a:prstGeom>
        </p:spPr>
      </p:pic>
    </p:spTree>
    <p:extLst>
      <p:ext uri="{BB962C8B-B14F-4D97-AF65-F5344CB8AC3E}">
        <p14:creationId xmlns:p14="http://schemas.microsoft.com/office/powerpoint/2010/main" val="2945796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663" y="1307728"/>
            <a:ext cx="8342639" cy="4964990"/>
          </a:xfrm>
          <a:prstGeom prst="rect">
            <a:avLst/>
          </a:prstGeom>
        </p:spPr>
        <p:txBody>
          <a:bodyPr>
            <a:normAutofit/>
          </a:bodyPr>
          <a:lstStyle>
            <a:lvl1pPr marL="342900" indent="-342900">
              <a:lnSpc>
                <a:spcPts val="2400"/>
              </a:lnSpc>
              <a:spcBef>
                <a:spcPts val="0"/>
              </a:spcBef>
              <a:buClr>
                <a:srgbClr val="B50938"/>
              </a:buClr>
              <a:buFont typeface="Arial" charset="0"/>
              <a:buChar char="•"/>
              <a:defRPr sz="2000" spc="20">
                <a:solidFill>
                  <a:schemeClr val="tx1">
                    <a:lumMod val="65000"/>
                    <a:lumOff val="35000"/>
                  </a:schemeClr>
                </a:solidFill>
                <a:latin typeface="Arial"/>
                <a:cs typeface="Arial"/>
              </a:defRPr>
            </a:lvl1pPr>
            <a:lvl2pPr marL="820674" indent="-457200">
              <a:buClr>
                <a:srgbClr val="B50938"/>
              </a:buClr>
              <a:buSzPct val="70000"/>
              <a:buFont typeface="Arial" panose="020B0604020202020204" pitchFamily="34" charset="0"/>
              <a:buChar char="○"/>
              <a:defRPr sz="2000">
                <a:solidFill>
                  <a:srgbClr val="595959"/>
                </a:solidFill>
                <a:latin typeface="Arial"/>
                <a:cs typeface="Arial"/>
              </a:defRPr>
            </a:lvl2pPr>
            <a:lvl3pPr>
              <a:buClr>
                <a:srgbClr val="B50938"/>
              </a:buClr>
              <a:defRPr sz="2000">
                <a:solidFill>
                  <a:srgbClr val="595959"/>
                </a:solidFill>
                <a:latin typeface="Arial"/>
                <a:cs typeface="Arial"/>
              </a:defRPr>
            </a:lvl3pPr>
            <a:lvl4pPr>
              <a:defRPr sz="2400">
                <a:solidFill>
                  <a:schemeClr val="tx1">
                    <a:lumMod val="85000"/>
                    <a:lumOff val="15000"/>
                  </a:schemeClr>
                </a:solidFill>
                <a:latin typeface="Arial"/>
                <a:cs typeface="Arial"/>
              </a:defRPr>
            </a:lvl4pPr>
            <a:lvl5pPr>
              <a:defRPr sz="2400">
                <a:solidFill>
                  <a:schemeClr val="tx1">
                    <a:lumMod val="85000"/>
                    <a:lumOff val="15000"/>
                  </a:schemeClr>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userDrawn="1"/>
        </p:nvSpPr>
        <p:spPr>
          <a:xfrm>
            <a:off x="0" y="6667500"/>
            <a:ext cx="9144000" cy="1905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6736080" y="6345141"/>
            <a:ext cx="2133600" cy="321379"/>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 </a:t>
            </a:r>
            <a:fld id="{EA7FC2BA-D045-45E7-B2EC-0B30E086845B}" type="slidenum">
              <a:rPr lang="en-US" sz="1000" smtClean="0"/>
              <a:pPr/>
              <a:t>‹#›</a:t>
            </a:fld>
            <a:endParaRPr lang="en-US"/>
          </a:p>
        </p:txBody>
      </p:sp>
      <p:sp>
        <p:nvSpPr>
          <p:cNvPr id="16" name="Title 1"/>
          <p:cNvSpPr>
            <a:spLocks noGrp="1"/>
          </p:cNvSpPr>
          <p:nvPr>
            <p:ph type="title"/>
          </p:nvPr>
        </p:nvSpPr>
        <p:spPr>
          <a:xfrm>
            <a:off x="381663" y="579438"/>
            <a:ext cx="6979717" cy="680402"/>
          </a:xfrm>
          <a:prstGeom prst="rect">
            <a:avLst/>
          </a:prstGeom>
        </p:spPr>
        <p:txBody>
          <a:bodyPr>
            <a:normAutofit/>
          </a:bodyPr>
          <a:lstStyle>
            <a:lvl1pPr algn="l">
              <a:lnSpc>
                <a:spcPts val="3600"/>
              </a:lnSpc>
              <a:defRPr sz="3000" b="1" i="0" baseline="0">
                <a:solidFill>
                  <a:srgbClr val="B50938"/>
                </a:solidFill>
                <a:latin typeface="Arial"/>
                <a:cs typeface="Arial"/>
              </a:defRPr>
            </a:lvl1pPr>
          </a:lstStyle>
          <a:p>
            <a:r>
              <a:rPr lang="en-US"/>
              <a:t>Click to edit Master title style</a:t>
            </a:r>
          </a:p>
        </p:txBody>
      </p:sp>
      <p:cxnSp>
        <p:nvCxnSpPr>
          <p:cNvPr id="18" name="Straight Connector 17"/>
          <p:cNvCxnSpPr/>
          <p:nvPr userDrawn="1"/>
        </p:nvCxnSpPr>
        <p:spPr>
          <a:xfrm>
            <a:off x="455455" y="1148080"/>
            <a:ext cx="8302465" cy="0"/>
          </a:xfrm>
          <a:prstGeom prst="line">
            <a:avLst/>
          </a:prstGeom>
          <a:ln w="6350" cmpd="sng">
            <a:solidFill>
              <a:srgbClr val="B50938"/>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7712" y="137809"/>
            <a:ext cx="1803594" cy="962383"/>
          </a:xfrm>
          <a:prstGeom prst="rect">
            <a:avLst/>
          </a:prstGeom>
        </p:spPr>
      </p:pic>
    </p:spTree>
    <p:extLst>
      <p:ext uri="{BB962C8B-B14F-4D97-AF65-F5344CB8AC3E}">
        <p14:creationId xmlns:p14="http://schemas.microsoft.com/office/powerpoint/2010/main" val="1283017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5760" y="579438"/>
            <a:ext cx="6995620" cy="680402"/>
          </a:xfrm>
          <a:prstGeom prst="rect">
            <a:avLst/>
          </a:prstGeom>
        </p:spPr>
        <p:txBody>
          <a:bodyPr>
            <a:normAutofit/>
          </a:bodyPr>
          <a:lstStyle>
            <a:lvl1pPr algn="l">
              <a:lnSpc>
                <a:spcPts val="3600"/>
              </a:lnSpc>
              <a:defRPr sz="3000" b="1" i="0" baseline="0">
                <a:solidFill>
                  <a:srgbClr val="B50938"/>
                </a:solidFill>
                <a:latin typeface="Arial"/>
                <a:cs typeface="Arial"/>
              </a:defRPr>
            </a:lvl1pPr>
          </a:lstStyle>
          <a:p>
            <a:r>
              <a:rPr lang="en-US"/>
              <a:t>Click to edit Master title style</a:t>
            </a:r>
          </a:p>
        </p:txBody>
      </p:sp>
      <p:sp>
        <p:nvSpPr>
          <p:cNvPr id="3" name="Content Placeholder 2"/>
          <p:cNvSpPr>
            <a:spLocks noGrp="1"/>
          </p:cNvSpPr>
          <p:nvPr>
            <p:ph idx="1"/>
          </p:nvPr>
        </p:nvSpPr>
        <p:spPr>
          <a:xfrm>
            <a:off x="357809" y="1304919"/>
            <a:ext cx="5072931" cy="4968240"/>
          </a:xfrm>
          <a:prstGeom prst="rect">
            <a:avLst/>
          </a:prstGeom>
        </p:spPr>
        <p:txBody>
          <a:bodyPr>
            <a:normAutofit/>
          </a:bodyPr>
          <a:lstStyle>
            <a:lvl1pPr marL="342900" indent="-342900">
              <a:lnSpc>
                <a:spcPts val="2400"/>
              </a:lnSpc>
              <a:buClr>
                <a:srgbClr val="B50938"/>
              </a:buClr>
              <a:buFont typeface="Arial" panose="020B0604020202020204" pitchFamily="34" charset="0"/>
              <a:buChar char="•"/>
              <a:defRPr sz="2000" b="0" i="0" spc="20">
                <a:solidFill>
                  <a:schemeClr val="tx1">
                    <a:lumMod val="65000"/>
                    <a:lumOff val="35000"/>
                  </a:schemeClr>
                </a:solidFill>
                <a:latin typeface="Arial"/>
                <a:cs typeface="Arial"/>
              </a:defRPr>
            </a:lvl1pPr>
            <a:lvl2pPr marL="649224" indent="-285750">
              <a:buClr>
                <a:srgbClr val="B50938"/>
              </a:buClr>
              <a:buSzPct val="70000"/>
              <a:buFont typeface="Courier New" panose="02070309020205020404" pitchFamily="49" charset="0"/>
              <a:buChar char="o"/>
              <a:defRPr sz="2000">
                <a:solidFill>
                  <a:srgbClr val="595959"/>
                </a:solidFill>
                <a:latin typeface="Arial"/>
                <a:cs typeface="Arial"/>
              </a:defRPr>
            </a:lvl2pPr>
            <a:lvl3pPr>
              <a:buClr>
                <a:srgbClr val="B50938"/>
              </a:buClr>
              <a:defRPr sz="2000">
                <a:solidFill>
                  <a:srgbClr val="595959"/>
                </a:solidFill>
                <a:latin typeface="Arial"/>
                <a:cs typeface="Arial"/>
              </a:defRPr>
            </a:lvl3pPr>
            <a:lvl4pPr>
              <a:defRPr sz="2400">
                <a:solidFill>
                  <a:schemeClr val="tx1">
                    <a:lumMod val="85000"/>
                    <a:lumOff val="15000"/>
                  </a:schemeClr>
                </a:solidFill>
                <a:latin typeface="Arial"/>
                <a:cs typeface="Arial"/>
              </a:defRPr>
            </a:lvl4pPr>
            <a:lvl5pPr>
              <a:defRPr sz="2400">
                <a:solidFill>
                  <a:schemeClr val="tx1">
                    <a:lumMod val="85000"/>
                    <a:lumOff val="15000"/>
                  </a:schemeClr>
                </a:solidFill>
                <a:latin typeface="Arial"/>
                <a:cs typeface="Arial"/>
              </a:defRPr>
            </a:lvl5pPr>
          </a:lstStyle>
          <a:p>
            <a:pPr lvl="0"/>
            <a:r>
              <a:rPr lang="en-US"/>
              <a:t>Click to edit Master text styles</a:t>
            </a:r>
          </a:p>
          <a:p>
            <a:pPr lvl="1"/>
            <a:r>
              <a:rPr lang="en-US"/>
              <a:t>Second level</a:t>
            </a:r>
          </a:p>
          <a:p>
            <a:pPr lvl="2"/>
            <a:r>
              <a:rPr lang="en-US"/>
              <a:t>Third level</a:t>
            </a:r>
          </a:p>
        </p:txBody>
      </p:sp>
      <p:sp>
        <p:nvSpPr>
          <p:cNvPr id="4" name="Rectangle 3"/>
          <p:cNvSpPr/>
          <p:nvPr userDrawn="1"/>
        </p:nvSpPr>
        <p:spPr>
          <a:xfrm>
            <a:off x="0" y="6667500"/>
            <a:ext cx="9144000" cy="1905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userDrawn="1"/>
        </p:nvCxnSpPr>
        <p:spPr>
          <a:xfrm>
            <a:off x="427080" y="1148080"/>
            <a:ext cx="8330840" cy="0"/>
          </a:xfrm>
          <a:prstGeom prst="line">
            <a:avLst/>
          </a:prstGeom>
          <a:ln w="6350" cmpd="sng">
            <a:solidFill>
              <a:srgbClr val="B50938"/>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5"/>
          <p:cNvSpPr>
            <a:spLocks noGrp="1"/>
          </p:cNvSpPr>
          <p:nvPr>
            <p:ph type="sldNum" sz="quarter" idx="4"/>
          </p:nvPr>
        </p:nvSpPr>
        <p:spPr>
          <a:xfrm>
            <a:off x="6736080" y="6345141"/>
            <a:ext cx="2133600" cy="321379"/>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 </a:t>
            </a:r>
            <a:fld id="{EA7FC2BA-D045-45E7-B2EC-0B30E086845B}" type="slidenum">
              <a:rPr lang="en-US" sz="1000"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8074" y="134895"/>
            <a:ext cx="1803594" cy="96238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31004" y="4661608"/>
            <a:ext cx="398200" cy="398200"/>
          </a:xfrm>
          <a:prstGeom prst="rect">
            <a:avLst/>
          </a:prstGeom>
        </p:spPr>
      </p:pic>
      <p:sp>
        <p:nvSpPr>
          <p:cNvPr id="4" name="TextBox 3"/>
          <p:cNvSpPr txBox="1"/>
          <p:nvPr userDrawn="1"/>
        </p:nvSpPr>
        <p:spPr>
          <a:xfrm>
            <a:off x="1601978" y="4748942"/>
            <a:ext cx="2621280" cy="369332"/>
          </a:xfrm>
          <a:prstGeom prst="rect">
            <a:avLst/>
          </a:prstGeom>
          <a:noFill/>
        </p:spPr>
        <p:txBody>
          <a:bodyPr wrap="square" rtlCol="0">
            <a:spAutoFit/>
          </a:bodyPr>
          <a:lstStyle/>
          <a:p>
            <a:r>
              <a:rPr lang="en-US">
                <a:solidFill>
                  <a:schemeClr val="tx1">
                    <a:lumMod val="65000"/>
                    <a:lumOff val="35000"/>
                  </a:schemeClr>
                </a:solidFill>
                <a:latin typeface="Arial"/>
                <a:cs typeface="Arial"/>
              </a:rPr>
              <a:t>EducareSchools.org</a:t>
            </a:r>
          </a:p>
        </p:txBody>
      </p:sp>
      <p:sp>
        <p:nvSpPr>
          <p:cNvPr id="14" name="TextBox 13"/>
          <p:cNvSpPr txBox="1"/>
          <p:nvPr userDrawn="1"/>
        </p:nvSpPr>
        <p:spPr>
          <a:xfrm>
            <a:off x="1594861" y="5720160"/>
            <a:ext cx="2621280" cy="369332"/>
          </a:xfrm>
          <a:prstGeom prst="rect">
            <a:avLst/>
          </a:prstGeom>
          <a:noFill/>
        </p:spPr>
        <p:txBody>
          <a:bodyPr wrap="square" rtlCol="0">
            <a:spAutoFit/>
          </a:bodyPr>
          <a:lstStyle/>
          <a:p>
            <a:r>
              <a:rPr lang="en-US">
                <a:solidFill>
                  <a:schemeClr val="tx1">
                    <a:lumMod val="65000"/>
                    <a:lumOff val="35000"/>
                  </a:schemeClr>
                </a:solidFill>
                <a:latin typeface="Arial"/>
                <a:cs typeface="Arial"/>
              </a:rPr>
              <a:t>@</a:t>
            </a:r>
            <a:r>
              <a:rPr lang="en-US" err="1">
                <a:solidFill>
                  <a:srgbClr val="595959"/>
                </a:solidFill>
                <a:latin typeface="Arial"/>
                <a:cs typeface="Arial"/>
              </a:rPr>
              <a:t>EducareSchools</a:t>
            </a:r>
            <a:endParaRPr lang="en-US">
              <a:solidFill>
                <a:srgbClr val="595959"/>
              </a:solidFill>
              <a:latin typeface="Arial"/>
              <a:cs typeface="Arial"/>
            </a:endParaRPr>
          </a:p>
        </p:txBody>
      </p:sp>
      <p:sp>
        <p:nvSpPr>
          <p:cNvPr id="15" name="TextBox 14"/>
          <p:cNvSpPr txBox="1"/>
          <p:nvPr userDrawn="1"/>
        </p:nvSpPr>
        <p:spPr>
          <a:xfrm>
            <a:off x="1616430" y="6204150"/>
            <a:ext cx="3720951" cy="369332"/>
          </a:xfrm>
          <a:prstGeom prst="rect">
            <a:avLst/>
          </a:prstGeom>
          <a:noFill/>
        </p:spPr>
        <p:txBody>
          <a:bodyPr wrap="square" rtlCol="0">
            <a:spAutoFit/>
          </a:bodyPr>
          <a:lstStyle/>
          <a:p>
            <a:r>
              <a:rPr lang="en-US" err="1">
                <a:solidFill>
                  <a:schemeClr val="tx1">
                    <a:lumMod val="65000"/>
                    <a:lumOff val="35000"/>
                  </a:schemeClr>
                </a:solidFill>
                <a:latin typeface="Arial"/>
                <a:cs typeface="Arial"/>
              </a:rPr>
              <a:t>youtube.com</a:t>
            </a:r>
            <a:r>
              <a:rPr lang="en-US">
                <a:solidFill>
                  <a:schemeClr val="tx1">
                    <a:lumMod val="65000"/>
                    <a:lumOff val="35000"/>
                  </a:schemeClr>
                </a:solidFill>
                <a:latin typeface="Arial"/>
                <a:cs typeface="Arial"/>
              </a:rPr>
              <a:t>/user/</a:t>
            </a:r>
            <a:r>
              <a:rPr lang="en-US" err="1">
                <a:solidFill>
                  <a:schemeClr val="tx1">
                    <a:lumMod val="65000"/>
                    <a:lumOff val="35000"/>
                  </a:schemeClr>
                </a:solidFill>
                <a:latin typeface="Arial"/>
                <a:cs typeface="Arial"/>
              </a:rPr>
              <a:t>educareschools</a:t>
            </a:r>
            <a:endParaRPr lang="en-US">
              <a:solidFill>
                <a:schemeClr val="tx1">
                  <a:lumMod val="65000"/>
                  <a:lumOff val="35000"/>
                </a:schemeClr>
              </a:solidFill>
              <a:latin typeface="Arial"/>
              <a:cs typeface="Arial"/>
            </a:endParaRPr>
          </a:p>
        </p:txBody>
      </p:sp>
      <p:pic>
        <p:nvPicPr>
          <p:cNvPr id="26" name="Picture 25"/>
          <p:cNvPicPr>
            <a:picLocks noChangeAspect="1"/>
          </p:cNvPicPr>
          <p:nvPr userDrawn="1"/>
        </p:nvPicPr>
        <p:blipFill>
          <a:blip r:embed="rId3" cstate="print"/>
          <a:stretch>
            <a:fillRect/>
          </a:stretch>
        </p:blipFill>
        <p:spPr>
          <a:xfrm>
            <a:off x="1262041" y="5802938"/>
            <a:ext cx="336127" cy="277305"/>
          </a:xfrm>
          <a:prstGeom prst="rect">
            <a:avLst/>
          </a:prstGeom>
        </p:spPr>
      </p:pic>
      <p:pic>
        <p:nvPicPr>
          <p:cNvPr id="28" name="Picture 27"/>
          <p:cNvPicPr>
            <a:picLocks noChangeAspect="1"/>
          </p:cNvPicPr>
          <p:nvPr userDrawn="1"/>
        </p:nvPicPr>
        <p:blipFill>
          <a:blip r:embed="rId4" cstate="print"/>
          <a:stretch>
            <a:fillRect/>
          </a:stretch>
        </p:blipFill>
        <p:spPr>
          <a:xfrm>
            <a:off x="1028359" y="6329158"/>
            <a:ext cx="543139" cy="21887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2111" y="984251"/>
            <a:ext cx="5355573" cy="3570382"/>
          </a:xfrm>
          <a:prstGeom prst="roundRect">
            <a:avLst/>
          </a:prstGeom>
        </p:spPr>
      </p:pic>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262041" y="5268558"/>
            <a:ext cx="311910" cy="311910"/>
          </a:xfrm>
          <a:prstGeom prst="rect">
            <a:avLst/>
          </a:prstGeom>
        </p:spPr>
      </p:pic>
      <p:sp>
        <p:nvSpPr>
          <p:cNvPr id="18" name="TextBox 17"/>
          <p:cNvSpPr txBox="1"/>
          <p:nvPr userDrawn="1"/>
        </p:nvSpPr>
        <p:spPr>
          <a:xfrm>
            <a:off x="1616430" y="5215365"/>
            <a:ext cx="3609045" cy="369332"/>
          </a:xfrm>
          <a:prstGeom prst="rect">
            <a:avLst/>
          </a:prstGeom>
          <a:noFill/>
        </p:spPr>
        <p:txBody>
          <a:bodyPr wrap="square" rtlCol="0">
            <a:spAutoFit/>
          </a:bodyPr>
          <a:lstStyle/>
          <a:p>
            <a:r>
              <a:rPr lang="en-US" sz="1800">
                <a:solidFill>
                  <a:schemeClr val="tx1">
                    <a:lumMod val="65000"/>
                    <a:lumOff val="35000"/>
                  </a:schemeClr>
                </a:solidFill>
                <a:latin typeface="Arial"/>
                <a:cs typeface="Arial"/>
              </a:rPr>
              <a:t>facebook.com/</a:t>
            </a:r>
            <a:r>
              <a:rPr lang="en-US" sz="1800" err="1">
                <a:solidFill>
                  <a:schemeClr val="tx1">
                    <a:lumMod val="65000"/>
                    <a:lumOff val="35000"/>
                  </a:schemeClr>
                </a:solidFill>
                <a:latin typeface="Arial"/>
                <a:cs typeface="Arial"/>
              </a:rPr>
              <a:t>educarenetwork</a:t>
            </a:r>
            <a:endParaRPr lang="en-US" sz="1800">
              <a:solidFill>
                <a:schemeClr val="tx1">
                  <a:lumMod val="65000"/>
                  <a:lumOff val="35000"/>
                </a:schemeClr>
              </a:solidFill>
              <a:latin typeface="Arial"/>
              <a:cs typeface="Arial"/>
            </a:endParaRPr>
          </a:p>
        </p:txBody>
      </p:sp>
      <p:pic>
        <p:nvPicPr>
          <p:cNvPr id="12" name="Picture 1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956962" y="137803"/>
            <a:ext cx="1803594" cy="96238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809" y="1304919"/>
            <a:ext cx="5072931" cy="4968240"/>
          </a:xfrm>
          <a:prstGeom prst="rect">
            <a:avLst/>
          </a:prstGeom>
        </p:spPr>
        <p:txBody>
          <a:bodyPr>
            <a:normAutofit/>
          </a:bodyPr>
          <a:lstStyle>
            <a:lvl1pPr marL="342900" indent="-342900">
              <a:lnSpc>
                <a:spcPts val="2400"/>
              </a:lnSpc>
              <a:buClr>
                <a:srgbClr val="B50938"/>
              </a:buClr>
              <a:buFont typeface="Arial" panose="020B0604020202020204" pitchFamily="34" charset="0"/>
              <a:buChar char="•"/>
              <a:defRPr sz="2000" b="0" i="0" spc="20">
                <a:solidFill>
                  <a:schemeClr val="tx1">
                    <a:lumMod val="65000"/>
                    <a:lumOff val="35000"/>
                  </a:schemeClr>
                </a:solidFill>
                <a:latin typeface="Arial"/>
                <a:cs typeface="Arial"/>
              </a:defRPr>
            </a:lvl1pPr>
            <a:lvl2pPr marL="649224" indent="-285750">
              <a:buClr>
                <a:srgbClr val="B50938"/>
              </a:buClr>
              <a:buSzPct val="70000"/>
              <a:buFont typeface="Courier New" panose="02070309020205020404" pitchFamily="49" charset="0"/>
              <a:buChar char="o"/>
              <a:defRPr sz="2000">
                <a:solidFill>
                  <a:srgbClr val="595959"/>
                </a:solidFill>
                <a:latin typeface="Arial"/>
                <a:cs typeface="Arial"/>
              </a:defRPr>
            </a:lvl2pPr>
            <a:lvl3pPr>
              <a:buClr>
                <a:srgbClr val="B50938"/>
              </a:buClr>
              <a:defRPr sz="2000">
                <a:solidFill>
                  <a:srgbClr val="595959"/>
                </a:solidFill>
                <a:latin typeface="Arial"/>
                <a:cs typeface="Arial"/>
              </a:defRPr>
            </a:lvl3pPr>
            <a:lvl4pPr>
              <a:defRPr sz="2400">
                <a:solidFill>
                  <a:schemeClr val="tx1">
                    <a:lumMod val="85000"/>
                    <a:lumOff val="15000"/>
                  </a:schemeClr>
                </a:solidFill>
                <a:latin typeface="Arial"/>
                <a:cs typeface="Arial"/>
              </a:defRPr>
            </a:lvl4pPr>
            <a:lvl5pPr>
              <a:defRPr sz="2400">
                <a:solidFill>
                  <a:schemeClr val="tx1">
                    <a:lumMod val="85000"/>
                    <a:lumOff val="15000"/>
                  </a:schemeClr>
                </a:solidFill>
                <a:latin typeface="Arial"/>
                <a:cs typeface="Arial"/>
              </a:defRPr>
            </a:lvl5pPr>
          </a:lstStyle>
          <a:p>
            <a:pPr lvl="0"/>
            <a:r>
              <a:rPr lang="en-US"/>
              <a:t>Click to edit Master text styles</a:t>
            </a:r>
          </a:p>
          <a:p>
            <a:pPr lvl="1"/>
            <a:r>
              <a:rPr lang="en-US"/>
              <a:t>Second level</a:t>
            </a:r>
          </a:p>
          <a:p>
            <a:pPr lvl="2"/>
            <a:r>
              <a:rPr lang="en-US"/>
              <a:t>Third level</a:t>
            </a:r>
          </a:p>
        </p:txBody>
      </p:sp>
      <p:sp>
        <p:nvSpPr>
          <p:cNvPr id="4" name="Rectangle 3"/>
          <p:cNvSpPr/>
          <p:nvPr userDrawn="1"/>
        </p:nvSpPr>
        <p:spPr>
          <a:xfrm>
            <a:off x="0" y="6667500"/>
            <a:ext cx="9144000" cy="190500"/>
          </a:xfrm>
          <a:prstGeom prst="rect">
            <a:avLst/>
          </a:prstGeom>
          <a:solidFill>
            <a:srgbClr val="BDBCB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5"/>
          <p:cNvSpPr>
            <a:spLocks noGrp="1"/>
          </p:cNvSpPr>
          <p:nvPr>
            <p:ph type="sldNum" sz="quarter" idx="4"/>
          </p:nvPr>
        </p:nvSpPr>
        <p:spPr>
          <a:xfrm>
            <a:off x="6736080" y="6345141"/>
            <a:ext cx="2133600" cy="321379"/>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 </a:t>
            </a:r>
            <a:fld id="{EA7FC2BA-D045-45E7-B2EC-0B30E086845B}" type="slidenum">
              <a:rPr lang="en-US" sz="1000"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58074" y="134895"/>
            <a:ext cx="1803594" cy="962383"/>
          </a:xfrm>
          <a:prstGeom prst="rect">
            <a:avLst/>
          </a:prstGeom>
        </p:spPr>
      </p:pic>
    </p:spTree>
    <p:extLst>
      <p:ext uri="{BB962C8B-B14F-4D97-AF65-F5344CB8AC3E}">
        <p14:creationId xmlns:p14="http://schemas.microsoft.com/office/powerpoint/2010/main" val="2251050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8" r:id="rId4"/>
    <p:sldLayoutId id="2147483661" r:id="rId5"/>
    <p:sldLayoutId id="2147483650" r:id="rId6"/>
    <p:sldLayoutId id="2147483652" r:id="rId7"/>
    <p:sldLayoutId id="2147483663" r:id="rId8"/>
  </p:sldLayoutIdLst>
  <p:hf hdr="0" ftr="0" dt="0"/>
  <p:txStyles>
    <p:titleStyle>
      <a:lvl1pPr algn="l" defTabSz="914400" rtl="0" eaLnBrk="1" latinLnBrk="0" hangingPunct="1">
        <a:spcBef>
          <a:spcPct val="0"/>
        </a:spcBef>
        <a:buNone/>
        <a:defRPr sz="3600"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hyperlink" Target="https://community.startearly.org/educareshare/m/library/3417" TargetMode="External"/><Relationship Id="rId3" Type="http://schemas.openxmlformats.org/officeDocument/2006/relationships/hyperlink" Target="https://community.startearly.org/educareshare/m/library/3537" TargetMode="External"/><Relationship Id="rId7" Type="http://schemas.openxmlformats.org/officeDocument/2006/relationships/hyperlink" Target="https://www.educareschools.org/what-we-do/research/research-agenda/"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community.startearly.org/educareshare/m/library/3226" TargetMode="External"/><Relationship Id="rId5" Type="http://schemas.openxmlformats.org/officeDocument/2006/relationships/hyperlink" Target="https://community.startearly.org/educareshare/w/resource-collections/734/educare-learning-network-member-requirements" TargetMode="External"/><Relationship Id="rId4" Type="http://schemas.openxmlformats.org/officeDocument/2006/relationships/hyperlink" Target="https://community.startearly.org/educareshare/m/library/3419" TargetMode="External"/><Relationship Id="rId9" Type="http://schemas.openxmlformats.org/officeDocument/2006/relationships/hyperlink" Target="https://community.startearly.org/educareshare/educare-research-evaluation-and-data-strategy-work-group/m/resources/3480"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8958" y="1786270"/>
            <a:ext cx="3915292" cy="2165970"/>
          </a:xfrm>
          <a:prstGeom prst="rect">
            <a:avLst/>
          </a:prstGeom>
        </p:spPr>
        <p:txBody>
          <a:bodyPr>
            <a:normAutofit/>
          </a:bodyPr>
          <a:lstStyle/>
          <a:p>
            <a:pPr>
              <a:lnSpc>
                <a:spcPts val="4200"/>
              </a:lnSpc>
            </a:pPr>
            <a:r>
              <a:rPr lang="en-US" sz="3200" dirty="0"/>
              <a:t>The Future of  Educare Research</a:t>
            </a:r>
          </a:p>
        </p:txBody>
      </p:sp>
      <p:sp>
        <p:nvSpPr>
          <p:cNvPr id="3" name="TextBox 2"/>
          <p:cNvSpPr txBox="1"/>
          <p:nvPr/>
        </p:nvSpPr>
        <p:spPr>
          <a:xfrm>
            <a:off x="4874150" y="4436318"/>
            <a:ext cx="3730100" cy="1914883"/>
          </a:xfrm>
          <a:prstGeom prst="rect">
            <a:avLst/>
          </a:prstGeom>
          <a:noFill/>
        </p:spPr>
        <p:txBody>
          <a:bodyPr wrap="square" rtlCol="0">
            <a:spAutoFit/>
          </a:bodyPr>
          <a:lstStyle/>
          <a:p>
            <a:pPr algn="r">
              <a:lnSpc>
                <a:spcPct val="120000"/>
              </a:lnSpc>
              <a:spcAft>
                <a:spcPts val="300"/>
              </a:spcAft>
            </a:pPr>
            <a:r>
              <a:rPr lang="en-US" sz="1600" dirty="0">
                <a:solidFill>
                  <a:srgbClr val="B50938"/>
                </a:solidFill>
                <a:latin typeface="Arial"/>
                <a:cs typeface="Arial"/>
              </a:rPr>
              <a:t>Educare Network Data Camp</a:t>
            </a:r>
          </a:p>
          <a:p>
            <a:pPr algn="r">
              <a:lnSpc>
                <a:spcPct val="120000"/>
              </a:lnSpc>
              <a:spcAft>
                <a:spcPts val="300"/>
              </a:spcAft>
            </a:pPr>
            <a:r>
              <a:rPr lang="en-US" sz="1600" dirty="0">
                <a:solidFill>
                  <a:srgbClr val="B50938"/>
                </a:solidFill>
                <a:latin typeface="Arial"/>
                <a:cs typeface="Arial"/>
              </a:rPr>
              <a:t>December 7, 2023</a:t>
            </a:r>
          </a:p>
          <a:p>
            <a:pPr algn="r">
              <a:lnSpc>
                <a:spcPct val="120000"/>
              </a:lnSpc>
            </a:pPr>
            <a:r>
              <a:rPr lang="en-US" sz="1600" dirty="0">
                <a:solidFill>
                  <a:srgbClr val="B50938"/>
                </a:solidFill>
                <a:latin typeface="Arial"/>
                <a:cs typeface="Arial"/>
              </a:rPr>
              <a:t>Facilitated by Cynthia Jackson and Amanda Stein, Educare NCO</a:t>
            </a:r>
          </a:p>
          <a:p>
            <a:pPr algn="r">
              <a:lnSpc>
                <a:spcPct val="120000"/>
              </a:lnSpc>
            </a:pPr>
            <a:r>
              <a:rPr lang="en-US" sz="1600" dirty="0">
                <a:solidFill>
                  <a:srgbClr val="B50938"/>
                </a:solidFill>
                <a:latin typeface="Arial"/>
                <a:cs typeface="Arial"/>
              </a:rPr>
              <a:t>Gary Bingham, Educare Atlanta LEP</a:t>
            </a:r>
          </a:p>
          <a:p>
            <a:pPr algn="r">
              <a:lnSpc>
                <a:spcPct val="120000"/>
              </a:lnSpc>
            </a:pPr>
            <a:r>
              <a:rPr lang="en-US" sz="1600" dirty="0">
                <a:solidFill>
                  <a:srgbClr val="B50938"/>
                </a:solidFill>
                <a:latin typeface="Arial"/>
                <a:cs typeface="Arial"/>
              </a:rPr>
              <a:t>Iheoma Iruka, FPG-NEP</a:t>
            </a:r>
          </a:p>
        </p:txBody>
      </p:sp>
    </p:spTree>
    <p:extLst>
      <p:ext uri="{BB962C8B-B14F-4D97-AF65-F5344CB8AC3E}">
        <p14:creationId xmlns:p14="http://schemas.microsoft.com/office/powerpoint/2010/main" val="205193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Agenda (8:30-9:45 AM)</a:t>
            </a:r>
          </a:p>
        </p:txBody>
      </p:sp>
      <p:sp>
        <p:nvSpPr>
          <p:cNvPr id="4" name="Slide Number Placeholder 3"/>
          <p:cNvSpPr>
            <a:spLocks noGrp="1"/>
          </p:cNvSpPr>
          <p:nvPr>
            <p:ph type="sldNum" sz="quarter" idx="4"/>
          </p:nvPr>
        </p:nvSpPr>
        <p:spPr>
          <a:xfrm>
            <a:off x="6736080" y="6301395"/>
            <a:ext cx="2133600" cy="365125"/>
          </a:xfrm>
          <a:prstGeom prst="rect">
            <a:avLst/>
          </a:prstGeom>
        </p:spPr>
        <p:txBody>
          <a:bodyPr/>
          <a:lstStyle/>
          <a:p>
            <a:r>
              <a:rPr lang="en-US"/>
              <a:t> </a:t>
            </a:r>
            <a:fld id="{EA7FC2BA-D045-45E7-B2EC-0B30E086845B}" type="slidenum">
              <a:rPr lang="en-US" smtClean="0"/>
              <a:pPr/>
              <a:t>2</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0242" y="1655439"/>
            <a:ext cx="2844800" cy="4267200"/>
          </a:xfrm>
          <a:prstGeom prst="roundRect">
            <a:avLst>
              <a:gd name="adj" fmla="val 8594"/>
            </a:avLst>
          </a:prstGeom>
          <a:solidFill>
            <a:srgbClr val="FFFFFF">
              <a:shade val="85000"/>
            </a:srgbClr>
          </a:solidFill>
          <a:ln>
            <a:noFill/>
          </a:ln>
          <a:effectLst/>
        </p:spPr>
      </p:pic>
      <p:graphicFrame>
        <p:nvGraphicFramePr>
          <p:cNvPr id="3" name="Table 2">
            <a:extLst>
              <a:ext uri="{FF2B5EF4-FFF2-40B4-BE49-F238E27FC236}">
                <a16:creationId xmlns:a16="http://schemas.microsoft.com/office/drawing/2014/main" id="{645DE5D2-CD3D-B1E2-09F6-B8A29278E903}"/>
              </a:ext>
            </a:extLst>
          </p:cNvPr>
          <p:cNvGraphicFramePr>
            <a:graphicFrameLocks noGrp="1"/>
          </p:cNvGraphicFramePr>
          <p:nvPr>
            <p:extLst>
              <p:ext uri="{D42A27DB-BD31-4B8C-83A1-F6EECF244321}">
                <p14:modId xmlns:p14="http://schemas.microsoft.com/office/powerpoint/2010/main" val="3590600745"/>
              </p:ext>
            </p:extLst>
          </p:nvPr>
        </p:nvGraphicFramePr>
        <p:xfrm>
          <a:off x="365760" y="1256320"/>
          <a:ext cx="5248232" cy="4480560"/>
        </p:xfrm>
        <a:graphic>
          <a:graphicData uri="http://schemas.openxmlformats.org/drawingml/2006/table">
            <a:tbl>
              <a:tblPr firstRow="1" bandRow="1">
                <a:tableStyleId>{5C22544A-7EE6-4342-B048-85BDC9FD1C3A}</a:tableStyleId>
              </a:tblPr>
              <a:tblGrid>
                <a:gridCol w="1209600">
                  <a:extLst>
                    <a:ext uri="{9D8B030D-6E8A-4147-A177-3AD203B41FA5}">
                      <a16:colId xmlns:a16="http://schemas.microsoft.com/office/drawing/2014/main" val="1454801507"/>
                    </a:ext>
                  </a:extLst>
                </a:gridCol>
                <a:gridCol w="4038632">
                  <a:extLst>
                    <a:ext uri="{9D8B030D-6E8A-4147-A177-3AD203B41FA5}">
                      <a16:colId xmlns:a16="http://schemas.microsoft.com/office/drawing/2014/main" val="3175322519"/>
                    </a:ext>
                  </a:extLst>
                </a:gridCol>
              </a:tblGrid>
              <a:tr h="348980">
                <a:tc>
                  <a:txBody>
                    <a:bodyPr/>
                    <a:lstStyle/>
                    <a:p>
                      <a:r>
                        <a:rPr lang="en-US"/>
                        <a:t>Time</a:t>
                      </a:r>
                    </a:p>
                  </a:txBody>
                  <a:tcPr/>
                </a:tc>
                <a:tc>
                  <a:txBody>
                    <a:bodyPr/>
                    <a:lstStyle/>
                    <a:p>
                      <a:r>
                        <a:rPr lang="en-US"/>
                        <a:t>Topic or Activity</a:t>
                      </a:r>
                    </a:p>
                  </a:txBody>
                  <a:tcPr/>
                </a:tc>
                <a:extLst>
                  <a:ext uri="{0D108BD9-81ED-4DB2-BD59-A6C34878D82A}">
                    <a16:rowId xmlns:a16="http://schemas.microsoft.com/office/drawing/2014/main" val="2763233678"/>
                  </a:ext>
                </a:extLst>
              </a:tr>
              <a:tr h="860499">
                <a:tc>
                  <a:txBody>
                    <a:bodyPr/>
                    <a:lstStyle/>
                    <a:p>
                      <a:r>
                        <a:rPr lang="en-US" dirty="0"/>
                        <a:t>25 minutes</a:t>
                      </a:r>
                    </a:p>
                  </a:txBody>
                  <a:tcPr/>
                </a:tc>
                <a:tc>
                  <a:txBody>
                    <a:bodyPr/>
                    <a:lstStyle/>
                    <a:p>
                      <a:pPr rtl="0" fontAlgn="base"/>
                      <a:r>
                        <a:rPr lang="en-US" sz="1800" b="0" i="0" kern="1200" dirty="0">
                          <a:solidFill>
                            <a:schemeClr val="dk1"/>
                          </a:solidFill>
                          <a:effectLst/>
                          <a:latin typeface="+mn-lt"/>
                          <a:ea typeface="+mn-ea"/>
                          <a:cs typeface="+mn-cs"/>
                        </a:rPr>
                        <a:t>Cynthia &amp; Amanda; Discussion of recent Network-level efforts focused on research, RPPs, and data</a:t>
                      </a:r>
                    </a:p>
                  </a:txBody>
                  <a:tcPr/>
                </a:tc>
                <a:extLst>
                  <a:ext uri="{0D108BD9-81ED-4DB2-BD59-A6C34878D82A}">
                    <a16:rowId xmlns:a16="http://schemas.microsoft.com/office/drawing/2014/main" val="1411995581"/>
                  </a:ext>
                </a:extLst>
              </a:tr>
              <a:tr h="348980">
                <a:tc>
                  <a:txBody>
                    <a:bodyPr/>
                    <a:lstStyle/>
                    <a:p>
                      <a:r>
                        <a:rPr lang="en-US" dirty="0"/>
                        <a:t>5 minutes</a:t>
                      </a:r>
                    </a:p>
                  </a:txBody>
                  <a:tcPr/>
                </a:tc>
                <a:tc>
                  <a:txBody>
                    <a:bodyPr/>
                    <a:lstStyle/>
                    <a:p>
                      <a:pPr rtl="0" fontAlgn="base"/>
                      <a:r>
                        <a:rPr lang="en-US" sz="1800" b="0" i="0" kern="1200" dirty="0">
                          <a:solidFill>
                            <a:schemeClr val="dk1"/>
                          </a:solidFill>
                          <a:effectLst/>
                          <a:latin typeface="+mn-lt"/>
                          <a:ea typeface="+mn-ea"/>
                          <a:cs typeface="+mn-cs"/>
                        </a:rPr>
                        <a:t>Questions &amp; Comments</a:t>
                      </a:r>
                    </a:p>
                  </a:txBody>
                  <a:tcPr/>
                </a:tc>
                <a:extLst>
                  <a:ext uri="{0D108BD9-81ED-4DB2-BD59-A6C34878D82A}">
                    <a16:rowId xmlns:a16="http://schemas.microsoft.com/office/drawing/2014/main" val="2265713744"/>
                  </a:ext>
                </a:extLst>
              </a:tr>
              <a:tr h="860499">
                <a:tc>
                  <a:txBody>
                    <a:bodyPr/>
                    <a:lstStyle/>
                    <a:p>
                      <a:r>
                        <a:rPr lang="en-US" dirty="0"/>
                        <a:t>15 minutes</a:t>
                      </a:r>
                    </a:p>
                  </a:txBody>
                  <a:tcPr/>
                </a:tc>
                <a:tc>
                  <a:txBody>
                    <a:bodyPr/>
                    <a:lstStyle/>
                    <a:p>
                      <a:pPr rtl="0" fontAlgn="base"/>
                      <a:r>
                        <a:rPr lang="en-US" sz="1800" b="0" i="0" kern="1200" dirty="0">
                          <a:solidFill>
                            <a:schemeClr val="dk1"/>
                          </a:solidFill>
                          <a:effectLst/>
                          <a:latin typeface="+mn-lt"/>
                          <a:ea typeface="+mn-ea"/>
                          <a:cs typeface="+mn-cs"/>
                        </a:rPr>
                        <a:t>Gary: Reflections as the LEP rep on the Educare Steering Committee and EREDS work group member</a:t>
                      </a:r>
                    </a:p>
                  </a:txBody>
                  <a:tcPr/>
                </a:tc>
                <a:extLst>
                  <a:ext uri="{0D108BD9-81ED-4DB2-BD59-A6C34878D82A}">
                    <a16:rowId xmlns:a16="http://schemas.microsoft.com/office/drawing/2014/main" val="4093050076"/>
                  </a:ext>
                </a:extLst>
              </a:tr>
              <a:tr h="348980">
                <a:tc>
                  <a:txBody>
                    <a:bodyPr/>
                    <a:lstStyle/>
                    <a:p>
                      <a:r>
                        <a:rPr lang="en-US" dirty="0"/>
                        <a:t>5 minutes</a:t>
                      </a:r>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Questions &amp; Comments</a:t>
                      </a:r>
                    </a:p>
                  </a:txBody>
                  <a:tcPr/>
                </a:tc>
                <a:extLst>
                  <a:ext uri="{0D108BD9-81ED-4DB2-BD59-A6C34878D82A}">
                    <a16:rowId xmlns:a16="http://schemas.microsoft.com/office/drawing/2014/main" val="3098459268"/>
                  </a:ext>
                </a:extLst>
              </a:tr>
              <a:tr h="860499">
                <a:tc>
                  <a:txBody>
                    <a:bodyPr/>
                    <a:lstStyle/>
                    <a:p>
                      <a:r>
                        <a:rPr lang="en-US" dirty="0"/>
                        <a:t>15 minutes</a:t>
                      </a:r>
                    </a:p>
                  </a:txBody>
                  <a:tcPr/>
                </a:tc>
                <a:tc>
                  <a:txBody>
                    <a:bodyPr/>
                    <a:lstStyle/>
                    <a:p>
                      <a:pPr rtl="0" fontAlgn="base"/>
                      <a:r>
                        <a:rPr lang="en-US" sz="1800" b="0" i="0" kern="1200" dirty="0">
                          <a:solidFill>
                            <a:schemeClr val="dk1"/>
                          </a:solidFill>
                          <a:effectLst/>
                          <a:latin typeface="+mn-lt"/>
                          <a:ea typeface="+mn-ea"/>
                          <a:cs typeface="+mn-cs"/>
                        </a:rPr>
                        <a:t>Iheoma: Reflections and recommendations for moving the field forward (i.e., field impact)</a:t>
                      </a:r>
                    </a:p>
                  </a:txBody>
                  <a:tcPr/>
                </a:tc>
                <a:extLst>
                  <a:ext uri="{0D108BD9-81ED-4DB2-BD59-A6C34878D82A}">
                    <a16:rowId xmlns:a16="http://schemas.microsoft.com/office/drawing/2014/main" val="2311269164"/>
                  </a:ext>
                </a:extLst>
              </a:tr>
              <a:tr h="348980">
                <a:tc>
                  <a:txBody>
                    <a:bodyPr/>
                    <a:lstStyle/>
                    <a:p>
                      <a:r>
                        <a:rPr lang="en-US" dirty="0"/>
                        <a:t>10 minutes</a:t>
                      </a:r>
                    </a:p>
                  </a:txBody>
                  <a:tcPr/>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800" b="0" i="0" kern="1200" dirty="0">
                          <a:solidFill>
                            <a:schemeClr val="dk1"/>
                          </a:solidFill>
                          <a:effectLst/>
                          <a:latin typeface="+mn-lt"/>
                          <a:ea typeface="+mn-ea"/>
                          <a:cs typeface="+mn-cs"/>
                        </a:rPr>
                        <a:t>Questions, Comments, &amp; Next Steps</a:t>
                      </a:r>
                    </a:p>
                  </a:txBody>
                  <a:tcPr/>
                </a:tc>
                <a:extLst>
                  <a:ext uri="{0D108BD9-81ED-4DB2-BD59-A6C34878D82A}">
                    <a16:rowId xmlns:a16="http://schemas.microsoft.com/office/drawing/2014/main" val="2946203258"/>
                  </a:ext>
                </a:extLst>
              </a:tr>
            </a:tbl>
          </a:graphicData>
        </a:graphic>
      </p:graphicFrame>
    </p:spTree>
    <p:extLst>
      <p:ext uri="{BB962C8B-B14F-4D97-AF65-F5344CB8AC3E}">
        <p14:creationId xmlns:p14="http://schemas.microsoft.com/office/powerpoint/2010/main" val="2447627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dirty="0"/>
              <a:t>Where Have We Been?:  </a:t>
            </a:r>
            <a:r>
              <a:rPr lang="en-US" sz="3600" dirty="0"/>
              <a:t>Recent Network-Level Research-Related Efforts</a:t>
            </a:r>
          </a:p>
        </p:txBody>
      </p:sp>
    </p:spTree>
    <p:extLst>
      <p:ext uri="{BB962C8B-B14F-4D97-AF65-F5344CB8AC3E}">
        <p14:creationId xmlns:p14="http://schemas.microsoft.com/office/powerpoint/2010/main" val="311862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D1950CC5-AC64-6FD4-E538-D902DC44BEAD}"/>
              </a:ext>
            </a:extLst>
          </p:cNvPr>
          <p:cNvGraphicFramePr>
            <a:graphicFrameLocks noGrp="1"/>
          </p:cNvGraphicFramePr>
          <p:nvPr>
            <p:ph idx="1"/>
            <p:extLst>
              <p:ext uri="{D42A27DB-BD31-4B8C-83A1-F6EECF244321}">
                <p14:modId xmlns:p14="http://schemas.microsoft.com/office/powerpoint/2010/main" val="3215289784"/>
              </p:ext>
            </p:extLst>
          </p:nvPr>
        </p:nvGraphicFramePr>
        <p:xfrm>
          <a:off x="274320" y="1220717"/>
          <a:ext cx="8678294" cy="5501640"/>
        </p:xfrm>
        <a:graphic>
          <a:graphicData uri="http://schemas.openxmlformats.org/drawingml/2006/table">
            <a:tbl>
              <a:tblPr firstRow="1" bandRow="1">
                <a:tableStyleId>{21E4AEA4-8DFA-4A89-87EB-49C32662AFE0}</a:tableStyleId>
              </a:tblPr>
              <a:tblGrid>
                <a:gridCol w="2255124">
                  <a:extLst>
                    <a:ext uri="{9D8B030D-6E8A-4147-A177-3AD203B41FA5}">
                      <a16:colId xmlns:a16="http://schemas.microsoft.com/office/drawing/2014/main" val="3158767088"/>
                    </a:ext>
                  </a:extLst>
                </a:gridCol>
                <a:gridCol w="6423170">
                  <a:extLst>
                    <a:ext uri="{9D8B030D-6E8A-4147-A177-3AD203B41FA5}">
                      <a16:colId xmlns:a16="http://schemas.microsoft.com/office/drawing/2014/main" val="3493691172"/>
                    </a:ext>
                  </a:extLst>
                </a:gridCol>
              </a:tblGrid>
              <a:tr h="370840">
                <a:tc>
                  <a:txBody>
                    <a:bodyPr/>
                    <a:lstStyle/>
                    <a:p>
                      <a:r>
                        <a:rPr lang="en-US"/>
                        <a:t>Time Frame</a:t>
                      </a:r>
                    </a:p>
                  </a:txBody>
                  <a:tcPr/>
                </a:tc>
                <a:tc>
                  <a:txBody>
                    <a:bodyPr/>
                    <a:lstStyle/>
                    <a:p>
                      <a:r>
                        <a:rPr lang="en-US"/>
                        <a:t>Activity</a:t>
                      </a:r>
                    </a:p>
                  </a:txBody>
                  <a:tcPr/>
                </a:tc>
                <a:extLst>
                  <a:ext uri="{0D108BD9-81ED-4DB2-BD59-A6C34878D82A}">
                    <a16:rowId xmlns:a16="http://schemas.microsoft.com/office/drawing/2014/main" val="494345424"/>
                  </a:ext>
                </a:extLst>
              </a:tr>
              <a:tr h="370840">
                <a:tc>
                  <a:txBody>
                    <a:bodyPr/>
                    <a:lstStyle/>
                    <a:p>
                      <a:r>
                        <a:rPr lang="en-US" sz="1600" dirty="0"/>
                        <a:t>January 2022 -  May 2023</a:t>
                      </a:r>
                    </a:p>
                  </a:txBody>
                  <a:tcPr/>
                </a:tc>
                <a:tc>
                  <a:txBody>
                    <a:bodyPr/>
                    <a:lstStyle/>
                    <a:p>
                      <a:r>
                        <a:rPr lang="en-US" sz="1600" dirty="0"/>
                        <a:t>EREDS’ development of and engagement around the Educare Research Agenda to Advance Racial Equity</a:t>
                      </a:r>
                    </a:p>
                  </a:txBody>
                  <a:tcPr/>
                </a:tc>
                <a:extLst>
                  <a:ext uri="{0D108BD9-81ED-4DB2-BD59-A6C34878D82A}">
                    <a16:rowId xmlns:a16="http://schemas.microsoft.com/office/drawing/2014/main" val="1093828947"/>
                  </a:ext>
                </a:extLst>
              </a:tr>
              <a:tr h="370840">
                <a:tc>
                  <a:txBody>
                    <a:bodyPr/>
                    <a:lstStyle/>
                    <a:p>
                      <a:r>
                        <a:rPr lang="en-US" sz="1600"/>
                        <a:t>April – May 2022</a:t>
                      </a:r>
                    </a:p>
                  </a:txBody>
                  <a:tcPr/>
                </a:tc>
                <a:tc>
                  <a:txBody>
                    <a:bodyPr/>
                    <a:lstStyle/>
                    <a:p>
                      <a:r>
                        <a:rPr lang="en-US" sz="1600" dirty="0"/>
                        <a:t>BECF-led listening sessions with Educare executive leaders</a:t>
                      </a:r>
                    </a:p>
                  </a:txBody>
                  <a:tcPr/>
                </a:tc>
                <a:extLst>
                  <a:ext uri="{0D108BD9-81ED-4DB2-BD59-A6C34878D82A}">
                    <a16:rowId xmlns:a16="http://schemas.microsoft.com/office/drawing/2014/main" val="3213052275"/>
                  </a:ext>
                </a:extLst>
              </a:tr>
              <a:tr h="535832">
                <a:tc>
                  <a:txBody>
                    <a:bodyPr/>
                    <a:lstStyle/>
                    <a:p>
                      <a:r>
                        <a:rPr lang="en-US" sz="1600" dirty="0"/>
                        <a:t>August – November 2022</a:t>
                      </a:r>
                    </a:p>
                  </a:txBody>
                  <a:tcPr/>
                </a:tc>
                <a:tc>
                  <a:txBody>
                    <a:bodyPr/>
                    <a:lstStyle/>
                    <a:p>
                      <a:r>
                        <a:rPr lang="en-US" sz="1600" kern="1200" dirty="0">
                          <a:solidFill>
                            <a:schemeClr val="dk1"/>
                          </a:solidFill>
                          <a:effectLst/>
                          <a:latin typeface="+mn-lt"/>
                          <a:ea typeface="+mn-ea"/>
                          <a:cs typeface="+mn-cs"/>
                        </a:rPr>
                        <a:t>Cindy Decker facilitated </a:t>
                      </a:r>
                      <a:r>
                        <a:rPr lang="en-US" sz="1600" kern="1200" dirty="0">
                          <a:solidFill>
                            <a:schemeClr val="dk1"/>
                          </a:solidFill>
                          <a:effectLst/>
                          <a:latin typeface="+mn-lt"/>
                          <a:ea typeface="+mn-ea"/>
                          <a:cs typeface="+mn-cs"/>
                          <a:hlinkClick r:id="rId3"/>
                        </a:rPr>
                        <a:t>small group conversations with Educare executive leaders </a:t>
                      </a:r>
                      <a:r>
                        <a:rPr lang="en-US" sz="1600" kern="1200" dirty="0">
                          <a:solidFill>
                            <a:schemeClr val="dk1"/>
                          </a:solidFill>
                          <a:effectLst/>
                          <a:latin typeface="+mn-lt"/>
                          <a:ea typeface="+mn-ea"/>
                          <a:cs typeface="+mn-cs"/>
                        </a:rPr>
                        <a:t>per BECF and EGC request</a:t>
                      </a:r>
                      <a:endParaRPr lang="en-US" sz="1600" dirty="0"/>
                    </a:p>
                  </a:txBody>
                  <a:tcPr/>
                </a:tc>
                <a:extLst>
                  <a:ext uri="{0D108BD9-81ED-4DB2-BD59-A6C34878D82A}">
                    <a16:rowId xmlns:a16="http://schemas.microsoft.com/office/drawing/2014/main" val="3946304671"/>
                  </a:ext>
                </a:extLst>
              </a:tr>
              <a:tr h="370840">
                <a:tc>
                  <a:txBody>
                    <a:bodyPr/>
                    <a:lstStyle/>
                    <a:p>
                      <a:r>
                        <a:rPr lang="en-US" sz="1600"/>
                        <a:t>January – April 2023</a:t>
                      </a:r>
                    </a:p>
                  </a:txBody>
                  <a:tcPr/>
                </a:tc>
                <a:tc>
                  <a:txBody>
                    <a:bodyPr/>
                    <a:lstStyle/>
                    <a:p>
                      <a:r>
                        <a:rPr lang="en-US" sz="1600" dirty="0"/>
                        <a:t>Cindy shared </a:t>
                      </a:r>
                      <a:r>
                        <a:rPr lang="en-US" sz="1600" dirty="0">
                          <a:hlinkClick r:id="rId4"/>
                        </a:rPr>
                        <a:t>summary of feedback from Educare executive leaders </a:t>
                      </a:r>
                      <a:r>
                        <a:rPr lang="en-US" sz="1600" dirty="0"/>
                        <a:t>with BECF, EGC, EREDS, and NEPs/LEPs</a:t>
                      </a:r>
                    </a:p>
                  </a:txBody>
                  <a:tcPr/>
                </a:tc>
                <a:extLst>
                  <a:ext uri="{0D108BD9-81ED-4DB2-BD59-A6C34878D82A}">
                    <a16:rowId xmlns:a16="http://schemas.microsoft.com/office/drawing/2014/main" val="2476397396"/>
                  </a:ext>
                </a:extLst>
              </a:tr>
              <a:tr h="370840">
                <a:tc>
                  <a:txBody>
                    <a:bodyPr/>
                    <a:lstStyle/>
                    <a:p>
                      <a:r>
                        <a:rPr lang="en-US" sz="1600"/>
                        <a:t>March – October 2023</a:t>
                      </a:r>
                    </a:p>
                  </a:txBody>
                  <a:tcPr/>
                </a:tc>
                <a:tc>
                  <a:txBody>
                    <a:bodyPr/>
                    <a:lstStyle/>
                    <a:p>
                      <a:r>
                        <a:rPr lang="en-US" sz="1600" dirty="0"/>
                        <a:t>Educare schools completed </a:t>
                      </a:r>
                      <a:r>
                        <a:rPr lang="en-US" sz="1600" dirty="0">
                          <a:hlinkClick r:id="rId5"/>
                        </a:rPr>
                        <a:t>Network Requirements </a:t>
                      </a:r>
                      <a:r>
                        <a:rPr lang="en-US" sz="1600" dirty="0">
                          <a:hlinkClick r:id="rId6"/>
                        </a:rPr>
                        <a:t>Reflection Tool </a:t>
                      </a:r>
                      <a:r>
                        <a:rPr lang="en-US" sz="1600" dirty="0"/>
                        <a:t>(including Core Area of Research, more on this today)</a:t>
                      </a:r>
                    </a:p>
                  </a:txBody>
                  <a:tcPr/>
                </a:tc>
                <a:extLst>
                  <a:ext uri="{0D108BD9-81ED-4DB2-BD59-A6C34878D82A}">
                    <a16:rowId xmlns:a16="http://schemas.microsoft.com/office/drawing/2014/main" val="2316207837"/>
                  </a:ext>
                </a:extLst>
              </a:tr>
              <a:tr h="370840">
                <a:tc>
                  <a:txBody>
                    <a:bodyPr/>
                    <a:lstStyle/>
                    <a:p>
                      <a:r>
                        <a:rPr lang="en-US" sz="1600"/>
                        <a:t>May – June 2023</a:t>
                      </a:r>
                    </a:p>
                  </a:txBody>
                  <a:tcPr/>
                </a:tc>
                <a:tc>
                  <a:txBody>
                    <a:bodyPr/>
                    <a:lstStyle/>
                    <a:p>
                      <a:r>
                        <a:rPr lang="en-US" sz="1600" dirty="0"/>
                        <a:t>Launch of </a:t>
                      </a:r>
                      <a:r>
                        <a:rPr lang="en-US" sz="1600" dirty="0">
                          <a:hlinkClick r:id="rId7"/>
                        </a:rPr>
                        <a:t>Educare Research Agenda to Advance Racial Equity</a:t>
                      </a:r>
                      <a:endParaRPr lang="en-US" sz="1600" dirty="0"/>
                    </a:p>
                  </a:txBody>
                  <a:tcPr/>
                </a:tc>
                <a:extLst>
                  <a:ext uri="{0D108BD9-81ED-4DB2-BD59-A6C34878D82A}">
                    <a16:rowId xmlns:a16="http://schemas.microsoft.com/office/drawing/2014/main" val="601606729"/>
                  </a:ext>
                </a:extLst>
              </a:tr>
              <a:tr h="370840">
                <a:tc>
                  <a:txBody>
                    <a:bodyPr/>
                    <a:lstStyle/>
                    <a:p>
                      <a:r>
                        <a:rPr lang="en-US" sz="1600" dirty="0"/>
                        <a:t>June 2023</a:t>
                      </a:r>
                    </a:p>
                  </a:txBody>
                  <a:tcPr/>
                </a:tc>
                <a:tc>
                  <a:txBody>
                    <a:bodyPr/>
                    <a:lstStyle/>
                    <a:p>
                      <a:r>
                        <a:rPr lang="en-US" sz="1600" dirty="0"/>
                        <a:t>Cindy shared her ideas for a </a:t>
                      </a:r>
                      <a:r>
                        <a:rPr lang="en-US" sz="1600" dirty="0">
                          <a:hlinkClick r:id="rId8"/>
                        </a:rPr>
                        <a:t>Next Phase of Educare Research Framework </a:t>
                      </a:r>
                      <a:r>
                        <a:rPr lang="en-US" sz="1600" dirty="0"/>
                        <a:t>document and convened ad hoc committee</a:t>
                      </a:r>
                    </a:p>
                  </a:txBody>
                  <a:tcPr/>
                </a:tc>
                <a:extLst>
                  <a:ext uri="{0D108BD9-81ED-4DB2-BD59-A6C34878D82A}">
                    <a16:rowId xmlns:a16="http://schemas.microsoft.com/office/drawing/2014/main" val="3386860130"/>
                  </a:ext>
                </a:extLst>
              </a:tr>
              <a:tr h="2540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June – September 2023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Cynthia had </a:t>
                      </a:r>
                      <a:r>
                        <a:rPr lang="en-US" sz="1600" dirty="0">
                          <a:hlinkClick r:id="rId9"/>
                        </a:rPr>
                        <a:t>one-on-one conversations with Educare executive leaders</a:t>
                      </a:r>
                      <a:r>
                        <a:rPr lang="en-US" sz="1600" dirty="0"/>
                        <a:t> (more on this today)</a:t>
                      </a:r>
                    </a:p>
                  </a:txBody>
                  <a:tcPr/>
                </a:tc>
                <a:extLst>
                  <a:ext uri="{0D108BD9-81ED-4DB2-BD59-A6C34878D82A}">
                    <a16:rowId xmlns:a16="http://schemas.microsoft.com/office/drawing/2014/main" val="282465953"/>
                  </a:ext>
                </a:extLst>
              </a:tr>
              <a:tr h="254059">
                <a:tc>
                  <a:txBody>
                    <a:bodyPr/>
                    <a:lstStyle/>
                    <a:p>
                      <a:r>
                        <a:rPr lang="en-US" sz="1600"/>
                        <a:t>July – October 2023</a:t>
                      </a:r>
                    </a:p>
                  </a:txBody>
                  <a:tcPr/>
                </a:tc>
                <a:tc>
                  <a:txBody>
                    <a:bodyPr/>
                    <a:lstStyle/>
                    <a:p>
                      <a:r>
                        <a:rPr lang="en-US" sz="1600" dirty="0"/>
                        <a:t>Transitioned convening and facilitation of Re-envisioning Educare Research ad hoc committee from Cindy to Educare NCO. </a:t>
                      </a:r>
                    </a:p>
                  </a:txBody>
                  <a:tcPr/>
                </a:tc>
                <a:extLst>
                  <a:ext uri="{0D108BD9-81ED-4DB2-BD59-A6C34878D82A}">
                    <a16:rowId xmlns:a16="http://schemas.microsoft.com/office/drawing/2014/main" val="1952250720"/>
                  </a:ext>
                </a:extLst>
              </a:tr>
              <a:tr h="254059">
                <a:tc>
                  <a:txBody>
                    <a:bodyPr/>
                    <a:lstStyle/>
                    <a:p>
                      <a:r>
                        <a:rPr lang="en-US" sz="1600" dirty="0"/>
                        <a:t>October 2023 – now</a:t>
                      </a:r>
                    </a:p>
                  </a:txBody>
                  <a:tcPr/>
                </a:tc>
                <a:tc>
                  <a:txBody>
                    <a:bodyPr/>
                    <a:lstStyle/>
                    <a:p>
                      <a:r>
                        <a:rPr lang="en-US" sz="1600" dirty="0"/>
                        <a:t>Re-envisioning Educare Research Ad Hoc Committee meets monthly</a:t>
                      </a:r>
                    </a:p>
                  </a:txBody>
                  <a:tcPr/>
                </a:tc>
                <a:extLst>
                  <a:ext uri="{0D108BD9-81ED-4DB2-BD59-A6C34878D82A}">
                    <a16:rowId xmlns:a16="http://schemas.microsoft.com/office/drawing/2014/main" val="2873824486"/>
                  </a:ext>
                </a:extLst>
              </a:tr>
            </a:tbl>
          </a:graphicData>
        </a:graphic>
      </p:graphicFrame>
      <p:sp>
        <p:nvSpPr>
          <p:cNvPr id="3" name="Slide Number Placeholder 2">
            <a:extLst>
              <a:ext uri="{FF2B5EF4-FFF2-40B4-BE49-F238E27FC236}">
                <a16:creationId xmlns:a16="http://schemas.microsoft.com/office/drawing/2014/main" id="{6D752245-92D7-E719-3BF8-EF8602FE5E32}"/>
              </a:ext>
            </a:extLst>
          </p:cNvPr>
          <p:cNvSpPr>
            <a:spLocks noGrp="1"/>
          </p:cNvSpPr>
          <p:nvPr>
            <p:ph type="sldNum" sz="quarter" idx="4"/>
          </p:nvPr>
        </p:nvSpPr>
        <p:spPr/>
        <p:txBody>
          <a:bodyPr/>
          <a:lstStyle/>
          <a:p>
            <a:r>
              <a:rPr lang="en-US"/>
              <a:t> </a:t>
            </a:r>
            <a:fld id="{EA7FC2BA-D045-45E7-B2EC-0B30E086845B}" type="slidenum">
              <a:rPr lang="en-US" sz="1000" smtClean="0"/>
              <a:pPr/>
              <a:t>4</a:t>
            </a:fld>
            <a:endParaRPr lang="en-US"/>
          </a:p>
        </p:txBody>
      </p:sp>
      <p:sp>
        <p:nvSpPr>
          <p:cNvPr id="4" name="Title 3">
            <a:extLst>
              <a:ext uri="{FF2B5EF4-FFF2-40B4-BE49-F238E27FC236}">
                <a16:creationId xmlns:a16="http://schemas.microsoft.com/office/drawing/2014/main" id="{13DDBB02-9F3D-5F15-802F-D255C85E8344}"/>
              </a:ext>
            </a:extLst>
          </p:cNvPr>
          <p:cNvSpPr>
            <a:spLocks noGrp="1"/>
          </p:cNvSpPr>
          <p:nvPr>
            <p:ph type="title"/>
          </p:nvPr>
        </p:nvSpPr>
        <p:spPr>
          <a:xfrm>
            <a:off x="274320" y="191480"/>
            <a:ext cx="6979717" cy="680402"/>
          </a:xfrm>
        </p:spPr>
        <p:txBody>
          <a:bodyPr>
            <a:noAutofit/>
          </a:bodyPr>
          <a:lstStyle/>
          <a:p>
            <a:r>
              <a:rPr lang="en-US" sz="2800" dirty="0"/>
              <a:t>Network Research-Related Activities in the Past 2 Years </a:t>
            </a:r>
          </a:p>
        </p:txBody>
      </p:sp>
    </p:spTree>
    <p:extLst>
      <p:ext uri="{BB962C8B-B14F-4D97-AF65-F5344CB8AC3E}">
        <p14:creationId xmlns:p14="http://schemas.microsoft.com/office/powerpoint/2010/main" val="690469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dirty="0"/>
              <a:t>Re-envisioning Educare Research Ad Hoc Committee</a:t>
            </a:r>
            <a:endParaRPr lang="en-US" sz="3600" dirty="0"/>
          </a:p>
        </p:txBody>
      </p:sp>
    </p:spTree>
    <p:extLst>
      <p:ext uri="{BB962C8B-B14F-4D97-AF65-F5344CB8AC3E}">
        <p14:creationId xmlns:p14="http://schemas.microsoft.com/office/powerpoint/2010/main" val="3054445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09" y="191480"/>
            <a:ext cx="6995620" cy="680402"/>
          </a:xfrm>
        </p:spPr>
        <p:txBody>
          <a:bodyPr>
            <a:noAutofit/>
          </a:bodyPr>
          <a:lstStyle/>
          <a:p>
            <a:r>
              <a:rPr lang="en-US"/>
              <a:t>Re-envisioning Educare Research </a:t>
            </a:r>
            <a:br>
              <a:rPr lang="en-US"/>
            </a:br>
            <a:r>
              <a:rPr lang="en-US"/>
              <a:t>Ad Hoc Committee</a:t>
            </a:r>
          </a:p>
        </p:txBody>
      </p:sp>
      <p:sp>
        <p:nvSpPr>
          <p:cNvPr id="7" name="Content Placeholder 6"/>
          <p:cNvSpPr>
            <a:spLocks noGrp="1"/>
          </p:cNvSpPr>
          <p:nvPr>
            <p:ph idx="1"/>
          </p:nvPr>
        </p:nvSpPr>
        <p:spPr>
          <a:xfrm>
            <a:off x="357809" y="1304918"/>
            <a:ext cx="5072931" cy="5213447"/>
          </a:xfrm>
        </p:spPr>
        <p:txBody>
          <a:bodyPr lIns="91440" tIns="45720" rIns="91440" bIns="45720" anchor="t">
            <a:normAutofit fontScale="92500" lnSpcReduction="10000"/>
          </a:bodyPr>
          <a:lstStyle/>
          <a:p>
            <a:pPr marL="0" marR="0">
              <a:lnSpc>
                <a:spcPct val="107000"/>
              </a:lnSpc>
              <a:spcBef>
                <a:spcPts val="0"/>
              </a:spcBef>
              <a:spcAft>
                <a:spcPts val="800"/>
              </a:spcAft>
            </a:pPr>
            <a:r>
              <a:rPr lang="en-US" sz="1800" b="1">
                <a:solidFill>
                  <a:srgbClr val="333333"/>
                </a:solidFill>
                <a:latin typeface="+mn-lt"/>
                <a:ea typeface="Calibri"/>
                <a:cs typeface="Calibri"/>
              </a:rPr>
              <a:t>Description/Purpose: </a:t>
            </a:r>
            <a:r>
              <a:rPr lang="en-US" sz="1800">
                <a:solidFill>
                  <a:srgbClr val="333333"/>
                </a:solidFill>
                <a:latin typeface="+mn-lt"/>
                <a:ea typeface="Calibri"/>
                <a:cs typeface="Calibri"/>
              </a:rPr>
              <a:t>A time-limited </a:t>
            </a:r>
            <a:r>
              <a:rPr lang="en-US" sz="1800">
                <a:solidFill>
                  <a:srgbClr val="333333"/>
                </a:solidFill>
                <a:effectLst/>
                <a:latin typeface="+mn-lt"/>
                <a:ea typeface="Times New Roman" panose="02020603050405020304" pitchFamily="18" charset="0"/>
                <a:cs typeface="Calibri"/>
              </a:rPr>
              <a:t>task force/ad hoc committee formed at the request of BECF and the former </a:t>
            </a:r>
            <a:r>
              <a:rPr lang="en-US" sz="1800" err="1">
                <a:solidFill>
                  <a:srgbClr val="333333"/>
                </a:solidFill>
                <a:effectLst/>
                <a:latin typeface="+mn-lt"/>
                <a:ea typeface="Times New Roman" panose="02020603050405020304" pitchFamily="18" charset="0"/>
                <a:cs typeface="Calibri"/>
              </a:rPr>
              <a:t>Educare</a:t>
            </a:r>
            <a:r>
              <a:rPr lang="en-US" sz="1800">
                <a:solidFill>
                  <a:srgbClr val="333333"/>
                </a:solidFill>
                <a:effectLst/>
                <a:latin typeface="+mn-lt"/>
                <a:ea typeface="Times New Roman" panose="02020603050405020304" pitchFamily="18" charset="0"/>
                <a:cs typeface="Calibri"/>
              </a:rPr>
              <a:t> Governance Council to develop a framework and make recommendations or decisions about what is needed to move into the next phase of research in the </a:t>
            </a:r>
            <a:r>
              <a:rPr lang="en-US" sz="1800" err="1">
                <a:solidFill>
                  <a:srgbClr val="333333"/>
                </a:solidFill>
                <a:effectLst/>
                <a:latin typeface="+mn-lt"/>
                <a:ea typeface="Times New Roman" panose="02020603050405020304" pitchFamily="18" charset="0"/>
                <a:cs typeface="Calibri"/>
              </a:rPr>
              <a:t>Educare</a:t>
            </a:r>
            <a:r>
              <a:rPr lang="en-US" sz="1800">
                <a:solidFill>
                  <a:srgbClr val="333333"/>
                </a:solidFill>
                <a:effectLst/>
                <a:latin typeface="+mn-lt"/>
                <a:ea typeface="Times New Roman" panose="02020603050405020304" pitchFamily="18" charset="0"/>
                <a:cs typeface="Calibri"/>
              </a:rPr>
              <a:t> Network.</a:t>
            </a:r>
          </a:p>
          <a:p>
            <a:pPr marL="0" marR="0">
              <a:lnSpc>
                <a:spcPct val="107000"/>
              </a:lnSpc>
              <a:spcBef>
                <a:spcPts val="0"/>
              </a:spcBef>
              <a:spcAft>
                <a:spcPts val="800"/>
              </a:spcAft>
            </a:pPr>
            <a:r>
              <a:rPr lang="en-US" sz="1800" b="1">
                <a:solidFill>
                  <a:srgbClr val="333333"/>
                </a:solidFill>
                <a:latin typeface="+mn-lt"/>
                <a:ea typeface="Times New Roman" panose="02020603050405020304" pitchFamily="18" charset="0"/>
                <a:cs typeface="Calibri"/>
              </a:rPr>
              <a:t>Who: </a:t>
            </a:r>
            <a:r>
              <a:rPr lang="en-US" sz="1800">
                <a:solidFill>
                  <a:srgbClr val="333333"/>
                </a:solidFill>
                <a:latin typeface="+mn-lt"/>
                <a:ea typeface="Times New Roman" panose="02020603050405020304" pitchFamily="18" charset="0"/>
                <a:cs typeface="Calibri"/>
              </a:rPr>
              <a:t>The ad hoc committee is comprised of 1) </a:t>
            </a:r>
            <a:r>
              <a:rPr lang="en-US" sz="1800" err="1">
                <a:solidFill>
                  <a:srgbClr val="333333"/>
                </a:solidFill>
                <a:latin typeface="+mn-lt"/>
                <a:ea typeface="Times New Roman" panose="02020603050405020304" pitchFamily="18" charset="0"/>
                <a:cs typeface="Calibri"/>
              </a:rPr>
              <a:t>Educare</a:t>
            </a:r>
            <a:r>
              <a:rPr lang="en-US" sz="1800">
                <a:solidFill>
                  <a:srgbClr val="333333"/>
                </a:solidFill>
                <a:latin typeface="+mn-lt"/>
                <a:ea typeface="Times New Roman" panose="02020603050405020304" pitchFamily="18" charset="0"/>
                <a:cs typeface="Calibri"/>
              </a:rPr>
              <a:t> program leaders with a strong interest and understanding of research and data use (largest proportion of membership), 2) Network researchers who have been involved in the Network’s governance structure and processes and helped to develop the research agenda, and 3) </a:t>
            </a:r>
            <a:r>
              <a:rPr lang="en-US" sz="1800" err="1">
                <a:solidFill>
                  <a:srgbClr val="333333"/>
                </a:solidFill>
                <a:latin typeface="+mn-lt"/>
                <a:ea typeface="Times New Roman" panose="02020603050405020304" pitchFamily="18" charset="0"/>
                <a:cs typeface="Calibri"/>
              </a:rPr>
              <a:t>Educare’s</a:t>
            </a:r>
            <a:r>
              <a:rPr lang="en-US" sz="1800">
                <a:solidFill>
                  <a:srgbClr val="333333"/>
                </a:solidFill>
                <a:latin typeface="+mn-lt"/>
                <a:ea typeface="Times New Roman" panose="02020603050405020304" pitchFamily="18" charset="0"/>
                <a:cs typeface="Calibri"/>
              </a:rPr>
              <a:t> Executive Director.</a:t>
            </a:r>
          </a:p>
          <a:p>
            <a:pPr marL="0" marR="0">
              <a:lnSpc>
                <a:spcPct val="107000"/>
              </a:lnSpc>
              <a:spcBef>
                <a:spcPts val="0"/>
              </a:spcBef>
              <a:spcAft>
                <a:spcPts val="800"/>
              </a:spcAft>
            </a:pPr>
            <a:r>
              <a:rPr lang="en-US" sz="1800" b="1">
                <a:solidFill>
                  <a:srgbClr val="333333"/>
                </a:solidFill>
                <a:effectLst/>
                <a:latin typeface="+mn-lt"/>
                <a:ea typeface="Times New Roman" panose="02020603050405020304" pitchFamily="18" charset="0"/>
                <a:cs typeface="Calibri"/>
              </a:rPr>
              <a:t>Deliverables: </a:t>
            </a:r>
            <a:r>
              <a:rPr lang="en-US" sz="1800">
                <a:solidFill>
                  <a:srgbClr val="333333"/>
                </a:solidFill>
                <a:effectLst/>
                <a:latin typeface="+mn-lt"/>
                <a:ea typeface="Times New Roman" panose="02020603050405020304" pitchFamily="18" charset="0"/>
                <a:cs typeface="Calibri"/>
              </a:rPr>
              <a:t>Present the framework and recommendations for a re-envisioned future for </a:t>
            </a:r>
            <a:r>
              <a:rPr lang="en-US" sz="1800" err="1">
                <a:solidFill>
                  <a:srgbClr val="333333"/>
                </a:solidFill>
                <a:effectLst/>
                <a:latin typeface="+mn-lt"/>
                <a:ea typeface="Times New Roman" panose="02020603050405020304" pitchFamily="18" charset="0"/>
                <a:cs typeface="Calibri"/>
              </a:rPr>
              <a:t>Educare</a:t>
            </a:r>
            <a:r>
              <a:rPr lang="en-US" sz="1800">
                <a:solidFill>
                  <a:srgbClr val="333333"/>
                </a:solidFill>
                <a:effectLst/>
                <a:latin typeface="+mn-lt"/>
                <a:ea typeface="Times New Roman" panose="02020603050405020304" pitchFamily="18" charset="0"/>
                <a:cs typeface="Calibri"/>
              </a:rPr>
              <a:t> research to the </a:t>
            </a:r>
            <a:r>
              <a:rPr lang="en-US" sz="1800">
                <a:solidFill>
                  <a:srgbClr val="333333"/>
                </a:solidFill>
                <a:latin typeface="+mn-lt"/>
                <a:ea typeface="Times New Roman" panose="02020603050405020304" pitchFamily="18" charset="0"/>
                <a:cs typeface="Calibri"/>
              </a:rPr>
              <a:t>Executive Director</a:t>
            </a:r>
            <a:endParaRPr lang="en-US" sz="1800">
              <a:solidFill>
                <a:srgbClr val="333333"/>
              </a:solidFill>
              <a:effectLst/>
              <a:latin typeface="+mn-lt"/>
              <a:ea typeface="Times New Roman" panose="02020603050405020304" pitchFamily="18" charset="0"/>
              <a:cs typeface="Calibri" panose="020F0502020204030204" pitchFamily="34" charset="0"/>
            </a:endParaRPr>
          </a:p>
          <a:p>
            <a:pPr marL="0" marR="0">
              <a:lnSpc>
                <a:spcPct val="107000"/>
              </a:lnSpc>
              <a:spcBef>
                <a:spcPts val="0"/>
              </a:spcBef>
              <a:spcAft>
                <a:spcPts val="800"/>
              </a:spcAft>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4"/>
          </p:nvPr>
        </p:nvSpPr>
        <p:spPr>
          <a:xfrm>
            <a:off x="6736080" y="6301395"/>
            <a:ext cx="2133600" cy="365125"/>
          </a:xfrm>
          <a:prstGeom prst="rect">
            <a:avLst/>
          </a:prstGeom>
        </p:spPr>
        <p:txBody>
          <a:bodyPr/>
          <a:lstStyle/>
          <a:p>
            <a:r>
              <a:rPr lang="en-US"/>
              <a:t> </a:t>
            </a:r>
            <a:fld id="{EA7FC2BA-D045-45E7-B2EC-0B30E086845B}" type="slidenum">
              <a:rPr lang="en-US" smtClean="0"/>
              <a:pPr/>
              <a:t>6</a:t>
            </a:fld>
            <a:endParaRPr lang="en-US"/>
          </a:p>
        </p:txBody>
      </p:sp>
      <p:pic>
        <p:nvPicPr>
          <p:cNvPr id="8" name="Picture 7" descr="179_IMG_8422.jpg"/>
          <p:cNvPicPr>
            <a:picLocks noChangeAspect="1"/>
          </p:cNvPicPr>
          <p:nvPr/>
        </p:nvPicPr>
        <p:blipFill>
          <a:blip r:embed="rId3" cstate="print"/>
          <a:srcRect l="49218" r="7539" b="2767"/>
          <a:stretch>
            <a:fillRect/>
          </a:stretch>
        </p:blipFill>
        <p:spPr>
          <a:xfrm>
            <a:off x="5492388" y="1872609"/>
            <a:ext cx="2895600" cy="43434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910766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73B513-63B4-43F3-4629-382D6B3BEB4F}"/>
              </a:ext>
            </a:extLst>
          </p:cNvPr>
          <p:cNvSpPr>
            <a:spLocks noGrp="1"/>
          </p:cNvSpPr>
          <p:nvPr>
            <p:ph idx="1"/>
          </p:nvPr>
        </p:nvSpPr>
        <p:spPr/>
        <p:txBody>
          <a:bodyPr/>
          <a:lstStyle/>
          <a:p>
            <a:pPr algn="l" rtl="0" fontAlgn="base">
              <a:spcBef>
                <a:spcPts val="600"/>
              </a:spcBef>
              <a:spcAft>
                <a:spcPts val="600"/>
              </a:spcAft>
              <a:buFont typeface="Arial" panose="020B0604020202020204" pitchFamily="34" charset="0"/>
              <a:buChar char="•"/>
            </a:pPr>
            <a:r>
              <a:rPr lang="en-US" b="1" i="0" dirty="0">
                <a:solidFill>
                  <a:srgbClr val="000000"/>
                </a:solidFill>
                <a:effectLst/>
                <a:latin typeface="Arial" panose="020B0604020202020204" pitchFamily="34" charset="0"/>
              </a:rPr>
              <a:t>NEP: </a:t>
            </a:r>
            <a:r>
              <a:rPr lang="en-US" b="0" i="0" dirty="0">
                <a:solidFill>
                  <a:srgbClr val="000000"/>
                </a:solidFill>
                <a:effectLst/>
                <a:latin typeface="Arial" panose="020B0604020202020204" pitchFamily="34" charset="0"/>
              </a:rPr>
              <a:t>Noreen Yazejian (FPG)</a:t>
            </a:r>
          </a:p>
          <a:p>
            <a:pPr algn="l" rtl="0" fontAlgn="base">
              <a:spcBef>
                <a:spcPts val="600"/>
              </a:spcBef>
              <a:spcAft>
                <a:spcPts val="600"/>
              </a:spcAft>
              <a:buFont typeface="Arial" panose="020B0604020202020204" pitchFamily="34" charset="0"/>
              <a:buChar char="•"/>
            </a:pPr>
            <a:r>
              <a:rPr lang="en-US" b="1" dirty="0">
                <a:solidFill>
                  <a:srgbClr val="000000"/>
                </a:solidFill>
                <a:latin typeface="Arial" panose="020B0604020202020204" pitchFamily="34" charset="0"/>
              </a:rPr>
              <a:t>LEP: </a:t>
            </a:r>
            <a:r>
              <a:rPr lang="en-US" b="0" i="0" dirty="0">
                <a:solidFill>
                  <a:srgbClr val="000000"/>
                </a:solidFill>
                <a:effectLst/>
                <a:latin typeface="Arial" panose="020B0604020202020204" pitchFamily="34" charset="0"/>
              </a:rPr>
              <a:t>Gary Bingham (Educare Atlanta)</a:t>
            </a:r>
          </a:p>
          <a:p>
            <a:pPr algn="l" rtl="0" fontAlgn="base">
              <a:spcBef>
                <a:spcPts val="600"/>
              </a:spcBef>
              <a:spcAft>
                <a:spcPts val="600"/>
              </a:spcAft>
              <a:buFont typeface="Arial" panose="020B0604020202020204" pitchFamily="34" charset="0"/>
              <a:buChar char="•"/>
            </a:pPr>
            <a:r>
              <a:rPr lang="en-US" b="1" dirty="0">
                <a:solidFill>
                  <a:srgbClr val="000000"/>
                </a:solidFill>
                <a:latin typeface="Arial" panose="020B0604020202020204" pitchFamily="34" charset="0"/>
              </a:rPr>
              <a:t>Educare Network Member Leaders:</a:t>
            </a:r>
          </a:p>
          <a:p>
            <a:pPr lvl="1" fontAlgn="base">
              <a:spcBef>
                <a:spcPts val="600"/>
              </a:spcBef>
              <a:spcAft>
                <a:spcPts val="600"/>
              </a:spcAft>
              <a:buFont typeface="Arial" panose="020B0604020202020204" pitchFamily="34" charset="0"/>
              <a:buChar char="•"/>
            </a:pPr>
            <a:r>
              <a:rPr lang="en-US" b="0" i="0" dirty="0">
                <a:solidFill>
                  <a:srgbClr val="000000"/>
                </a:solidFill>
                <a:effectLst/>
                <a:latin typeface="Arial" panose="020B0604020202020204" pitchFamily="34" charset="0"/>
              </a:rPr>
              <a:t>Cindy Decker (ED of Educare Tulsa)</a:t>
            </a:r>
          </a:p>
          <a:p>
            <a:pPr lvl="1" fontAlgn="base">
              <a:spcBef>
                <a:spcPts val="600"/>
              </a:spcBef>
              <a:spcAft>
                <a:spcPts val="600"/>
              </a:spcAft>
              <a:buFont typeface="Arial" panose="020B0604020202020204" pitchFamily="34" charset="0"/>
              <a:buChar char="•"/>
            </a:pPr>
            <a:r>
              <a:rPr lang="en-US" b="0" i="0" dirty="0">
                <a:solidFill>
                  <a:srgbClr val="000000"/>
                </a:solidFill>
                <a:effectLst/>
                <a:latin typeface="Arial" panose="020B0604020202020204" pitchFamily="34" charset="0"/>
              </a:rPr>
              <a:t>Paula Gates (ED of Educare OKC)</a:t>
            </a:r>
          </a:p>
          <a:p>
            <a:pPr lvl="1" fontAlgn="base">
              <a:spcBef>
                <a:spcPts val="600"/>
              </a:spcBef>
              <a:spcAft>
                <a:spcPts val="600"/>
              </a:spcAft>
              <a:buFont typeface="Arial" panose="020B0604020202020204" pitchFamily="34" charset="0"/>
              <a:buChar char="•"/>
            </a:pPr>
            <a:r>
              <a:rPr lang="en-US" b="0" i="0" dirty="0">
                <a:solidFill>
                  <a:srgbClr val="000000"/>
                </a:solidFill>
                <a:effectLst/>
                <a:latin typeface="Arial" panose="020B0604020202020204" pitchFamily="34" charset="0"/>
              </a:rPr>
              <a:t>Shawn Gerth (ED of Educare California at Silicon Valley)</a:t>
            </a:r>
          </a:p>
          <a:p>
            <a:pPr lvl="1" fontAlgn="base">
              <a:spcBef>
                <a:spcPts val="600"/>
              </a:spcBef>
              <a:spcAft>
                <a:spcPts val="600"/>
              </a:spcAft>
              <a:buFont typeface="Arial" panose="020B0604020202020204" pitchFamily="34" charset="0"/>
              <a:buChar char="•"/>
            </a:pPr>
            <a:r>
              <a:rPr lang="en-US" b="0" i="0" dirty="0">
                <a:solidFill>
                  <a:srgbClr val="000000"/>
                </a:solidFill>
                <a:effectLst/>
                <a:latin typeface="Arial" panose="020B0604020202020204" pitchFamily="34" charset="0"/>
              </a:rPr>
              <a:t>Mindy Zapata (ED of Educare Arizona)</a:t>
            </a:r>
          </a:p>
          <a:p>
            <a:pPr lvl="1" fontAlgn="base">
              <a:spcBef>
                <a:spcPts val="600"/>
              </a:spcBef>
              <a:spcAft>
                <a:spcPts val="600"/>
              </a:spcAft>
              <a:buFont typeface="Arial" panose="020B0604020202020204" pitchFamily="34" charset="0"/>
              <a:buChar char="•"/>
            </a:pPr>
            <a:r>
              <a:rPr lang="en-US" b="0" i="0" dirty="0">
                <a:solidFill>
                  <a:srgbClr val="000000"/>
                </a:solidFill>
                <a:effectLst/>
                <a:latin typeface="Arial" panose="020B0604020202020204" pitchFamily="34" charset="0"/>
              </a:rPr>
              <a:t>Tracye Fortin (ED of Educare Central Maine) </a:t>
            </a:r>
          </a:p>
          <a:p>
            <a:pPr algn="l" rtl="0" fontAlgn="base">
              <a:spcBef>
                <a:spcPts val="600"/>
              </a:spcBef>
              <a:spcAft>
                <a:spcPts val="600"/>
              </a:spcAft>
              <a:buFont typeface="Arial" panose="020B0604020202020204" pitchFamily="34" charset="0"/>
              <a:buChar char="•"/>
            </a:pPr>
            <a:r>
              <a:rPr lang="en-US" b="1" dirty="0">
                <a:solidFill>
                  <a:srgbClr val="000000"/>
                </a:solidFill>
                <a:latin typeface="Arial" panose="020B0604020202020204" pitchFamily="34" charset="0"/>
              </a:rPr>
              <a:t>Educare NCO: </a:t>
            </a:r>
            <a:r>
              <a:rPr lang="en-US" b="0" i="0" dirty="0">
                <a:solidFill>
                  <a:srgbClr val="000000"/>
                </a:solidFill>
                <a:effectLst/>
                <a:latin typeface="Arial" panose="020B0604020202020204" pitchFamily="34" charset="0"/>
              </a:rPr>
              <a:t>Cynthia Jackson and </a:t>
            </a:r>
            <a:r>
              <a:rPr lang="en-US" sz="1800" b="0" i="0" dirty="0">
                <a:solidFill>
                  <a:srgbClr val="000000"/>
                </a:solidFill>
                <a:effectLst/>
                <a:latin typeface="Arial" panose="020B0604020202020204" pitchFamily="34" charset="0"/>
              </a:rPr>
              <a:t>Amanda Stein (Educare NCO)  </a:t>
            </a:r>
          </a:p>
        </p:txBody>
      </p:sp>
      <p:sp>
        <p:nvSpPr>
          <p:cNvPr id="3" name="Slide Number Placeholder 2">
            <a:extLst>
              <a:ext uri="{FF2B5EF4-FFF2-40B4-BE49-F238E27FC236}">
                <a16:creationId xmlns:a16="http://schemas.microsoft.com/office/drawing/2014/main" id="{711508BE-2DEE-034D-40C0-BCCB515B884F}"/>
              </a:ext>
            </a:extLst>
          </p:cNvPr>
          <p:cNvSpPr>
            <a:spLocks noGrp="1"/>
          </p:cNvSpPr>
          <p:nvPr>
            <p:ph type="sldNum" sz="quarter" idx="4"/>
          </p:nvPr>
        </p:nvSpPr>
        <p:spPr/>
        <p:txBody>
          <a:bodyPr/>
          <a:lstStyle/>
          <a:p>
            <a:r>
              <a:rPr lang="en-US"/>
              <a:t> </a:t>
            </a:r>
            <a:fld id="{EA7FC2BA-D045-45E7-B2EC-0B30E086845B}" type="slidenum">
              <a:rPr lang="en-US" sz="1000" smtClean="0"/>
              <a:pPr/>
              <a:t>7</a:t>
            </a:fld>
            <a:endParaRPr lang="en-US"/>
          </a:p>
        </p:txBody>
      </p:sp>
      <p:sp>
        <p:nvSpPr>
          <p:cNvPr id="4" name="Title 3">
            <a:extLst>
              <a:ext uri="{FF2B5EF4-FFF2-40B4-BE49-F238E27FC236}">
                <a16:creationId xmlns:a16="http://schemas.microsoft.com/office/drawing/2014/main" id="{42F28358-5A1C-B2C1-4F12-0BDA15839FA5}"/>
              </a:ext>
            </a:extLst>
          </p:cNvPr>
          <p:cNvSpPr>
            <a:spLocks noGrp="1"/>
          </p:cNvSpPr>
          <p:nvPr>
            <p:ph type="title"/>
          </p:nvPr>
        </p:nvSpPr>
        <p:spPr/>
        <p:txBody>
          <a:bodyPr/>
          <a:lstStyle/>
          <a:p>
            <a:r>
              <a:rPr lang="en-US" dirty="0"/>
              <a:t>Membership</a:t>
            </a:r>
          </a:p>
        </p:txBody>
      </p:sp>
    </p:spTree>
    <p:extLst>
      <p:ext uri="{BB962C8B-B14F-4D97-AF65-F5344CB8AC3E}">
        <p14:creationId xmlns:p14="http://schemas.microsoft.com/office/powerpoint/2010/main" val="932930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62856" y="1446803"/>
            <a:ext cx="8418287" cy="4772371"/>
          </a:xfrm>
        </p:spPr>
        <p:txBody>
          <a:bodyPr>
            <a:normAutofit/>
          </a:bodyPr>
          <a:lstStyle/>
          <a:p>
            <a:pPr marL="0" indent="0">
              <a:spcAft>
                <a:spcPts val="600"/>
              </a:spcAft>
              <a:buNone/>
            </a:pPr>
            <a:endParaRPr lang="en-US" sz="2530" b="1">
              <a:solidFill>
                <a:srgbClr val="B50938"/>
              </a:solidFill>
            </a:endParaRPr>
          </a:p>
          <a:p>
            <a:pPr marL="0" indent="0">
              <a:spcAft>
                <a:spcPts val="600"/>
              </a:spcAft>
              <a:buNone/>
            </a:pPr>
            <a:r>
              <a:rPr lang="en-US" sz="2530" b="1">
                <a:solidFill>
                  <a:srgbClr val="B50938"/>
                </a:solidFill>
              </a:rPr>
              <a:t>Mission Statement </a:t>
            </a:r>
          </a:p>
          <a:p>
            <a:pPr marL="0" indent="0">
              <a:spcAft>
                <a:spcPts val="600"/>
              </a:spcAft>
              <a:buNone/>
            </a:pPr>
            <a:r>
              <a:rPr lang="en-US" sz="2250"/>
              <a:t>The National Educare Network of birth-to-five schools advances quality early learning through partnership and innovation around practice, policy and research so every child can thrive.</a:t>
            </a:r>
          </a:p>
          <a:p>
            <a:pPr marL="0" indent="0">
              <a:buNone/>
            </a:pPr>
            <a:endParaRPr lang="en-US" sz="2250"/>
          </a:p>
          <a:p>
            <a:pPr marL="0" indent="0">
              <a:buNone/>
            </a:pPr>
            <a:endParaRPr lang="en-US" sz="2530"/>
          </a:p>
          <a:p>
            <a:pPr marL="0" indent="0">
              <a:spcAft>
                <a:spcPts val="600"/>
              </a:spcAft>
              <a:buNone/>
            </a:pPr>
            <a:r>
              <a:rPr lang="en-US" sz="2530" b="1">
                <a:solidFill>
                  <a:srgbClr val="B50938"/>
                </a:solidFill>
              </a:rPr>
              <a:t>Vision Statement </a:t>
            </a:r>
            <a:endParaRPr lang="en-US" sz="2530"/>
          </a:p>
          <a:p>
            <a:pPr marL="0" indent="0">
              <a:spcAft>
                <a:spcPts val="600"/>
              </a:spcAft>
              <a:buNone/>
            </a:pPr>
            <a:r>
              <a:rPr lang="en-US" sz="2250"/>
              <a:t>Every family has equitable access to quality early care and education in their community, promoting positive outcomes for generations to come.</a:t>
            </a:r>
          </a:p>
        </p:txBody>
      </p:sp>
      <p:sp>
        <p:nvSpPr>
          <p:cNvPr id="4" name="Slide Number Placeholder 3"/>
          <p:cNvSpPr>
            <a:spLocks noGrp="1"/>
          </p:cNvSpPr>
          <p:nvPr>
            <p:ph type="sldNum" sz="quarter" idx="4"/>
          </p:nvPr>
        </p:nvSpPr>
        <p:spPr>
          <a:xfrm>
            <a:off x="8509906" y="6359141"/>
            <a:ext cx="359774" cy="249633"/>
          </a:xfrm>
          <a:prstGeom prst="rect">
            <a:avLst/>
          </a:prstGeom>
        </p:spPr>
        <p:txBody>
          <a:bodyPr/>
          <a:lstStyle/>
          <a:p>
            <a:r>
              <a:rPr lang="en-US"/>
              <a:t> </a:t>
            </a:r>
            <a:fld id="{EA7FC2BA-D045-45E7-B2EC-0B30E086845B}" type="slidenum">
              <a:rPr lang="en-US" smtClean="0"/>
              <a:pPr/>
              <a:t>8</a:t>
            </a:fld>
            <a:endParaRPr lang="en-US"/>
          </a:p>
        </p:txBody>
      </p:sp>
      <p:sp>
        <p:nvSpPr>
          <p:cNvPr id="3" name="Title 3">
            <a:extLst>
              <a:ext uri="{FF2B5EF4-FFF2-40B4-BE49-F238E27FC236}">
                <a16:creationId xmlns:a16="http://schemas.microsoft.com/office/drawing/2014/main" id="{BDD083E8-03B5-C946-65E3-889DB3E112AC}"/>
              </a:ext>
            </a:extLst>
          </p:cNvPr>
          <p:cNvSpPr txBox="1">
            <a:spLocks/>
          </p:cNvSpPr>
          <p:nvPr/>
        </p:nvSpPr>
        <p:spPr>
          <a:xfrm>
            <a:off x="425885" y="638826"/>
            <a:ext cx="6996455" cy="54989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nchor="ctr">
            <a:noAutofit/>
          </a:bodyPr>
          <a:lstStyle>
            <a:lvl1pPr marL="0" marR="0" indent="0" algn="l" defTabSz="584200" rtl="0" latinLnBrk="0">
              <a:lnSpc>
                <a:spcPts val="5120"/>
              </a:lnSpc>
              <a:spcBef>
                <a:spcPts val="0"/>
              </a:spcBef>
              <a:spcAft>
                <a:spcPts val="0"/>
              </a:spcAft>
              <a:buClrTx/>
              <a:buSzTx/>
              <a:buFontTx/>
              <a:buNone/>
              <a:tabLst/>
              <a:defRPr sz="4267" b="1" i="0" u="none" strike="noStrike" cap="none" spc="0" baseline="0">
                <a:ln>
                  <a:noFill/>
                </a:ln>
                <a:solidFill>
                  <a:srgbClr val="B50938"/>
                </a:solidFill>
                <a:uFillTx/>
                <a:latin typeface="Arial"/>
                <a:ea typeface="Helvetica Neue Medium"/>
                <a:cs typeface="Arial"/>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9pPr>
          </a:lstStyle>
          <a:p>
            <a:pPr hangingPunct="1"/>
            <a:r>
              <a:rPr lang="en-US" sz="2800"/>
              <a:t>Educare Mission &amp; Vision Statements</a:t>
            </a:r>
          </a:p>
        </p:txBody>
      </p:sp>
    </p:spTree>
    <p:extLst>
      <p:ext uri="{BB962C8B-B14F-4D97-AF65-F5344CB8AC3E}">
        <p14:creationId xmlns:p14="http://schemas.microsoft.com/office/powerpoint/2010/main" val="1081039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B9BF-A9B5-AA01-27AF-9BF0695D32D5}"/>
              </a:ext>
            </a:extLst>
          </p:cNvPr>
          <p:cNvSpPr>
            <a:spLocks noGrp="1"/>
          </p:cNvSpPr>
          <p:nvPr>
            <p:ph type="title"/>
          </p:nvPr>
        </p:nvSpPr>
        <p:spPr>
          <a:xfrm>
            <a:off x="357188" y="76090"/>
            <a:ext cx="6995620" cy="680402"/>
          </a:xfrm>
        </p:spPr>
        <p:txBody>
          <a:bodyPr>
            <a:normAutofit fontScale="90000"/>
          </a:bodyPr>
          <a:lstStyle/>
          <a:p>
            <a:r>
              <a:rPr lang="en-US"/>
              <a:t>Educare Strategy (2022-24): The Building Blocks</a:t>
            </a:r>
          </a:p>
        </p:txBody>
      </p:sp>
      <p:pic>
        <p:nvPicPr>
          <p:cNvPr id="6" name="Content Placeholder 5">
            <a:extLst>
              <a:ext uri="{FF2B5EF4-FFF2-40B4-BE49-F238E27FC236}">
                <a16:creationId xmlns:a16="http://schemas.microsoft.com/office/drawing/2014/main" id="{9C8FE5DD-B4E6-54C1-CEAF-9D5EDCCBEC51}"/>
              </a:ext>
            </a:extLst>
          </p:cNvPr>
          <p:cNvPicPr>
            <a:picLocks noGrp="1" noChangeAspect="1"/>
          </p:cNvPicPr>
          <p:nvPr>
            <p:ph idx="1"/>
          </p:nvPr>
        </p:nvPicPr>
        <p:blipFill>
          <a:blip r:embed="rId2"/>
          <a:stretch>
            <a:fillRect/>
          </a:stretch>
        </p:blipFill>
        <p:spPr>
          <a:xfrm>
            <a:off x="271693" y="1407381"/>
            <a:ext cx="5417569" cy="4937760"/>
          </a:xfrm>
        </p:spPr>
      </p:pic>
      <p:sp>
        <p:nvSpPr>
          <p:cNvPr id="4" name="Slide Number Placeholder 3">
            <a:extLst>
              <a:ext uri="{FF2B5EF4-FFF2-40B4-BE49-F238E27FC236}">
                <a16:creationId xmlns:a16="http://schemas.microsoft.com/office/drawing/2014/main" id="{5A67A08E-87A4-F28A-4B42-3D7911B65B92}"/>
              </a:ext>
            </a:extLst>
          </p:cNvPr>
          <p:cNvSpPr>
            <a:spLocks noGrp="1"/>
          </p:cNvSpPr>
          <p:nvPr>
            <p:ph type="sldNum" sz="quarter" idx="4"/>
          </p:nvPr>
        </p:nvSpPr>
        <p:spPr/>
        <p:txBody>
          <a:bodyPr/>
          <a:lstStyle/>
          <a:p>
            <a:r>
              <a:rPr lang="en-US"/>
              <a:t> </a:t>
            </a:r>
            <a:fld id="{EA7FC2BA-D045-45E7-B2EC-0B30E086845B}" type="slidenum">
              <a:rPr lang="en-US" sz="1000" smtClean="0"/>
              <a:pPr/>
              <a:t>9</a:t>
            </a:fld>
            <a:endParaRPr lang="en-US"/>
          </a:p>
        </p:txBody>
      </p:sp>
    </p:spTree>
    <p:extLst>
      <p:ext uri="{BB962C8B-B14F-4D97-AF65-F5344CB8AC3E}">
        <p14:creationId xmlns:p14="http://schemas.microsoft.com/office/powerpoint/2010/main" val="183924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10</a:t>
            </a:fld>
            <a:endParaRPr lang="en-US"/>
          </a:p>
        </p:txBody>
      </p:sp>
      <p:pic>
        <p:nvPicPr>
          <p:cNvPr id="7" name="Picture 6">
            <a:extLst>
              <a:ext uri="{FF2B5EF4-FFF2-40B4-BE49-F238E27FC236}">
                <a16:creationId xmlns:a16="http://schemas.microsoft.com/office/drawing/2014/main" id="{6AADCB20-619F-A8F7-C6A8-9B00B117A065}"/>
              </a:ext>
            </a:extLst>
          </p:cNvPr>
          <p:cNvPicPr>
            <a:picLocks noChangeAspect="1"/>
          </p:cNvPicPr>
          <p:nvPr/>
        </p:nvPicPr>
        <p:blipFill>
          <a:blip r:embed="rId3"/>
          <a:stretch>
            <a:fillRect/>
          </a:stretch>
        </p:blipFill>
        <p:spPr>
          <a:xfrm>
            <a:off x="97482" y="273043"/>
            <a:ext cx="4593864" cy="4937760"/>
          </a:xfrm>
          <a:prstGeom prst="rect">
            <a:avLst/>
          </a:prstGeom>
        </p:spPr>
      </p:pic>
      <p:sp>
        <p:nvSpPr>
          <p:cNvPr id="9" name="Content Placeholder 6">
            <a:extLst>
              <a:ext uri="{FF2B5EF4-FFF2-40B4-BE49-F238E27FC236}">
                <a16:creationId xmlns:a16="http://schemas.microsoft.com/office/drawing/2014/main" id="{78B4CA2C-442B-56D9-F36E-CACC3E5826BE}"/>
              </a:ext>
            </a:extLst>
          </p:cNvPr>
          <p:cNvSpPr txBox="1">
            <a:spLocks/>
          </p:cNvSpPr>
          <p:nvPr/>
        </p:nvSpPr>
        <p:spPr>
          <a:xfrm>
            <a:off x="4762500" y="1076325"/>
            <a:ext cx="4116200" cy="5268816"/>
          </a:xfrm>
          <a:prstGeom prst="rect">
            <a:avLst/>
          </a:prstGeom>
        </p:spPr>
        <p:txBody>
          <a:bodyPr lIns="91440" tIns="45720" rIns="91440" bIns="45720" anchor="t">
            <a:normAutofit/>
          </a:bodyPr>
          <a:lstStyle>
            <a:lvl1pPr marL="342900" indent="-342900" algn="l" defTabSz="914400" rtl="0" eaLnBrk="1" latinLnBrk="0" hangingPunct="1">
              <a:lnSpc>
                <a:spcPts val="2400"/>
              </a:lnSpc>
              <a:spcBef>
                <a:spcPts val="0"/>
              </a:spcBef>
              <a:buClr>
                <a:srgbClr val="B50938"/>
              </a:buClr>
              <a:buFont typeface="Arial" charset="0"/>
              <a:buChar char="•"/>
              <a:defRPr sz="2000" kern="1200" spc="20">
                <a:solidFill>
                  <a:schemeClr val="tx1">
                    <a:lumMod val="65000"/>
                    <a:lumOff val="35000"/>
                  </a:schemeClr>
                </a:solidFill>
                <a:latin typeface="Arial"/>
                <a:ea typeface="+mn-ea"/>
                <a:cs typeface="Arial"/>
              </a:defRPr>
            </a:lvl1pPr>
            <a:lvl2pPr marL="820674" indent="-457200" algn="l" defTabSz="914400" rtl="0" eaLnBrk="1" latinLnBrk="0" hangingPunct="1">
              <a:spcBef>
                <a:spcPct val="20000"/>
              </a:spcBef>
              <a:buClr>
                <a:srgbClr val="B50938"/>
              </a:buClr>
              <a:buSzPct val="70000"/>
              <a:buFont typeface="Arial" panose="020B0604020202020204" pitchFamily="34" charset="0"/>
              <a:buChar char="○"/>
              <a:defRPr sz="2000" kern="1200">
                <a:solidFill>
                  <a:srgbClr val="595959"/>
                </a:solidFill>
                <a:latin typeface="Arial"/>
                <a:ea typeface="+mn-ea"/>
                <a:cs typeface="Arial"/>
              </a:defRPr>
            </a:lvl2pPr>
            <a:lvl3pPr marL="1143000" indent="-228600" algn="l" defTabSz="914400" rtl="0" eaLnBrk="1" latinLnBrk="0" hangingPunct="1">
              <a:spcBef>
                <a:spcPct val="20000"/>
              </a:spcBef>
              <a:buClr>
                <a:srgbClr val="B50938"/>
              </a:buClr>
              <a:buFont typeface="Arial" pitchFamily="34" charset="0"/>
              <a:buChar char="•"/>
              <a:defRPr sz="2000" kern="1200">
                <a:solidFill>
                  <a:srgbClr val="595959"/>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2400" kern="1200">
                <a:solidFill>
                  <a:schemeClr val="tx1">
                    <a:lumMod val="85000"/>
                    <a:lumOff val="15000"/>
                  </a:schemeClr>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2400" kern="1200">
                <a:solidFill>
                  <a:schemeClr val="tx1">
                    <a:lumMod val="85000"/>
                    <a:lumOff val="15000"/>
                  </a:schemeClr>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b="1">
                <a:solidFill>
                  <a:srgbClr val="B50938"/>
                </a:solidFill>
              </a:rPr>
              <a:t>Research Agenda Goals:</a:t>
            </a:r>
          </a:p>
          <a:p>
            <a:r>
              <a:rPr lang="en-US" sz="1800" b="1">
                <a:solidFill>
                  <a:srgbClr val="595959"/>
                </a:solidFill>
              </a:rPr>
              <a:t>Elevate innovative research questions, methodologies, and practices </a:t>
            </a:r>
            <a:r>
              <a:rPr lang="en-US" sz="1800">
                <a:solidFill>
                  <a:srgbClr val="595959"/>
                </a:solidFill>
              </a:rPr>
              <a:t>with broad implications for practice, programs, policy, children, and families</a:t>
            </a:r>
          </a:p>
          <a:p>
            <a:r>
              <a:rPr lang="en-US" sz="1800" b="1">
                <a:solidFill>
                  <a:srgbClr val="595959"/>
                </a:solidFill>
              </a:rPr>
              <a:t>Guide continuous quality improvement </a:t>
            </a:r>
            <a:r>
              <a:rPr lang="en-US" sz="1800">
                <a:solidFill>
                  <a:srgbClr val="595959"/>
                </a:solidFill>
              </a:rPr>
              <a:t>and provide both learning and celebratory opportunities</a:t>
            </a:r>
          </a:p>
          <a:p>
            <a:r>
              <a:rPr lang="en-US" sz="1800" b="1">
                <a:solidFill>
                  <a:srgbClr val="595959"/>
                </a:solidFill>
              </a:rPr>
              <a:t>Impact the ECE field</a:t>
            </a:r>
            <a:r>
              <a:rPr lang="en-US" sz="1800">
                <a:solidFill>
                  <a:srgbClr val="595959"/>
                </a:solidFill>
              </a:rPr>
              <a:t> by informing about </a:t>
            </a:r>
            <a:r>
              <a:rPr lang="en-US" sz="1800" err="1">
                <a:solidFill>
                  <a:srgbClr val="595959"/>
                </a:solidFill>
              </a:rPr>
              <a:t>Educare’s</a:t>
            </a:r>
            <a:r>
              <a:rPr lang="en-US" sz="1800">
                <a:solidFill>
                  <a:srgbClr val="595959"/>
                </a:solidFill>
              </a:rPr>
              <a:t> efforts and findings that show promise for improving access, program quality, and outcomes of children, families, and the ECE workforce.</a:t>
            </a:r>
          </a:p>
        </p:txBody>
      </p:sp>
    </p:spTree>
    <p:extLst>
      <p:ext uri="{BB962C8B-B14F-4D97-AF65-F5344CB8AC3E}">
        <p14:creationId xmlns:p14="http://schemas.microsoft.com/office/powerpoint/2010/main" val="71129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69B043-A4AD-E124-590C-ADA519AE7994}"/>
              </a:ext>
            </a:extLst>
          </p:cNvPr>
          <p:cNvSpPr>
            <a:spLocks noGrp="1"/>
          </p:cNvSpPr>
          <p:nvPr>
            <p:ph idx="1"/>
          </p:nvPr>
        </p:nvSpPr>
        <p:spPr>
          <a:xfrm>
            <a:off x="381663" y="1247775"/>
            <a:ext cx="8342639" cy="5610225"/>
          </a:xfrm>
        </p:spPr>
        <p:txBody>
          <a:bodyPr>
            <a:normAutofit fontScale="92500" lnSpcReduction="20000"/>
          </a:bodyPr>
          <a:lstStyle/>
          <a:p>
            <a:r>
              <a:rPr lang="en-US" b="1"/>
              <a:t>Study Implementation and Completion</a:t>
            </a:r>
          </a:p>
          <a:p>
            <a:pPr lvl="1"/>
            <a:r>
              <a:rPr lang="en-US"/>
              <a:t>Multiple studies addressing racial equity with Network members are completed</a:t>
            </a:r>
          </a:p>
          <a:p>
            <a:pPr lvl="1"/>
            <a:r>
              <a:rPr lang="en-US"/>
              <a:t>Research design elevates the voices of Black, </a:t>
            </a:r>
            <a:r>
              <a:rPr lang="en-US" err="1"/>
              <a:t>Latine</a:t>
            </a:r>
            <a:r>
              <a:rPr lang="en-US"/>
              <a:t>, and Indigenous scholars, workforce, families, and children</a:t>
            </a:r>
          </a:p>
          <a:p>
            <a:pPr lvl="1"/>
            <a:r>
              <a:rPr lang="en-US"/>
              <a:t>More scholars of color lead or co-lead research and evaluation</a:t>
            </a:r>
          </a:p>
          <a:p>
            <a:pPr lvl="1"/>
            <a:r>
              <a:rPr lang="en-US"/>
              <a:t>External funding is secured for racial equity research</a:t>
            </a:r>
          </a:p>
          <a:p>
            <a:r>
              <a:rPr lang="en-US" b="1"/>
              <a:t>Dissemination and Reach</a:t>
            </a:r>
          </a:p>
          <a:p>
            <a:pPr lvl="1"/>
            <a:r>
              <a:rPr lang="en-US"/>
              <a:t>Accessible formats and strategies effective for disseminating research findings are identified</a:t>
            </a:r>
          </a:p>
          <a:p>
            <a:pPr lvl="1"/>
            <a:r>
              <a:rPr lang="en-US"/>
              <a:t>Dissemination plans involve engagement with community members, Network members, and the broader ECE field</a:t>
            </a:r>
          </a:p>
          <a:p>
            <a:pPr lvl="1"/>
            <a:r>
              <a:rPr lang="en-US"/>
              <a:t>Studies are cited by others in areas of practice, research, and policy</a:t>
            </a:r>
          </a:p>
          <a:p>
            <a:r>
              <a:rPr lang="en-US" b="1"/>
              <a:t>Use and Influence</a:t>
            </a:r>
          </a:p>
          <a:p>
            <a:pPr lvl="1"/>
            <a:r>
              <a:rPr lang="en-US"/>
              <a:t>Educare data and research findings on racial equity are:</a:t>
            </a:r>
          </a:p>
          <a:p>
            <a:pPr lvl="2"/>
            <a:r>
              <a:rPr lang="en-US"/>
              <a:t>Leveraged at the local RPP, Network, and national level</a:t>
            </a:r>
          </a:p>
          <a:p>
            <a:pPr lvl="2"/>
            <a:r>
              <a:rPr lang="en-US"/>
              <a:t>Used by policymakers, program-level leaders, and ECE staff to guide programming, professional development, and continuous quality improvement</a:t>
            </a:r>
          </a:p>
        </p:txBody>
      </p:sp>
      <p:sp>
        <p:nvSpPr>
          <p:cNvPr id="3" name="Slide Number Placeholder 2">
            <a:extLst>
              <a:ext uri="{FF2B5EF4-FFF2-40B4-BE49-F238E27FC236}">
                <a16:creationId xmlns:a16="http://schemas.microsoft.com/office/drawing/2014/main" id="{FCB184CE-4374-3B33-153D-918DF591DAE8}"/>
              </a:ext>
            </a:extLst>
          </p:cNvPr>
          <p:cNvSpPr>
            <a:spLocks noGrp="1"/>
          </p:cNvSpPr>
          <p:nvPr>
            <p:ph type="sldNum" sz="quarter" idx="4"/>
          </p:nvPr>
        </p:nvSpPr>
        <p:spPr/>
        <p:txBody>
          <a:bodyPr/>
          <a:lstStyle/>
          <a:p>
            <a:r>
              <a:rPr lang="en-US"/>
              <a:t> </a:t>
            </a:r>
            <a:fld id="{EA7FC2BA-D045-45E7-B2EC-0B30E086845B}" type="slidenum">
              <a:rPr lang="en-US" sz="1000" smtClean="0"/>
              <a:pPr/>
              <a:t>11</a:t>
            </a:fld>
            <a:endParaRPr lang="en-US"/>
          </a:p>
        </p:txBody>
      </p:sp>
      <p:sp>
        <p:nvSpPr>
          <p:cNvPr id="4" name="Title 3">
            <a:extLst>
              <a:ext uri="{FF2B5EF4-FFF2-40B4-BE49-F238E27FC236}">
                <a16:creationId xmlns:a16="http://schemas.microsoft.com/office/drawing/2014/main" id="{8CFBA9B3-06E0-4926-C47B-424898E4FB4A}"/>
              </a:ext>
            </a:extLst>
          </p:cNvPr>
          <p:cNvSpPr>
            <a:spLocks noGrp="1"/>
          </p:cNvSpPr>
          <p:nvPr>
            <p:ph type="title"/>
          </p:nvPr>
        </p:nvSpPr>
        <p:spPr>
          <a:xfrm>
            <a:off x="381663" y="191480"/>
            <a:ext cx="6979717" cy="680402"/>
          </a:xfrm>
        </p:spPr>
        <p:txBody>
          <a:bodyPr>
            <a:normAutofit fontScale="90000"/>
          </a:bodyPr>
          <a:lstStyle/>
          <a:p>
            <a:r>
              <a:rPr lang="en-US"/>
              <a:t>Research Agenda: </a:t>
            </a:r>
            <a:br>
              <a:rPr lang="en-US"/>
            </a:br>
            <a:r>
              <a:rPr lang="en-US"/>
              <a:t>Measures of Success</a:t>
            </a:r>
          </a:p>
        </p:txBody>
      </p:sp>
    </p:spTree>
    <p:extLst>
      <p:ext uri="{BB962C8B-B14F-4D97-AF65-F5344CB8AC3E}">
        <p14:creationId xmlns:p14="http://schemas.microsoft.com/office/powerpoint/2010/main" val="3098278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853591-D284-7CC9-1BA3-B948513E8DCE}"/>
              </a:ext>
            </a:extLst>
          </p:cNvPr>
          <p:cNvSpPr>
            <a:spLocks noGrp="1"/>
          </p:cNvSpPr>
          <p:nvPr>
            <p:ph idx="1"/>
          </p:nvPr>
        </p:nvSpPr>
        <p:spPr/>
        <p:txBody>
          <a:bodyPr>
            <a:normAutofit fontScale="85000" lnSpcReduction="10000"/>
          </a:bodyPr>
          <a:lstStyle/>
          <a:p>
            <a:pPr>
              <a:spcBef>
                <a:spcPts val="1200"/>
              </a:spcBef>
              <a:spcAft>
                <a:spcPts val="1200"/>
              </a:spcAft>
            </a:pPr>
            <a:r>
              <a:rPr lang="en-US" dirty="0"/>
              <a:t>Reviewed and considered a draft framework and ideas prepared by Cindy</a:t>
            </a:r>
          </a:p>
          <a:p>
            <a:pPr>
              <a:spcBef>
                <a:spcPts val="1200"/>
              </a:spcBef>
              <a:spcAft>
                <a:spcPts val="1200"/>
              </a:spcAft>
            </a:pPr>
            <a:r>
              <a:rPr lang="en-US" dirty="0"/>
              <a:t>Reviewed data sources and discussed themes in terms of strengths to build on and potential areas for improvement</a:t>
            </a:r>
          </a:p>
          <a:p>
            <a:pPr>
              <a:spcBef>
                <a:spcPts val="1200"/>
              </a:spcBef>
              <a:spcAft>
                <a:spcPts val="1200"/>
              </a:spcAft>
            </a:pPr>
            <a:r>
              <a:rPr lang="en-US" dirty="0"/>
              <a:t>Drafting a vision statement for the future of Educare research</a:t>
            </a:r>
          </a:p>
          <a:p>
            <a:pPr>
              <a:spcBef>
                <a:spcPts val="1200"/>
              </a:spcBef>
              <a:spcAft>
                <a:spcPts val="1200"/>
              </a:spcAft>
            </a:pPr>
            <a:r>
              <a:rPr lang="en-US" dirty="0"/>
              <a:t>Generating and prioritizing action steps and activities to move the Network toward this vision</a:t>
            </a:r>
          </a:p>
          <a:p>
            <a:pPr>
              <a:spcBef>
                <a:spcPts val="1200"/>
              </a:spcBef>
              <a:spcAft>
                <a:spcPts val="1200"/>
              </a:spcAft>
            </a:pPr>
            <a:r>
              <a:rPr lang="en-US" dirty="0"/>
              <a:t>Prioritizing near-term research questions to be asked and answered with Network members and data</a:t>
            </a:r>
          </a:p>
          <a:p>
            <a:pPr>
              <a:spcBef>
                <a:spcPts val="1200"/>
              </a:spcBef>
              <a:spcAft>
                <a:spcPts val="1200"/>
              </a:spcAft>
            </a:pPr>
            <a:r>
              <a:rPr lang="en-US" dirty="0"/>
              <a:t>Planning for engagement of Network members and their research partners </a:t>
            </a:r>
          </a:p>
          <a:p>
            <a:pPr>
              <a:spcBef>
                <a:spcPts val="1200"/>
              </a:spcBef>
              <a:spcAft>
                <a:spcPts val="1200"/>
              </a:spcAft>
            </a:pPr>
            <a:r>
              <a:rPr lang="en-US" dirty="0"/>
              <a:t>Drafting recommendations for the Educare ED, ESC, and LLC Board</a:t>
            </a:r>
          </a:p>
        </p:txBody>
      </p:sp>
      <p:sp>
        <p:nvSpPr>
          <p:cNvPr id="3" name="Slide Number Placeholder 2">
            <a:extLst>
              <a:ext uri="{FF2B5EF4-FFF2-40B4-BE49-F238E27FC236}">
                <a16:creationId xmlns:a16="http://schemas.microsoft.com/office/drawing/2014/main" id="{E874383F-DF04-BFDD-8437-1C7E0A69DA69}"/>
              </a:ext>
            </a:extLst>
          </p:cNvPr>
          <p:cNvSpPr>
            <a:spLocks noGrp="1"/>
          </p:cNvSpPr>
          <p:nvPr>
            <p:ph type="sldNum" sz="quarter" idx="4"/>
          </p:nvPr>
        </p:nvSpPr>
        <p:spPr/>
        <p:txBody>
          <a:bodyPr/>
          <a:lstStyle/>
          <a:p>
            <a:r>
              <a:rPr lang="en-US"/>
              <a:t> </a:t>
            </a:r>
            <a:fld id="{EA7FC2BA-D045-45E7-B2EC-0B30E086845B}" type="slidenum">
              <a:rPr lang="en-US" sz="1000" smtClean="0"/>
              <a:pPr/>
              <a:t>12</a:t>
            </a:fld>
            <a:endParaRPr lang="en-US"/>
          </a:p>
        </p:txBody>
      </p:sp>
      <p:sp>
        <p:nvSpPr>
          <p:cNvPr id="4" name="Title 3">
            <a:extLst>
              <a:ext uri="{FF2B5EF4-FFF2-40B4-BE49-F238E27FC236}">
                <a16:creationId xmlns:a16="http://schemas.microsoft.com/office/drawing/2014/main" id="{C9EA4433-FA30-7BB5-43C2-8B1289059F13}"/>
              </a:ext>
            </a:extLst>
          </p:cNvPr>
          <p:cNvSpPr>
            <a:spLocks noGrp="1"/>
          </p:cNvSpPr>
          <p:nvPr>
            <p:ph type="title"/>
          </p:nvPr>
        </p:nvSpPr>
        <p:spPr/>
        <p:txBody>
          <a:bodyPr/>
          <a:lstStyle/>
          <a:p>
            <a:r>
              <a:rPr lang="en-US" dirty="0"/>
              <a:t>Ad Hoc Committee Efforts To Date</a:t>
            </a:r>
          </a:p>
        </p:txBody>
      </p:sp>
    </p:spTree>
    <p:extLst>
      <p:ext uri="{BB962C8B-B14F-4D97-AF65-F5344CB8AC3E}">
        <p14:creationId xmlns:p14="http://schemas.microsoft.com/office/powerpoint/2010/main" val="1108032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dirty="0"/>
              <a:t>Data Sources &amp; Synthesis</a:t>
            </a:r>
            <a:endParaRPr lang="en-US" sz="3600" dirty="0"/>
          </a:p>
        </p:txBody>
      </p:sp>
    </p:spTree>
    <p:extLst>
      <p:ext uri="{BB962C8B-B14F-4D97-AF65-F5344CB8AC3E}">
        <p14:creationId xmlns:p14="http://schemas.microsoft.com/office/powerpoint/2010/main" val="1159422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09" y="188492"/>
            <a:ext cx="6995620" cy="680402"/>
          </a:xfrm>
        </p:spPr>
        <p:txBody>
          <a:bodyPr>
            <a:noAutofit/>
          </a:bodyPr>
          <a:lstStyle/>
          <a:p>
            <a:r>
              <a:rPr lang="en-US"/>
              <a:t>Data Sources to Drive the Future of Educare Research</a:t>
            </a:r>
          </a:p>
        </p:txBody>
      </p:sp>
      <p:sp>
        <p:nvSpPr>
          <p:cNvPr id="7" name="Content Placeholder 6"/>
          <p:cNvSpPr>
            <a:spLocks noGrp="1"/>
          </p:cNvSpPr>
          <p:nvPr>
            <p:ph idx="1"/>
          </p:nvPr>
        </p:nvSpPr>
        <p:spPr/>
        <p:txBody>
          <a:bodyPr/>
          <a:lstStyle/>
          <a:p>
            <a:r>
              <a:rPr lang="en-US" dirty="0"/>
              <a:t>Summary of BECF Listening Sessions</a:t>
            </a:r>
          </a:p>
          <a:p>
            <a:r>
              <a:rPr lang="en-US" dirty="0"/>
              <a:t>Summary of Cindy Decker’s group conversations with Educare leaders</a:t>
            </a:r>
          </a:p>
          <a:p>
            <a:r>
              <a:rPr lang="en-US" dirty="0"/>
              <a:t>Educare Research Agenda to Advance Racial Equity</a:t>
            </a:r>
          </a:p>
          <a:p>
            <a:pPr lvl="1"/>
            <a:r>
              <a:rPr lang="en-US" dirty="0"/>
              <a:t>RPP commitments/action steps</a:t>
            </a:r>
          </a:p>
          <a:p>
            <a:pPr lvl="1"/>
            <a:r>
              <a:rPr lang="en-US" dirty="0"/>
              <a:t>Logic model (in progress)</a:t>
            </a:r>
          </a:p>
          <a:p>
            <a:r>
              <a:rPr lang="en-US" dirty="0"/>
              <a:t>Network Requirements Reflection Tool ratings and responses – especially those focused on Research &amp; Field Impact</a:t>
            </a:r>
          </a:p>
          <a:p>
            <a:r>
              <a:rPr lang="en-US" dirty="0"/>
              <a:t>Cynthia’s one-on-one conversations with Educare executive leaders</a:t>
            </a:r>
          </a:p>
          <a:p>
            <a:r>
              <a:rPr lang="en-US" dirty="0"/>
              <a:t>LEP CoP meetings</a:t>
            </a:r>
          </a:p>
          <a:p>
            <a:endParaRPr lang="en-US" dirty="0"/>
          </a:p>
        </p:txBody>
      </p:sp>
      <p:sp>
        <p:nvSpPr>
          <p:cNvPr id="4" name="Slide Number Placeholder 3"/>
          <p:cNvSpPr>
            <a:spLocks noGrp="1"/>
          </p:cNvSpPr>
          <p:nvPr>
            <p:ph type="sldNum" sz="quarter" idx="4"/>
          </p:nvPr>
        </p:nvSpPr>
        <p:spPr>
          <a:xfrm>
            <a:off x="6736080" y="6301395"/>
            <a:ext cx="2133600" cy="365125"/>
          </a:xfrm>
          <a:prstGeom prst="rect">
            <a:avLst/>
          </a:prstGeom>
        </p:spPr>
        <p:txBody>
          <a:bodyPr/>
          <a:lstStyle/>
          <a:p>
            <a:r>
              <a:rPr lang="en-US"/>
              <a:t> </a:t>
            </a:r>
            <a:fld id="{EA7FC2BA-D045-45E7-B2EC-0B30E086845B}" type="slidenum">
              <a:rPr lang="en-US" smtClean="0"/>
              <a:pPr/>
              <a:t>14</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2747" y="1926349"/>
            <a:ext cx="2865459" cy="41148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26718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E3E8F2-00E9-B095-4291-ADC8A9003733}"/>
              </a:ext>
            </a:extLst>
          </p:cNvPr>
          <p:cNvSpPr>
            <a:spLocks noGrp="1"/>
          </p:cNvSpPr>
          <p:nvPr>
            <p:ph idx="1"/>
          </p:nvPr>
        </p:nvSpPr>
        <p:spPr/>
        <p:txBody>
          <a:bodyPr>
            <a:normAutofit fontScale="85000" lnSpcReduction="10000"/>
          </a:bodyPr>
          <a:lstStyle/>
          <a:p>
            <a:r>
              <a:rPr lang="en-US" dirty="0"/>
              <a:t>Implement the new research agenda to advance racial equity.</a:t>
            </a:r>
          </a:p>
          <a:p>
            <a:r>
              <a:rPr lang="en-US" dirty="0"/>
              <a:t>Leverage common data from through Educare National Evaluation for writing grants and reports to funders. </a:t>
            </a:r>
          </a:p>
          <a:p>
            <a:r>
              <a:rPr lang="en-US" dirty="0"/>
              <a:t>Leverage common data through the Educare National Evaluation to support Network members in functioning as learning organizations. </a:t>
            </a:r>
          </a:p>
          <a:p>
            <a:r>
              <a:rPr lang="en-US" dirty="0"/>
              <a:t>Leverage common data through the Educare National Evaluation to contribute to shared accountability as well as celebration among Network members. </a:t>
            </a:r>
          </a:p>
          <a:p>
            <a:r>
              <a:rPr lang="en-US" dirty="0"/>
              <a:t>Invest in and support RPP relationships and routines with the LEP. </a:t>
            </a:r>
          </a:p>
          <a:p>
            <a:r>
              <a:rPr lang="en-US" dirty="0"/>
              <a:t>Invest in and support the RPP’s role in facilitating and supporting data driven practices as part of continuous quality improvement. </a:t>
            </a:r>
          </a:p>
          <a:p>
            <a:r>
              <a:rPr lang="en-US" dirty="0"/>
              <a:t>Emphasize data utilization in the Educare model framework and Network Requirements. </a:t>
            </a:r>
          </a:p>
          <a:p>
            <a:r>
              <a:rPr lang="en-US" dirty="0"/>
              <a:t>Support the workforce in their data utilization efforts through the RPP and Essential Practices of Educare trainings. </a:t>
            </a:r>
          </a:p>
          <a:p>
            <a:r>
              <a:rPr lang="en-US" dirty="0"/>
              <a:t>Conduct and amplify research to give the Network legitimacy and set us apart externally in the field of ECE.</a:t>
            </a:r>
          </a:p>
        </p:txBody>
      </p:sp>
      <p:sp>
        <p:nvSpPr>
          <p:cNvPr id="3" name="Slide Number Placeholder 2">
            <a:extLst>
              <a:ext uri="{FF2B5EF4-FFF2-40B4-BE49-F238E27FC236}">
                <a16:creationId xmlns:a16="http://schemas.microsoft.com/office/drawing/2014/main" id="{5564EA47-7C99-8265-8CF2-045D48459C54}"/>
              </a:ext>
            </a:extLst>
          </p:cNvPr>
          <p:cNvSpPr>
            <a:spLocks noGrp="1"/>
          </p:cNvSpPr>
          <p:nvPr>
            <p:ph type="sldNum" sz="quarter" idx="4"/>
          </p:nvPr>
        </p:nvSpPr>
        <p:spPr/>
        <p:txBody>
          <a:bodyPr/>
          <a:lstStyle/>
          <a:p>
            <a:r>
              <a:rPr lang="en-US"/>
              <a:t> </a:t>
            </a:r>
            <a:fld id="{EA7FC2BA-D045-45E7-B2EC-0B30E086845B}" type="slidenum">
              <a:rPr lang="en-US" sz="1000" smtClean="0"/>
              <a:pPr/>
              <a:t>15</a:t>
            </a:fld>
            <a:endParaRPr lang="en-US"/>
          </a:p>
        </p:txBody>
      </p:sp>
      <p:sp>
        <p:nvSpPr>
          <p:cNvPr id="4" name="Title 3">
            <a:extLst>
              <a:ext uri="{FF2B5EF4-FFF2-40B4-BE49-F238E27FC236}">
                <a16:creationId xmlns:a16="http://schemas.microsoft.com/office/drawing/2014/main" id="{52F84B4D-8D3C-F05A-2F7F-D18D1AC60061}"/>
              </a:ext>
            </a:extLst>
          </p:cNvPr>
          <p:cNvSpPr>
            <a:spLocks noGrp="1"/>
          </p:cNvSpPr>
          <p:nvPr>
            <p:ph type="title"/>
          </p:nvPr>
        </p:nvSpPr>
        <p:spPr>
          <a:xfrm>
            <a:off x="381663" y="245081"/>
            <a:ext cx="6979717" cy="680402"/>
          </a:xfrm>
        </p:spPr>
        <p:txBody>
          <a:bodyPr>
            <a:normAutofit fontScale="90000"/>
          </a:bodyPr>
          <a:lstStyle/>
          <a:p>
            <a:r>
              <a:rPr lang="en-US" dirty="0"/>
              <a:t>Network Research &amp; Data-Related Strengths to Build On</a:t>
            </a:r>
          </a:p>
        </p:txBody>
      </p:sp>
    </p:spTree>
    <p:extLst>
      <p:ext uri="{BB962C8B-B14F-4D97-AF65-F5344CB8AC3E}">
        <p14:creationId xmlns:p14="http://schemas.microsoft.com/office/powerpoint/2010/main" val="541408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07D6C9-DC93-E382-9EF4-73E50F3B3F75}"/>
              </a:ext>
            </a:extLst>
          </p:cNvPr>
          <p:cNvSpPr>
            <a:spLocks noGrp="1"/>
          </p:cNvSpPr>
          <p:nvPr>
            <p:ph idx="1"/>
          </p:nvPr>
        </p:nvSpPr>
        <p:spPr>
          <a:xfrm>
            <a:off x="381663" y="1307727"/>
            <a:ext cx="8488017" cy="5178798"/>
          </a:xfrm>
        </p:spPr>
        <p:txBody>
          <a:bodyPr>
            <a:normAutofit fontScale="85000" lnSpcReduction="10000"/>
          </a:bodyPr>
          <a:lstStyle/>
          <a:p>
            <a:pPr>
              <a:spcBef>
                <a:spcPts val="600"/>
              </a:spcBef>
            </a:pPr>
            <a:r>
              <a:rPr lang="en-US" b="1" dirty="0">
                <a:latin typeface="+mn-lt"/>
              </a:rPr>
              <a:t>Network Member Driven Focus</a:t>
            </a:r>
          </a:p>
          <a:p>
            <a:pPr lvl="1"/>
            <a:r>
              <a:rPr lang="en-US" b="0" i="0" dirty="0">
                <a:effectLst/>
                <a:latin typeface="+mn-lt"/>
              </a:rPr>
              <a:t>E.g.: The Network’s research-to-practice and research-to-policy mechanisms are specified, strong, and driven by Network members.</a:t>
            </a:r>
          </a:p>
          <a:p>
            <a:pPr lvl="1"/>
            <a:r>
              <a:rPr lang="en-US" b="0" i="0" dirty="0">
                <a:effectLst/>
                <a:latin typeface="+mn-lt"/>
              </a:rPr>
              <a:t>E.g.: The Network makes research design and measurement decisions based on the problem we would like to solve or what question we would like to answer (rather than starting with what data would we like to have).</a:t>
            </a:r>
          </a:p>
          <a:p>
            <a:pPr>
              <a:spcBef>
                <a:spcPts val="600"/>
              </a:spcBef>
            </a:pPr>
            <a:r>
              <a:rPr lang="en-US" b="1" i="0" dirty="0">
                <a:effectLst/>
                <a:latin typeface="+mn-lt"/>
              </a:rPr>
              <a:t>Quantity &amp; Timing of Research </a:t>
            </a:r>
          </a:p>
          <a:p>
            <a:pPr lvl="1"/>
            <a:r>
              <a:rPr lang="en-US" b="0" i="0" dirty="0">
                <a:effectLst/>
                <a:latin typeface="+mn-lt"/>
              </a:rPr>
              <a:t>E.g.: The Network's research infrastructure allows Network researchers to be timely and responsive to the needs of Network members and issues in the field.</a:t>
            </a:r>
          </a:p>
          <a:p>
            <a:pPr lvl="1"/>
            <a:r>
              <a:rPr lang="en-US" b="0" i="0" dirty="0">
                <a:effectLst/>
                <a:latin typeface="+mn-lt"/>
              </a:rPr>
              <a:t>E.g.: Network researchers produce more and better research/data products for Network members and the field.</a:t>
            </a:r>
          </a:p>
          <a:p>
            <a:pPr>
              <a:spcBef>
                <a:spcPts val="600"/>
              </a:spcBef>
            </a:pPr>
            <a:r>
              <a:rPr lang="en-US" b="1" dirty="0">
                <a:latin typeface="+mn-lt"/>
              </a:rPr>
              <a:t>Reach &amp; Relevance</a:t>
            </a:r>
          </a:p>
          <a:p>
            <a:pPr lvl="1"/>
            <a:r>
              <a:rPr lang="en-US" b="0" i="0" dirty="0">
                <a:effectLst/>
                <a:latin typeface="+mn-lt"/>
              </a:rPr>
              <a:t>E.g.: Network research findings and data/measures are </a:t>
            </a:r>
            <a:r>
              <a:rPr lang="en-US" b="0" i="0" u="sng" dirty="0">
                <a:effectLst/>
                <a:latin typeface="+mn-lt"/>
              </a:rPr>
              <a:t>more relevant </a:t>
            </a:r>
            <a:r>
              <a:rPr lang="en-US" b="0" i="0" dirty="0">
                <a:effectLst/>
                <a:latin typeface="+mn-lt"/>
              </a:rPr>
              <a:t>to </a:t>
            </a:r>
            <a:r>
              <a:rPr lang="en-US" b="0" i="0" u="sng" dirty="0">
                <a:effectLst/>
                <a:latin typeface="+mn-lt"/>
              </a:rPr>
              <a:t>Network members and local audiences</a:t>
            </a:r>
            <a:r>
              <a:rPr lang="en-US" b="0" i="0" dirty="0">
                <a:effectLst/>
                <a:latin typeface="+mn-lt"/>
              </a:rPr>
              <a:t>.</a:t>
            </a:r>
          </a:p>
          <a:p>
            <a:pPr>
              <a:spcBef>
                <a:spcPts val="600"/>
              </a:spcBef>
            </a:pPr>
            <a:r>
              <a:rPr lang="en-US" b="1" dirty="0">
                <a:latin typeface="+mn-lt"/>
              </a:rPr>
              <a:t>Funding &amp; Financing</a:t>
            </a:r>
          </a:p>
          <a:p>
            <a:pPr lvl="1"/>
            <a:r>
              <a:rPr lang="en-US" b="0" i="0" dirty="0">
                <a:effectLst/>
                <a:latin typeface="+mn-lt"/>
              </a:rPr>
              <a:t>E.g.: Network members have a clearer line of sight and opportunities to inform the use of funds for Network-level research and data-related activities. </a:t>
            </a:r>
            <a:endParaRPr lang="en-US" dirty="0">
              <a:latin typeface="+mn-lt"/>
            </a:endParaRPr>
          </a:p>
        </p:txBody>
      </p:sp>
      <p:sp>
        <p:nvSpPr>
          <p:cNvPr id="3" name="Slide Number Placeholder 2">
            <a:extLst>
              <a:ext uri="{FF2B5EF4-FFF2-40B4-BE49-F238E27FC236}">
                <a16:creationId xmlns:a16="http://schemas.microsoft.com/office/drawing/2014/main" id="{CD49032A-F6FA-F505-939A-DDD0370F1647}"/>
              </a:ext>
            </a:extLst>
          </p:cNvPr>
          <p:cNvSpPr>
            <a:spLocks noGrp="1"/>
          </p:cNvSpPr>
          <p:nvPr>
            <p:ph type="sldNum" sz="quarter" idx="4"/>
          </p:nvPr>
        </p:nvSpPr>
        <p:spPr/>
        <p:txBody>
          <a:bodyPr/>
          <a:lstStyle/>
          <a:p>
            <a:r>
              <a:rPr lang="en-US"/>
              <a:t> </a:t>
            </a:r>
            <a:fld id="{EA7FC2BA-D045-45E7-B2EC-0B30E086845B}" type="slidenum">
              <a:rPr lang="en-US" sz="1000" smtClean="0"/>
              <a:pPr/>
              <a:t>16</a:t>
            </a:fld>
            <a:endParaRPr lang="en-US"/>
          </a:p>
        </p:txBody>
      </p:sp>
      <p:sp>
        <p:nvSpPr>
          <p:cNvPr id="4" name="Title 3">
            <a:extLst>
              <a:ext uri="{FF2B5EF4-FFF2-40B4-BE49-F238E27FC236}">
                <a16:creationId xmlns:a16="http://schemas.microsoft.com/office/drawing/2014/main" id="{88BAE4E8-50EB-DB5E-76B9-0DD8E101F952}"/>
              </a:ext>
            </a:extLst>
          </p:cNvPr>
          <p:cNvSpPr>
            <a:spLocks noGrp="1"/>
          </p:cNvSpPr>
          <p:nvPr>
            <p:ph type="title"/>
          </p:nvPr>
        </p:nvSpPr>
        <p:spPr>
          <a:xfrm>
            <a:off x="381663" y="176687"/>
            <a:ext cx="6979717" cy="680402"/>
          </a:xfrm>
        </p:spPr>
        <p:txBody>
          <a:bodyPr>
            <a:normAutofit fontScale="90000"/>
          </a:bodyPr>
          <a:lstStyle/>
          <a:p>
            <a:r>
              <a:rPr lang="en-US" dirty="0"/>
              <a:t>Network Research &amp; Data-Related Areas for Improvement</a:t>
            </a:r>
          </a:p>
        </p:txBody>
      </p:sp>
    </p:spTree>
    <p:extLst>
      <p:ext uri="{BB962C8B-B14F-4D97-AF65-F5344CB8AC3E}">
        <p14:creationId xmlns:p14="http://schemas.microsoft.com/office/powerpoint/2010/main" val="4057796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dirty="0"/>
              <a:t>Cynthia’s Reflections</a:t>
            </a:r>
            <a:endParaRPr lang="en-US" sz="3600" dirty="0"/>
          </a:p>
        </p:txBody>
      </p:sp>
    </p:spTree>
    <p:extLst>
      <p:ext uri="{BB962C8B-B14F-4D97-AF65-F5344CB8AC3E}">
        <p14:creationId xmlns:p14="http://schemas.microsoft.com/office/powerpoint/2010/main" val="2238878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newspaper with a cartoon of a person riding a horse&#10;&#10;Description automatically generated">
            <a:extLst>
              <a:ext uri="{FF2B5EF4-FFF2-40B4-BE49-F238E27FC236}">
                <a16:creationId xmlns:a16="http://schemas.microsoft.com/office/drawing/2014/main" id="{5226F910-F923-BC88-C340-043BBB6252B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5595" t="1821" r="16349" b="6730"/>
          <a:stretch/>
        </p:blipFill>
        <p:spPr>
          <a:xfrm>
            <a:off x="1431514" y="1426647"/>
            <a:ext cx="6280971" cy="4751687"/>
          </a:xfrm>
        </p:spPr>
      </p:pic>
      <p:sp>
        <p:nvSpPr>
          <p:cNvPr id="3" name="Slide Number Placeholder 2"/>
          <p:cNvSpPr>
            <a:spLocks noGrp="1"/>
          </p:cNvSpPr>
          <p:nvPr>
            <p:ph type="sldNum" sz="quarter" idx="4"/>
          </p:nvPr>
        </p:nvSpPr>
        <p:spPr/>
        <p:txBody>
          <a:bodyPr/>
          <a:lstStyle/>
          <a:p>
            <a:r>
              <a:rPr lang="en-US"/>
              <a:t> </a:t>
            </a:r>
            <a:fld id="{EA7FC2BA-D045-45E7-B2EC-0B30E086845B}" type="slidenum">
              <a:rPr lang="en-US" sz="1000" smtClean="0"/>
              <a:pPr/>
              <a:t>18</a:t>
            </a:fld>
            <a:endParaRPr lang="en-US"/>
          </a:p>
        </p:txBody>
      </p:sp>
      <p:sp>
        <p:nvSpPr>
          <p:cNvPr id="4" name="Title 3"/>
          <p:cNvSpPr>
            <a:spLocks noGrp="1"/>
          </p:cNvSpPr>
          <p:nvPr>
            <p:ph type="title"/>
          </p:nvPr>
        </p:nvSpPr>
        <p:spPr/>
        <p:txBody>
          <a:bodyPr lIns="91440" tIns="45720" rIns="91440" bIns="45720" anchor="t">
            <a:normAutofit/>
          </a:bodyPr>
          <a:lstStyle/>
          <a:p>
            <a:r>
              <a:rPr lang="en-US" err="1"/>
              <a:t>Educare</a:t>
            </a:r>
            <a:r>
              <a:rPr lang="en-US"/>
              <a:t> Network Data Camp</a:t>
            </a:r>
          </a:p>
        </p:txBody>
      </p:sp>
    </p:spTree>
    <p:extLst>
      <p:ext uri="{BB962C8B-B14F-4D97-AF65-F5344CB8AC3E}">
        <p14:creationId xmlns:p14="http://schemas.microsoft.com/office/powerpoint/2010/main" val="884070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90ED-E6B8-C788-7824-C47EEC311665}"/>
              </a:ext>
            </a:extLst>
          </p:cNvPr>
          <p:cNvSpPr>
            <a:spLocks noGrp="1"/>
          </p:cNvSpPr>
          <p:nvPr>
            <p:ph type="title"/>
          </p:nvPr>
        </p:nvSpPr>
        <p:spPr>
          <a:xfrm>
            <a:off x="1074189" y="1147595"/>
            <a:ext cx="6995620" cy="680402"/>
          </a:xfrm>
        </p:spPr>
        <p:txBody>
          <a:bodyPr lIns="91440" tIns="45720" rIns="91440" bIns="45720" anchor="t">
            <a:normAutofit/>
          </a:bodyPr>
          <a:lstStyle/>
          <a:p>
            <a:pPr algn="ctr"/>
            <a:r>
              <a:rPr lang="en-US"/>
              <a:t>Current Political Environment</a:t>
            </a:r>
          </a:p>
        </p:txBody>
      </p:sp>
      <p:pic>
        <p:nvPicPr>
          <p:cNvPr id="5" name="Content Placeholder 4" descr="A cartoon of two people&#10;&#10;Description automatically generated">
            <a:extLst>
              <a:ext uri="{FF2B5EF4-FFF2-40B4-BE49-F238E27FC236}">
                <a16:creationId xmlns:a16="http://schemas.microsoft.com/office/drawing/2014/main" id="{5420F8CE-0219-8E3B-96ED-0ED2DAA83884}"/>
              </a:ext>
            </a:extLst>
          </p:cNvPr>
          <p:cNvPicPr>
            <a:picLocks noGrp="1" noChangeAspect="1"/>
          </p:cNvPicPr>
          <p:nvPr>
            <p:ph idx="1"/>
          </p:nvPr>
        </p:nvPicPr>
        <p:blipFill rotWithShape="1">
          <a:blip r:embed="rId2"/>
          <a:srcRect l="19079" t="3106" r="16074" b="9407"/>
          <a:stretch/>
        </p:blipFill>
        <p:spPr>
          <a:xfrm>
            <a:off x="1324358" y="1919437"/>
            <a:ext cx="6495283" cy="4425704"/>
          </a:xfrm>
        </p:spPr>
      </p:pic>
      <p:sp>
        <p:nvSpPr>
          <p:cNvPr id="4" name="Slide Number Placeholder 3">
            <a:extLst>
              <a:ext uri="{FF2B5EF4-FFF2-40B4-BE49-F238E27FC236}">
                <a16:creationId xmlns:a16="http://schemas.microsoft.com/office/drawing/2014/main" id="{3186775A-D150-5625-E646-EFCE44FDEA59}"/>
              </a:ext>
            </a:extLst>
          </p:cNvPr>
          <p:cNvSpPr>
            <a:spLocks noGrp="1"/>
          </p:cNvSpPr>
          <p:nvPr>
            <p:ph type="sldNum" sz="quarter" idx="4"/>
          </p:nvPr>
        </p:nvSpPr>
        <p:spPr/>
        <p:txBody>
          <a:bodyPr/>
          <a:lstStyle/>
          <a:p>
            <a:r>
              <a:rPr lang="en-US"/>
              <a:t> </a:t>
            </a:r>
            <a:fld id="{EA7FC2BA-D045-45E7-B2EC-0B30E086845B}" type="slidenum">
              <a:rPr lang="en-US" sz="1000" smtClean="0"/>
              <a:pPr/>
              <a:t>19</a:t>
            </a:fld>
            <a:endParaRPr lang="en-US"/>
          </a:p>
        </p:txBody>
      </p:sp>
    </p:spTree>
    <p:extLst>
      <p:ext uri="{BB962C8B-B14F-4D97-AF65-F5344CB8AC3E}">
        <p14:creationId xmlns:p14="http://schemas.microsoft.com/office/powerpoint/2010/main" val="701689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702" y="1146978"/>
            <a:ext cx="7926284" cy="680402"/>
          </a:xfrm>
        </p:spPr>
        <p:txBody>
          <a:bodyPr lIns="91440" tIns="45720" rIns="91440" bIns="45720" anchor="t">
            <a:noAutofit/>
          </a:bodyPr>
          <a:lstStyle/>
          <a:p>
            <a:r>
              <a:rPr lang="en-US" sz="2400"/>
              <a:t>Executive Director/CEO One-on-One Discussions  </a:t>
            </a:r>
            <a:br>
              <a:rPr lang="en-US" sz="2400"/>
            </a:br>
            <a:endParaRPr lang="en-US"/>
          </a:p>
        </p:txBody>
      </p:sp>
      <p:sp>
        <p:nvSpPr>
          <p:cNvPr id="7" name="Content Placeholder 6"/>
          <p:cNvSpPr>
            <a:spLocks noGrp="1"/>
          </p:cNvSpPr>
          <p:nvPr>
            <p:ph idx="1"/>
          </p:nvPr>
        </p:nvSpPr>
        <p:spPr>
          <a:xfrm>
            <a:off x="330702" y="1901268"/>
            <a:ext cx="4973540" cy="4317677"/>
          </a:xfrm>
        </p:spPr>
        <p:txBody>
          <a:bodyPr lIns="91440" tIns="45720" rIns="91440" bIns="45720" anchor="t">
            <a:normAutofit fontScale="92500" lnSpcReduction="20000"/>
          </a:bodyPr>
          <a:lstStyle/>
          <a:p>
            <a:pPr marL="0" indent="0">
              <a:buNone/>
            </a:pPr>
            <a:r>
              <a:rPr lang="en-US" b="1"/>
              <a:t>Timeline: </a:t>
            </a:r>
            <a:r>
              <a:rPr lang="en-US"/>
              <a:t>May to September 2023</a:t>
            </a:r>
          </a:p>
          <a:p>
            <a:pPr marL="0" indent="0">
              <a:buNone/>
            </a:pPr>
            <a:r>
              <a:rPr lang="en-US" b="1"/>
              <a:t>Purpose of Discussions: </a:t>
            </a:r>
          </a:p>
          <a:p>
            <a:r>
              <a:rPr lang="en-US"/>
              <a:t>Gauge understanding of the governance structure shift </a:t>
            </a:r>
          </a:p>
          <a:p>
            <a:pPr marL="648970" lvl="1"/>
            <a:r>
              <a:rPr lang="en-US"/>
              <a:t>From </a:t>
            </a:r>
            <a:r>
              <a:rPr lang="en-US" err="1"/>
              <a:t>Educare</a:t>
            </a:r>
            <a:r>
              <a:rPr lang="en-US"/>
              <a:t> Governance Council (EGC) to the </a:t>
            </a:r>
            <a:r>
              <a:rPr lang="en-US" err="1"/>
              <a:t>Educare</a:t>
            </a:r>
            <a:r>
              <a:rPr lang="en-US"/>
              <a:t> LLC Board that is connected to Start Early</a:t>
            </a:r>
          </a:p>
          <a:p>
            <a:pPr marL="648970" lvl="1"/>
            <a:endParaRPr lang="en-US"/>
          </a:p>
          <a:p>
            <a:pPr marL="648970" lvl="1"/>
            <a:r>
              <a:rPr lang="en-US"/>
              <a:t>Transitioned the EGC Members to the </a:t>
            </a:r>
            <a:r>
              <a:rPr lang="en-US" err="1"/>
              <a:t>Educare</a:t>
            </a:r>
            <a:r>
              <a:rPr lang="en-US"/>
              <a:t> Steering Committee</a:t>
            </a:r>
          </a:p>
          <a:p>
            <a:pPr marL="363220" lvl="1" indent="0">
              <a:buNone/>
            </a:pPr>
            <a:r>
              <a:rPr lang="en-US" sz="1800"/>
              <a:t>     (Advisory body to the Executive Director)</a:t>
            </a:r>
            <a:endParaRPr lang="en-US"/>
          </a:p>
          <a:p>
            <a:pPr marL="648970" lvl="1"/>
            <a:endParaRPr lang="en-US" sz="1600"/>
          </a:p>
          <a:p>
            <a:r>
              <a:rPr lang="en-US"/>
              <a:t>Gauge Network Health and Leader Engagement</a:t>
            </a:r>
          </a:p>
        </p:txBody>
      </p:sp>
      <p:sp>
        <p:nvSpPr>
          <p:cNvPr id="4" name="Slide Number Placeholder 3"/>
          <p:cNvSpPr>
            <a:spLocks noGrp="1"/>
          </p:cNvSpPr>
          <p:nvPr>
            <p:ph type="sldNum" sz="quarter" idx="4"/>
          </p:nvPr>
        </p:nvSpPr>
        <p:spPr>
          <a:xfrm>
            <a:off x="6736080" y="6301395"/>
            <a:ext cx="2133600" cy="365125"/>
          </a:xfrm>
          <a:prstGeom prst="rect">
            <a:avLst/>
          </a:prstGeom>
        </p:spPr>
        <p:txBody>
          <a:bodyPr/>
          <a:lstStyle/>
          <a:p>
            <a:r>
              <a:rPr lang="en-US"/>
              <a:t> </a:t>
            </a:r>
            <a:fld id="{EA7FC2BA-D045-45E7-B2EC-0B30E086845B}" type="slidenum">
              <a:rPr lang="en-US" smtClean="0"/>
              <a:pPr/>
              <a:t>20</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8562" y="1943972"/>
            <a:ext cx="3132923" cy="369013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670384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7EEE-2AC9-A0C6-8358-B2CE507723C7}"/>
              </a:ext>
            </a:extLst>
          </p:cNvPr>
          <p:cNvSpPr>
            <a:spLocks noGrp="1"/>
          </p:cNvSpPr>
          <p:nvPr>
            <p:ph type="title"/>
          </p:nvPr>
        </p:nvSpPr>
        <p:spPr>
          <a:xfrm>
            <a:off x="702404" y="1149403"/>
            <a:ext cx="8046986" cy="680402"/>
          </a:xfrm>
        </p:spPr>
        <p:txBody>
          <a:bodyPr lIns="91440" tIns="45720" rIns="91440" bIns="45720" anchor="t">
            <a:normAutofit fontScale="90000"/>
          </a:bodyPr>
          <a:lstStyle/>
          <a:p>
            <a:r>
              <a:rPr lang="en-US" sz="2700"/>
              <a:t>ED/CEO Discussion Questions </a:t>
            </a:r>
            <a:r>
              <a:rPr lang="en-US" sz="2400"/>
              <a:t> </a:t>
            </a:r>
            <a:br>
              <a:rPr lang="en-US" sz="2400"/>
            </a:br>
            <a:br>
              <a:rPr lang="en-US" sz="2400"/>
            </a:br>
            <a:br>
              <a:rPr lang="en-US" sz="2400"/>
            </a:br>
            <a:endParaRPr lang="en-US" sz="2400"/>
          </a:p>
        </p:txBody>
      </p:sp>
      <p:sp>
        <p:nvSpPr>
          <p:cNvPr id="3" name="Content Placeholder 2">
            <a:extLst>
              <a:ext uri="{FF2B5EF4-FFF2-40B4-BE49-F238E27FC236}">
                <a16:creationId xmlns:a16="http://schemas.microsoft.com/office/drawing/2014/main" id="{CDAF71AF-AC43-1298-07CF-D90119751C4C}"/>
              </a:ext>
            </a:extLst>
          </p:cNvPr>
          <p:cNvSpPr>
            <a:spLocks noGrp="1"/>
          </p:cNvSpPr>
          <p:nvPr>
            <p:ph idx="1"/>
          </p:nvPr>
        </p:nvSpPr>
        <p:spPr>
          <a:xfrm>
            <a:off x="395194" y="1376901"/>
            <a:ext cx="8353611" cy="4968240"/>
          </a:xfrm>
        </p:spPr>
        <p:txBody>
          <a:bodyPr lIns="91440" tIns="45720" rIns="91440" bIns="45720" anchor="t">
            <a:normAutofit/>
          </a:bodyPr>
          <a:lstStyle/>
          <a:p>
            <a:pPr marL="0" indent="0">
              <a:buNone/>
            </a:pPr>
            <a:endParaRPr lang="en-US" b="1"/>
          </a:p>
          <a:p>
            <a:pPr marL="648970" lvl="1"/>
            <a:r>
              <a:rPr lang="en-US"/>
              <a:t>How do you think we can leverage the Network to have a more significant impact?</a:t>
            </a:r>
          </a:p>
          <a:p>
            <a:pPr marL="363220" lvl="1" indent="0">
              <a:buNone/>
            </a:pPr>
            <a:endParaRPr lang="en-US"/>
          </a:p>
          <a:p>
            <a:pPr marL="648970" lvl="1">
              <a:buFont typeface="Courier New" panose="020B0604020202020204" pitchFamily="34" charset="0"/>
              <a:buChar char="o"/>
            </a:pPr>
            <a:r>
              <a:rPr lang="en-US"/>
              <a:t>What would make the Network Value Propositions beneficial or more meaningful to your organization?</a:t>
            </a:r>
          </a:p>
          <a:p>
            <a:pPr marL="363220" lvl="1" indent="0">
              <a:buNone/>
            </a:pPr>
            <a:endParaRPr lang="en-US"/>
          </a:p>
          <a:p>
            <a:pPr marL="648970" lvl="1">
              <a:buFont typeface="Courier New" panose="020B0604020202020204" pitchFamily="34" charset="0"/>
              <a:buChar char="o"/>
            </a:pPr>
            <a:r>
              <a:rPr lang="en-US"/>
              <a:t>What are your school's/organization’s priorities over the next 3-5 years? </a:t>
            </a:r>
          </a:p>
          <a:p>
            <a:pPr marL="648970" lvl="1">
              <a:buFont typeface="Courier New" panose="020B0604020202020204" pitchFamily="34" charset="0"/>
              <a:buChar char="o"/>
            </a:pPr>
            <a:endParaRPr lang="en-US"/>
          </a:p>
          <a:p>
            <a:pPr marL="648970" lvl="1">
              <a:buFont typeface="Courier New" panose="020B0604020202020204" pitchFamily="34" charset="0"/>
              <a:buChar char="o"/>
            </a:pPr>
            <a:r>
              <a:rPr lang="en-US"/>
              <a:t>What would you identify as your area(s) of expertise that you or your organization would be willing to lead the Network on?</a:t>
            </a:r>
          </a:p>
          <a:p>
            <a:endParaRPr lang="en-US"/>
          </a:p>
        </p:txBody>
      </p:sp>
      <p:sp>
        <p:nvSpPr>
          <p:cNvPr id="4" name="Slide Number Placeholder 3">
            <a:extLst>
              <a:ext uri="{FF2B5EF4-FFF2-40B4-BE49-F238E27FC236}">
                <a16:creationId xmlns:a16="http://schemas.microsoft.com/office/drawing/2014/main" id="{EF9DB25D-8A7C-1340-BFC4-A9389C9FD779}"/>
              </a:ext>
            </a:extLst>
          </p:cNvPr>
          <p:cNvSpPr>
            <a:spLocks noGrp="1"/>
          </p:cNvSpPr>
          <p:nvPr>
            <p:ph type="sldNum" sz="quarter" idx="4"/>
          </p:nvPr>
        </p:nvSpPr>
        <p:spPr/>
        <p:txBody>
          <a:bodyPr/>
          <a:lstStyle/>
          <a:p>
            <a:r>
              <a:rPr lang="en-US"/>
              <a:t> </a:t>
            </a:r>
            <a:fld id="{EA7FC2BA-D045-45E7-B2EC-0B30E086845B}" type="slidenum">
              <a:rPr lang="en-US" sz="1000" smtClean="0"/>
              <a:pPr/>
              <a:t>21</a:t>
            </a:fld>
            <a:endParaRPr lang="en-US"/>
          </a:p>
        </p:txBody>
      </p:sp>
    </p:spTree>
    <p:extLst>
      <p:ext uri="{BB962C8B-B14F-4D97-AF65-F5344CB8AC3E}">
        <p14:creationId xmlns:p14="http://schemas.microsoft.com/office/powerpoint/2010/main" val="2067738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987" y="1186695"/>
            <a:ext cx="8603951" cy="834006"/>
          </a:xfrm>
        </p:spPr>
        <p:txBody>
          <a:bodyPr lIns="91440" tIns="45720" rIns="91440" bIns="45720" anchor="t">
            <a:noAutofit/>
          </a:bodyPr>
          <a:lstStyle/>
          <a:p>
            <a:r>
              <a:rPr lang="en-US" sz="2400"/>
              <a:t>Executive Director/CEO One-on-One Discussions </a:t>
            </a:r>
            <a:endParaRPr lang="en-US"/>
          </a:p>
        </p:txBody>
      </p:sp>
      <p:sp>
        <p:nvSpPr>
          <p:cNvPr id="7" name="Content Placeholder 6"/>
          <p:cNvSpPr>
            <a:spLocks noGrp="1"/>
          </p:cNvSpPr>
          <p:nvPr>
            <p:ph idx="1"/>
          </p:nvPr>
        </p:nvSpPr>
        <p:spPr>
          <a:xfrm>
            <a:off x="402987" y="1709159"/>
            <a:ext cx="5426201" cy="4850489"/>
          </a:xfrm>
        </p:spPr>
        <p:txBody>
          <a:bodyPr lIns="91440" tIns="45720" rIns="91440" bIns="45720" anchor="t">
            <a:normAutofit/>
          </a:bodyPr>
          <a:lstStyle/>
          <a:p>
            <a:r>
              <a:rPr lang="en-US" b="1"/>
              <a:t>Connections within the Network </a:t>
            </a:r>
            <a:endParaRPr lang="en-US"/>
          </a:p>
          <a:p>
            <a:pPr marL="648970" lvl="1"/>
            <a:r>
              <a:rPr lang="en-US"/>
              <a:t>Educare recognition has been beneficial in grant applications and school tours</a:t>
            </a:r>
          </a:p>
          <a:p>
            <a:pPr marL="648970" lvl="1"/>
            <a:r>
              <a:rPr lang="en-US"/>
              <a:t>The nationwide reach of the Network has provided Executive Directors with great resources, credibility, and a broad audience</a:t>
            </a:r>
          </a:p>
          <a:p>
            <a:pPr marL="648970" lvl="1"/>
            <a:r>
              <a:rPr lang="en-US"/>
              <a:t>There are opportunities to learn from other schools</a:t>
            </a:r>
            <a:r>
              <a:rPr lang="en-US" dirty="0"/>
              <a:t> in sustainability efforts</a:t>
            </a:r>
            <a:endParaRPr lang="en-US"/>
          </a:p>
          <a:p>
            <a:pPr lvl="2"/>
            <a:r>
              <a:rPr lang="en-US"/>
              <a:t>Collaborative Fundraising</a:t>
            </a:r>
          </a:p>
          <a:p>
            <a:pPr marL="363220" lvl="1" indent="0">
              <a:buNone/>
            </a:pPr>
            <a:r>
              <a:rPr lang="en-US"/>
              <a:t>“</a:t>
            </a:r>
            <a:r>
              <a:rPr lang="en-US" i="1"/>
              <a:t>One of the most powerful things is getting somebody in one of those buildings and seeing how their image of childcare or daycare changes in an hour.”</a:t>
            </a:r>
            <a:endParaRPr lang="en-US" i="1" dirty="0"/>
          </a:p>
        </p:txBody>
      </p:sp>
      <p:sp>
        <p:nvSpPr>
          <p:cNvPr id="4" name="Slide Number Placeholder 3"/>
          <p:cNvSpPr>
            <a:spLocks noGrp="1"/>
          </p:cNvSpPr>
          <p:nvPr>
            <p:ph type="sldNum" sz="quarter" idx="4"/>
          </p:nvPr>
        </p:nvSpPr>
        <p:spPr>
          <a:xfrm>
            <a:off x="6736080" y="6301395"/>
            <a:ext cx="2133600" cy="365125"/>
          </a:xfrm>
          <a:prstGeom prst="rect">
            <a:avLst/>
          </a:prstGeom>
        </p:spPr>
        <p:txBody>
          <a:bodyPr/>
          <a:lstStyle/>
          <a:p>
            <a:r>
              <a:rPr lang="en-US"/>
              <a:t> </a:t>
            </a:r>
            <a:fld id="{EA7FC2BA-D045-45E7-B2EC-0B30E086845B}" type="slidenum">
              <a:rPr lang="en-US" smtClean="0"/>
              <a:pPr/>
              <a:t>22</a:t>
            </a:fld>
            <a:endParaRPr lang="en-US"/>
          </a:p>
        </p:txBody>
      </p:sp>
      <p:pic>
        <p:nvPicPr>
          <p:cNvPr id="3" name="Picture 2" descr="A group of people posing for a photo&#10;&#10;Description automatically generated">
            <a:extLst>
              <a:ext uri="{FF2B5EF4-FFF2-40B4-BE49-F238E27FC236}">
                <a16:creationId xmlns:a16="http://schemas.microsoft.com/office/drawing/2014/main" id="{1D1E2ED6-BADC-5DA2-3D13-D5AE523D8B2E}"/>
              </a:ext>
            </a:extLst>
          </p:cNvPr>
          <p:cNvPicPr>
            <a:picLocks noChangeAspect="1"/>
          </p:cNvPicPr>
          <p:nvPr/>
        </p:nvPicPr>
        <p:blipFill>
          <a:blip r:embed="rId2"/>
          <a:stretch>
            <a:fillRect/>
          </a:stretch>
        </p:blipFill>
        <p:spPr>
          <a:xfrm>
            <a:off x="6256070" y="2103570"/>
            <a:ext cx="2307446" cy="4114800"/>
          </a:xfrm>
          <a:prstGeom prst="rect">
            <a:avLst/>
          </a:prstGeom>
        </p:spPr>
      </p:pic>
    </p:spTree>
    <p:extLst>
      <p:ext uri="{BB962C8B-B14F-4D97-AF65-F5344CB8AC3E}">
        <p14:creationId xmlns:p14="http://schemas.microsoft.com/office/powerpoint/2010/main" val="624452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9D44-A4CA-6F50-0D04-1F2418D18636}"/>
              </a:ext>
            </a:extLst>
          </p:cNvPr>
          <p:cNvSpPr>
            <a:spLocks noGrp="1"/>
          </p:cNvSpPr>
          <p:nvPr>
            <p:ph type="title"/>
          </p:nvPr>
        </p:nvSpPr>
        <p:spPr>
          <a:xfrm>
            <a:off x="357809" y="1195286"/>
            <a:ext cx="7891272" cy="680402"/>
          </a:xfrm>
        </p:spPr>
        <p:txBody>
          <a:bodyPr>
            <a:noAutofit/>
          </a:bodyPr>
          <a:lstStyle/>
          <a:p>
            <a:r>
              <a:rPr lang="en-US" sz="2400"/>
              <a:t>Executive Director/CEO One-on-One Discussions </a:t>
            </a:r>
          </a:p>
        </p:txBody>
      </p:sp>
      <p:sp>
        <p:nvSpPr>
          <p:cNvPr id="3" name="Content Placeholder 2">
            <a:extLst>
              <a:ext uri="{FF2B5EF4-FFF2-40B4-BE49-F238E27FC236}">
                <a16:creationId xmlns:a16="http://schemas.microsoft.com/office/drawing/2014/main" id="{946788AF-1267-1D15-9133-8B4FA4AB24FD}"/>
              </a:ext>
            </a:extLst>
          </p:cNvPr>
          <p:cNvSpPr>
            <a:spLocks noGrp="1"/>
          </p:cNvSpPr>
          <p:nvPr>
            <p:ph idx="1"/>
          </p:nvPr>
        </p:nvSpPr>
        <p:spPr>
          <a:xfrm>
            <a:off x="357808" y="1719072"/>
            <a:ext cx="7460311" cy="4947447"/>
          </a:xfrm>
        </p:spPr>
        <p:txBody>
          <a:bodyPr lIns="91440" tIns="45720" rIns="91440" bIns="45720" anchor="t">
            <a:normAutofit/>
          </a:bodyPr>
          <a:lstStyle/>
          <a:p>
            <a:r>
              <a:rPr lang="en-US" b="1"/>
              <a:t>Priorities over the next 3-5 years</a:t>
            </a:r>
          </a:p>
          <a:p>
            <a:pPr marL="648970" lvl="1"/>
            <a:r>
              <a:rPr lang="en-US"/>
              <a:t>Major Common Themes:</a:t>
            </a:r>
          </a:p>
          <a:p>
            <a:pPr marL="1142365" lvl="2"/>
            <a:r>
              <a:rPr lang="en-US"/>
              <a:t>Fundraising, full enrollment, increase family &amp; community engagement in policy, program, and research</a:t>
            </a:r>
          </a:p>
          <a:p>
            <a:pPr marL="648970" lvl="1"/>
            <a:r>
              <a:rPr lang="en-US" b="1"/>
              <a:t>Staffing &amp; Workforce Development</a:t>
            </a:r>
          </a:p>
          <a:p>
            <a:pPr marL="1142365" lvl="2"/>
            <a:r>
              <a:rPr lang="en-US"/>
              <a:t>Addressing challenges in staffing, absenteeism, workplace culture, and the workforce</a:t>
            </a:r>
          </a:p>
          <a:p>
            <a:pPr marL="648970" lvl="1"/>
            <a:r>
              <a:rPr lang="en-US" b="1"/>
              <a:t>Individual School Priorities</a:t>
            </a:r>
          </a:p>
          <a:p>
            <a:pPr marL="1142365" lvl="2"/>
            <a:r>
              <a:rPr lang="en-US"/>
              <a:t>High-quality teaching and learning, leadership development, succession planning, funding, professional development, advocacy &amp; policy, board development, and NAEYC accreditation</a:t>
            </a:r>
          </a:p>
          <a:p>
            <a:pPr marL="1142365" lvl="2"/>
            <a:endParaRPr lang="en-US"/>
          </a:p>
          <a:p>
            <a:endParaRPr lang="en-US"/>
          </a:p>
        </p:txBody>
      </p:sp>
      <p:sp>
        <p:nvSpPr>
          <p:cNvPr id="4" name="Slide Number Placeholder 3">
            <a:extLst>
              <a:ext uri="{FF2B5EF4-FFF2-40B4-BE49-F238E27FC236}">
                <a16:creationId xmlns:a16="http://schemas.microsoft.com/office/drawing/2014/main" id="{17D8D3D6-B409-8B25-5889-4E645924C2FA}"/>
              </a:ext>
            </a:extLst>
          </p:cNvPr>
          <p:cNvSpPr>
            <a:spLocks noGrp="1"/>
          </p:cNvSpPr>
          <p:nvPr>
            <p:ph type="sldNum" sz="quarter" idx="4"/>
          </p:nvPr>
        </p:nvSpPr>
        <p:spPr/>
        <p:txBody>
          <a:bodyPr/>
          <a:lstStyle/>
          <a:p>
            <a:r>
              <a:rPr lang="en-US"/>
              <a:t> </a:t>
            </a:r>
            <a:fld id="{EA7FC2BA-D045-45E7-B2EC-0B30E086845B}" type="slidenum">
              <a:rPr lang="en-US" sz="1000" smtClean="0"/>
              <a:pPr/>
              <a:t>23</a:t>
            </a:fld>
            <a:endParaRPr lang="en-US"/>
          </a:p>
        </p:txBody>
      </p:sp>
    </p:spTree>
    <p:extLst>
      <p:ext uri="{BB962C8B-B14F-4D97-AF65-F5344CB8AC3E}">
        <p14:creationId xmlns:p14="http://schemas.microsoft.com/office/powerpoint/2010/main" val="3854129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A7FEC-0D71-EB27-5184-4CF89FFFFE27}"/>
              </a:ext>
            </a:extLst>
          </p:cNvPr>
          <p:cNvSpPr>
            <a:spLocks noGrp="1"/>
          </p:cNvSpPr>
          <p:nvPr>
            <p:ph type="title"/>
          </p:nvPr>
        </p:nvSpPr>
        <p:spPr>
          <a:xfrm>
            <a:off x="412022" y="1204313"/>
            <a:ext cx="7982170" cy="680402"/>
          </a:xfrm>
        </p:spPr>
        <p:txBody>
          <a:bodyPr lIns="91440" tIns="45720" rIns="91440" bIns="45720" anchor="t">
            <a:noAutofit/>
          </a:bodyPr>
          <a:lstStyle/>
          <a:p>
            <a:r>
              <a:rPr lang="en-US" sz="2400"/>
              <a:t>Executive Director/CEO One-on-One Discussions </a:t>
            </a:r>
          </a:p>
        </p:txBody>
      </p:sp>
      <p:sp>
        <p:nvSpPr>
          <p:cNvPr id="3" name="Content Placeholder 2">
            <a:extLst>
              <a:ext uri="{FF2B5EF4-FFF2-40B4-BE49-F238E27FC236}">
                <a16:creationId xmlns:a16="http://schemas.microsoft.com/office/drawing/2014/main" id="{8CA057C0-F1D3-722A-E72C-5F9886BF6E13}"/>
              </a:ext>
            </a:extLst>
          </p:cNvPr>
          <p:cNvSpPr>
            <a:spLocks noGrp="1"/>
          </p:cNvSpPr>
          <p:nvPr>
            <p:ph idx="1"/>
          </p:nvPr>
        </p:nvSpPr>
        <p:spPr>
          <a:xfrm>
            <a:off x="412022" y="1972236"/>
            <a:ext cx="7625554" cy="4324061"/>
          </a:xfrm>
        </p:spPr>
        <p:txBody>
          <a:bodyPr lIns="91440" tIns="45720" rIns="91440" bIns="45720" anchor="t">
            <a:normAutofit/>
          </a:bodyPr>
          <a:lstStyle/>
          <a:p>
            <a:r>
              <a:rPr lang="en-US" b="1"/>
              <a:t>Cost of Research &amp; Evaluation</a:t>
            </a:r>
          </a:p>
          <a:p>
            <a:pPr marL="648970" lvl="1"/>
            <a:r>
              <a:rPr lang="en-US"/>
              <a:t>Executive Directors find value in research as it provides reference material to families and funders regarding the significance of high-quality ECE</a:t>
            </a:r>
          </a:p>
          <a:p>
            <a:pPr marL="363220" lvl="1" indent="0">
              <a:buNone/>
            </a:pPr>
            <a:endParaRPr lang="en-US"/>
          </a:p>
          <a:p>
            <a:pPr marL="648970" lvl="1"/>
            <a:r>
              <a:rPr lang="en-US"/>
              <a:t>The most common challenge Executive Directors face is funding the cost of research (the local evaluation partnership) </a:t>
            </a:r>
          </a:p>
          <a:p>
            <a:pPr marL="648970" lvl="1"/>
            <a:endParaRPr lang="en-US"/>
          </a:p>
          <a:p>
            <a:pPr marL="363220" lvl="1" indent="0">
              <a:buNone/>
            </a:pPr>
            <a:r>
              <a:rPr lang="en-US"/>
              <a:t>“</a:t>
            </a:r>
            <a:r>
              <a:rPr lang="en-US" i="1"/>
              <a:t>The part we’re really struggling with is the data and evaluation piece of fully funding that part.”</a:t>
            </a:r>
          </a:p>
        </p:txBody>
      </p:sp>
      <p:sp>
        <p:nvSpPr>
          <p:cNvPr id="4" name="Slide Number Placeholder 3">
            <a:extLst>
              <a:ext uri="{FF2B5EF4-FFF2-40B4-BE49-F238E27FC236}">
                <a16:creationId xmlns:a16="http://schemas.microsoft.com/office/drawing/2014/main" id="{C2896528-D2CE-43B2-8FC5-393C415B4776}"/>
              </a:ext>
            </a:extLst>
          </p:cNvPr>
          <p:cNvSpPr>
            <a:spLocks noGrp="1"/>
          </p:cNvSpPr>
          <p:nvPr>
            <p:ph type="sldNum" sz="quarter" idx="4"/>
          </p:nvPr>
        </p:nvSpPr>
        <p:spPr/>
        <p:txBody>
          <a:bodyPr/>
          <a:lstStyle/>
          <a:p>
            <a:r>
              <a:rPr lang="en-US"/>
              <a:t> </a:t>
            </a:r>
            <a:fld id="{EA7FC2BA-D045-45E7-B2EC-0B30E086845B}" type="slidenum">
              <a:rPr lang="en-US" sz="1000" smtClean="0"/>
              <a:pPr/>
              <a:t>24</a:t>
            </a:fld>
            <a:endParaRPr lang="en-US"/>
          </a:p>
        </p:txBody>
      </p:sp>
    </p:spTree>
    <p:extLst>
      <p:ext uri="{BB962C8B-B14F-4D97-AF65-F5344CB8AC3E}">
        <p14:creationId xmlns:p14="http://schemas.microsoft.com/office/powerpoint/2010/main" val="454471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EDA1-B6B9-D43E-8A1E-4255264633A1}"/>
              </a:ext>
            </a:extLst>
          </p:cNvPr>
          <p:cNvSpPr>
            <a:spLocks noGrp="1"/>
          </p:cNvSpPr>
          <p:nvPr>
            <p:ph type="title"/>
          </p:nvPr>
        </p:nvSpPr>
        <p:spPr>
          <a:xfrm>
            <a:off x="369070" y="1183786"/>
            <a:ext cx="7700599" cy="680402"/>
          </a:xfrm>
        </p:spPr>
        <p:txBody>
          <a:bodyPr lIns="91440" tIns="45720" rIns="91440" bIns="45720" anchor="t">
            <a:normAutofit fontScale="90000"/>
          </a:bodyPr>
          <a:lstStyle/>
          <a:p>
            <a:r>
              <a:rPr lang="en-US" sz="2700"/>
              <a:t>Executive Director/CEO One-on-One Discussions </a:t>
            </a:r>
            <a:endParaRPr lang="en-US" sz="2700" b="0"/>
          </a:p>
          <a:p>
            <a:endParaRPr lang="en-US"/>
          </a:p>
        </p:txBody>
      </p:sp>
      <p:sp>
        <p:nvSpPr>
          <p:cNvPr id="3" name="Content Placeholder 2">
            <a:extLst>
              <a:ext uri="{FF2B5EF4-FFF2-40B4-BE49-F238E27FC236}">
                <a16:creationId xmlns:a16="http://schemas.microsoft.com/office/drawing/2014/main" id="{967E4C3B-6742-732D-C474-5013CE90B093}"/>
              </a:ext>
            </a:extLst>
          </p:cNvPr>
          <p:cNvSpPr>
            <a:spLocks noGrp="1"/>
          </p:cNvSpPr>
          <p:nvPr>
            <p:ph idx="1"/>
          </p:nvPr>
        </p:nvSpPr>
        <p:spPr>
          <a:xfrm>
            <a:off x="369070" y="1979698"/>
            <a:ext cx="5072931" cy="4365443"/>
          </a:xfrm>
        </p:spPr>
        <p:txBody>
          <a:bodyPr lIns="91440" tIns="45720" rIns="91440" bIns="45720" anchor="t">
            <a:normAutofit/>
          </a:bodyPr>
          <a:lstStyle/>
          <a:p>
            <a:r>
              <a:rPr lang="en-US" b="1"/>
              <a:t>The Direction of Data</a:t>
            </a:r>
            <a:endParaRPr lang="en-US"/>
          </a:p>
          <a:p>
            <a:pPr marL="648970" lvl="1">
              <a:buFont typeface="Courier New" panose="020B0604020202020204" pitchFamily="34" charset="0"/>
              <a:buChar char="o"/>
            </a:pPr>
            <a:r>
              <a:rPr lang="en-US" sz="1800"/>
              <a:t>Executive Directors support increasing research efforts but are concerned with the </a:t>
            </a:r>
            <a:r>
              <a:rPr lang="en-US" sz="1800" dirty="0"/>
              <a:t>current direction, specifically regarding the </a:t>
            </a:r>
            <a:r>
              <a:rPr lang="en-US" sz="1800"/>
              <a:t>local utility of research</a:t>
            </a:r>
          </a:p>
          <a:p>
            <a:pPr marL="648970" lvl="1">
              <a:buFont typeface="Courier New" panose="020B0604020202020204" pitchFamily="34" charset="0"/>
              <a:buChar char="o"/>
            </a:pPr>
            <a:endParaRPr lang="en-US" sz="1800"/>
          </a:p>
          <a:p>
            <a:pPr marL="648970" lvl="1">
              <a:buFont typeface="Courier New" panose="020B0604020202020204" pitchFamily="34" charset="0"/>
              <a:buChar char="o"/>
            </a:pPr>
            <a:r>
              <a:rPr lang="en-US" sz="1800"/>
              <a:t>Executive Directors highlighted the gap between data serving national interests and local communities</a:t>
            </a:r>
          </a:p>
          <a:p>
            <a:pPr marL="363220" lvl="2" indent="0">
              <a:buSzPct val="70000"/>
              <a:buNone/>
            </a:pPr>
            <a:endParaRPr lang="en-US" sz="1800"/>
          </a:p>
          <a:p>
            <a:pPr marL="363220" lvl="2" indent="0">
              <a:buSzPct val="70000"/>
              <a:buNone/>
            </a:pPr>
            <a:r>
              <a:rPr lang="en-US" sz="1800" i="1"/>
              <a:t>“Publications still feel a degree or two removed [from schools].”</a:t>
            </a:r>
          </a:p>
          <a:p>
            <a:pPr marL="648970" indent="-285750">
              <a:buSzPct val="70000"/>
              <a:buFont typeface="Courier New" panose="020B0604020202020204" pitchFamily="34" charset="0"/>
              <a:buChar char="o"/>
            </a:pPr>
            <a:endParaRPr lang="en-US" sz="1700"/>
          </a:p>
          <a:p>
            <a:endParaRPr lang="en-US"/>
          </a:p>
        </p:txBody>
      </p:sp>
      <p:sp>
        <p:nvSpPr>
          <p:cNvPr id="4" name="Slide Number Placeholder 3">
            <a:extLst>
              <a:ext uri="{FF2B5EF4-FFF2-40B4-BE49-F238E27FC236}">
                <a16:creationId xmlns:a16="http://schemas.microsoft.com/office/drawing/2014/main" id="{882F54C7-B2A2-5F3C-4CA6-04FCC556FC7F}"/>
              </a:ext>
            </a:extLst>
          </p:cNvPr>
          <p:cNvSpPr>
            <a:spLocks noGrp="1"/>
          </p:cNvSpPr>
          <p:nvPr>
            <p:ph type="sldNum" sz="quarter" idx="4"/>
          </p:nvPr>
        </p:nvSpPr>
        <p:spPr/>
        <p:txBody>
          <a:bodyPr/>
          <a:lstStyle/>
          <a:p>
            <a:r>
              <a:rPr lang="en-US"/>
              <a:t> </a:t>
            </a:r>
            <a:fld id="{EA7FC2BA-D045-45E7-B2EC-0B30E086845B}" type="slidenum">
              <a:rPr lang="en-US" sz="1000" smtClean="0"/>
              <a:pPr/>
              <a:t>25</a:t>
            </a:fld>
            <a:endParaRPr lang="en-US"/>
          </a:p>
        </p:txBody>
      </p:sp>
      <p:pic>
        <p:nvPicPr>
          <p:cNvPr id="5" name="Picture 4" descr="A person smiling at a couple of children in a stroller&#10;&#10;Description automatically generated">
            <a:extLst>
              <a:ext uri="{FF2B5EF4-FFF2-40B4-BE49-F238E27FC236}">
                <a16:creationId xmlns:a16="http://schemas.microsoft.com/office/drawing/2014/main" id="{33E1F046-E80B-B46C-B504-FEB33B388345}"/>
              </a:ext>
            </a:extLst>
          </p:cNvPr>
          <p:cNvPicPr>
            <a:picLocks noChangeAspect="1"/>
          </p:cNvPicPr>
          <p:nvPr/>
        </p:nvPicPr>
        <p:blipFill>
          <a:blip r:embed="rId2"/>
          <a:stretch>
            <a:fillRect/>
          </a:stretch>
        </p:blipFill>
        <p:spPr>
          <a:xfrm>
            <a:off x="6114361" y="1979698"/>
            <a:ext cx="2545820" cy="4249933"/>
          </a:xfrm>
          <a:prstGeom prst="rect">
            <a:avLst/>
          </a:prstGeom>
        </p:spPr>
      </p:pic>
    </p:spTree>
    <p:extLst>
      <p:ext uri="{BB962C8B-B14F-4D97-AF65-F5344CB8AC3E}">
        <p14:creationId xmlns:p14="http://schemas.microsoft.com/office/powerpoint/2010/main" val="3207372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71A8-A2EB-2817-980F-8C7F1A9924DB}"/>
              </a:ext>
            </a:extLst>
          </p:cNvPr>
          <p:cNvSpPr>
            <a:spLocks noGrp="1"/>
          </p:cNvSpPr>
          <p:nvPr>
            <p:ph type="title"/>
          </p:nvPr>
        </p:nvSpPr>
        <p:spPr/>
        <p:txBody>
          <a:bodyPr lIns="91440" tIns="45720" rIns="91440" bIns="45720" anchor="t">
            <a:normAutofit/>
          </a:bodyPr>
          <a:lstStyle/>
          <a:p>
            <a:r>
              <a:rPr lang="en-US"/>
              <a:t>Next Steps</a:t>
            </a:r>
          </a:p>
        </p:txBody>
      </p:sp>
      <p:sp>
        <p:nvSpPr>
          <p:cNvPr id="3" name="Content Placeholder 2">
            <a:extLst>
              <a:ext uri="{FF2B5EF4-FFF2-40B4-BE49-F238E27FC236}">
                <a16:creationId xmlns:a16="http://schemas.microsoft.com/office/drawing/2014/main" id="{D34BD5A7-91FF-EDD3-A400-C60A3974DBC1}"/>
              </a:ext>
            </a:extLst>
          </p:cNvPr>
          <p:cNvSpPr>
            <a:spLocks noGrp="1"/>
          </p:cNvSpPr>
          <p:nvPr>
            <p:ph idx="1"/>
          </p:nvPr>
        </p:nvSpPr>
        <p:spPr>
          <a:xfrm>
            <a:off x="366844" y="1304919"/>
            <a:ext cx="5835608" cy="5392911"/>
          </a:xfrm>
        </p:spPr>
        <p:txBody>
          <a:bodyPr lIns="91440" tIns="45720" rIns="91440" bIns="45720" anchor="t">
            <a:normAutofit/>
          </a:bodyPr>
          <a:lstStyle/>
          <a:p>
            <a:r>
              <a:rPr lang="en-US" sz="1800" dirty="0"/>
              <a:t>Future of </a:t>
            </a:r>
            <a:r>
              <a:rPr lang="en-US" sz="1800" dirty="0" err="1"/>
              <a:t>Educare</a:t>
            </a:r>
            <a:r>
              <a:rPr lang="en-US" sz="1800" dirty="0"/>
              <a:t> Research Ad Hoc Committee Recommendations</a:t>
            </a:r>
          </a:p>
          <a:p>
            <a:r>
              <a:rPr lang="en-US" sz="1800" dirty="0"/>
              <a:t>Continued commitment to the Research Practice Partnerships as a Network Requirement</a:t>
            </a:r>
          </a:p>
          <a:p>
            <a:r>
              <a:rPr lang="en-US" sz="1800" dirty="0"/>
              <a:t>Solution-focused discussion with NEP/LEP's and School ED's/CEO's</a:t>
            </a:r>
          </a:p>
          <a:p>
            <a:r>
              <a:rPr lang="en-US" sz="1800" dirty="0"/>
              <a:t>Resolving challenges identified </a:t>
            </a:r>
          </a:p>
          <a:p>
            <a:r>
              <a:rPr lang="en-US" sz="1800" dirty="0"/>
              <a:t>Solidifying the future state of Research Practice Partnerships</a:t>
            </a:r>
          </a:p>
          <a:p>
            <a:r>
              <a:rPr lang="en-US" sz="1800" dirty="0"/>
              <a:t>Celebrate!</a:t>
            </a:r>
          </a:p>
          <a:p>
            <a:r>
              <a:rPr lang="en-US" sz="1800" dirty="0"/>
              <a:t>Better understanding of local LEP and Leader Relationships and local needs/requests</a:t>
            </a:r>
          </a:p>
          <a:p>
            <a:pPr marL="648970" lvl="1">
              <a:buFont typeface="Courier New" panose="020B0604020202020204" pitchFamily="34" charset="0"/>
              <a:buChar char="o"/>
            </a:pPr>
            <a:r>
              <a:rPr lang="en-US" sz="1700" dirty="0"/>
              <a:t>Required data collection for National data set</a:t>
            </a:r>
          </a:p>
          <a:p>
            <a:pPr marL="648970" lvl="1">
              <a:buFont typeface="Courier New" panose="020B0604020202020204" pitchFamily="34" charset="0"/>
              <a:buChar char="o"/>
            </a:pPr>
            <a:r>
              <a:rPr lang="en-US" sz="1800" dirty="0"/>
              <a:t>Identifying and u</a:t>
            </a:r>
            <a:r>
              <a:rPr lang="en-US" sz="1700" dirty="0"/>
              <a:t>nderstanding local data </a:t>
            </a:r>
            <a:r>
              <a:rPr lang="en-US" sz="1800" dirty="0"/>
              <a:t>requests/</a:t>
            </a:r>
            <a:r>
              <a:rPr lang="en-US" sz="1700" dirty="0"/>
              <a:t>needs </a:t>
            </a:r>
          </a:p>
          <a:p>
            <a:endParaRPr lang="en-US" sz="1900" dirty="0"/>
          </a:p>
          <a:p>
            <a:endParaRPr lang="en-US" spc="20" dirty="0"/>
          </a:p>
        </p:txBody>
      </p:sp>
      <p:sp>
        <p:nvSpPr>
          <p:cNvPr id="4" name="Slide Number Placeholder 3">
            <a:extLst>
              <a:ext uri="{FF2B5EF4-FFF2-40B4-BE49-F238E27FC236}">
                <a16:creationId xmlns:a16="http://schemas.microsoft.com/office/drawing/2014/main" id="{BDA57392-57AE-34BC-768E-62F2DA3C5A55}"/>
              </a:ext>
            </a:extLst>
          </p:cNvPr>
          <p:cNvSpPr>
            <a:spLocks noGrp="1"/>
          </p:cNvSpPr>
          <p:nvPr>
            <p:ph type="sldNum" sz="quarter" idx="4"/>
          </p:nvPr>
        </p:nvSpPr>
        <p:spPr/>
        <p:txBody>
          <a:bodyPr/>
          <a:lstStyle/>
          <a:p>
            <a:r>
              <a:rPr lang="en-US" dirty="0"/>
              <a:t> </a:t>
            </a:r>
            <a:fld id="{EA7FC2BA-D045-45E7-B2EC-0B30E086845B}" type="slidenum">
              <a:rPr lang="en-US" sz="1000" dirty="0" smtClean="0"/>
              <a:pPr/>
              <a:t>26</a:t>
            </a:fld>
            <a:endParaRPr lang="en-US" dirty="0"/>
          </a:p>
        </p:txBody>
      </p:sp>
      <p:pic>
        <p:nvPicPr>
          <p:cNvPr id="5" name="Picture 4" descr="Two children holding hands on a brick walkway&#10;&#10;Description automatically generated">
            <a:extLst>
              <a:ext uri="{FF2B5EF4-FFF2-40B4-BE49-F238E27FC236}">
                <a16:creationId xmlns:a16="http://schemas.microsoft.com/office/drawing/2014/main" id="{320EF81F-E55A-28FC-1EDE-19B9E8C820DB}"/>
              </a:ext>
            </a:extLst>
          </p:cNvPr>
          <p:cNvPicPr>
            <a:picLocks noChangeAspect="1"/>
          </p:cNvPicPr>
          <p:nvPr/>
        </p:nvPicPr>
        <p:blipFill>
          <a:blip r:embed="rId2"/>
          <a:stretch>
            <a:fillRect/>
          </a:stretch>
        </p:blipFill>
        <p:spPr>
          <a:xfrm>
            <a:off x="6272720" y="1949877"/>
            <a:ext cx="2724678" cy="4114800"/>
          </a:xfrm>
          <a:prstGeom prst="rect">
            <a:avLst/>
          </a:prstGeom>
        </p:spPr>
      </p:pic>
    </p:spTree>
    <p:extLst>
      <p:ext uri="{BB962C8B-B14F-4D97-AF65-F5344CB8AC3E}">
        <p14:creationId xmlns:p14="http://schemas.microsoft.com/office/powerpoint/2010/main" val="2567279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a:xfrm>
            <a:off x="1593805" y="3265714"/>
            <a:ext cx="6927306" cy="437238"/>
          </a:xfrm>
        </p:spPr>
        <p:txBody>
          <a:bodyPr/>
          <a:lstStyle/>
          <a:p>
            <a:r>
              <a:rPr lang="en-US" dirty="0"/>
              <a:t>Gary’s Reflections</a:t>
            </a:r>
            <a:endParaRPr lang="en-US" sz="3600" dirty="0"/>
          </a:p>
        </p:txBody>
      </p:sp>
    </p:spTree>
    <p:extLst>
      <p:ext uri="{BB962C8B-B14F-4D97-AF65-F5344CB8AC3E}">
        <p14:creationId xmlns:p14="http://schemas.microsoft.com/office/powerpoint/2010/main" val="1958718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dirty="0" err="1"/>
              <a:t>Iheoma’s</a:t>
            </a:r>
            <a:r>
              <a:rPr lang="en-US" dirty="0"/>
              <a:t> Reflections</a:t>
            </a:r>
            <a:endParaRPr lang="en-US" sz="3600" dirty="0"/>
          </a:p>
        </p:txBody>
      </p:sp>
    </p:spTree>
    <p:extLst>
      <p:ext uri="{BB962C8B-B14F-4D97-AF65-F5344CB8AC3E}">
        <p14:creationId xmlns:p14="http://schemas.microsoft.com/office/powerpoint/2010/main" val="15981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Questions?</a:t>
            </a:r>
          </a:p>
        </p:txBody>
      </p:sp>
    </p:spTree>
    <p:extLst>
      <p:ext uri="{BB962C8B-B14F-4D97-AF65-F5344CB8AC3E}">
        <p14:creationId xmlns:p14="http://schemas.microsoft.com/office/powerpoint/2010/main" val="1962109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AC9F-C43F-7A06-8D73-A8DD7A4A7DC9}"/>
              </a:ext>
            </a:extLst>
          </p:cNvPr>
          <p:cNvSpPr>
            <a:spLocks noGrp="1"/>
          </p:cNvSpPr>
          <p:nvPr>
            <p:ph type="ctrTitle"/>
          </p:nvPr>
        </p:nvSpPr>
        <p:spPr/>
        <p:txBody>
          <a:bodyPr/>
          <a:lstStyle/>
          <a:p>
            <a:r>
              <a:rPr lang="en-US"/>
              <a:t>Wrap-Up &amp; Next Steps</a:t>
            </a:r>
          </a:p>
        </p:txBody>
      </p:sp>
    </p:spTree>
    <p:extLst>
      <p:ext uri="{BB962C8B-B14F-4D97-AF65-F5344CB8AC3E}">
        <p14:creationId xmlns:p14="http://schemas.microsoft.com/office/powerpoint/2010/main" val="3110334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1997753"/>
      </p:ext>
    </p:extLst>
  </p:cSld>
  <p:clrMapOvr>
    <a:masterClrMapping/>
  </p:clrMapOvr>
</p:sld>
</file>

<file path=ppt/theme/theme1.xml><?xml version="1.0" encoding="utf-8"?>
<a:theme xmlns:a="http://schemas.openxmlformats.org/drawingml/2006/main" name="Office Theme">
  <a:themeElements>
    <a:clrScheme name="Educare">
      <a:dk1>
        <a:sysClr val="windowText" lastClr="000000"/>
      </a:dk1>
      <a:lt1>
        <a:sysClr val="window" lastClr="FFFFFF"/>
      </a:lt1>
      <a:dk2>
        <a:srgbClr val="000000"/>
      </a:dk2>
      <a:lt2>
        <a:srgbClr val="FFFFFF"/>
      </a:lt2>
      <a:accent1>
        <a:srgbClr val="B50938"/>
      </a:accent1>
      <a:accent2>
        <a:srgbClr val="522C1B"/>
      </a:accent2>
      <a:accent3>
        <a:srgbClr val="5E632C"/>
      </a:accent3>
      <a:accent4>
        <a:srgbClr val="5B3B74"/>
      </a:accent4>
      <a:accent5>
        <a:srgbClr val="BE6D30"/>
      </a:accent5>
      <a:accent6>
        <a:srgbClr val="D9CFC0"/>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ducare PowerPoint Template 04-19-2017" id="{8C0561C4-155E-44EF-9896-C39ED525D5C2}" vid="{B2A56566-5B21-45B6-8074-5EA3300C33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a22c0490-a220-4a99-9045-a3ef56c8673a"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ea9ee4e4-cd82-44d6-9752-a28650231eae" xsi:nil="true"/>
    <_ip_UnifiedCompliancePolicyUIAction xmlns="http://schemas.microsoft.com/sharepoint/v3" xsi:nil="true"/>
    <lcf76f155ced4ddcb4097134ff3c332f xmlns="4e679f9a-67a6-4ca3-91bd-2978ae4b6e21">
      <Terms xmlns="http://schemas.microsoft.com/office/infopath/2007/PartnerControls"/>
    </lcf76f155ced4ddcb4097134ff3c332f>
    <p8e179d99cdd4b34b7165135c28c20d1 xmlns="ea9ee4e4-cd82-44d6-9752-a28650231eae">
      <Terms xmlns="http://schemas.microsoft.com/office/infopath/2007/PartnerControls"/>
    </p8e179d99cdd4b34b7165135c28c20d1>
    <_ip_UnifiedCompliancePolicyProperties xmlns="http://schemas.microsoft.com/sharepoint/v3"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BAEE1579F85A54089F3ECCF050BD66F" ma:contentTypeVersion="20" ma:contentTypeDescription="Create a new document." ma:contentTypeScope="" ma:versionID="c908fc1adf0923487ec210903100f581">
  <xsd:schema xmlns:xsd="http://www.w3.org/2001/XMLSchema" xmlns:xs="http://www.w3.org/2001/XMLSchema" xmlns:p="http://schemas.microsoft.com/office/2006/metadata/properties" xmlns:ns1="http://schemas.microsoft.com/sharepoint/v3" xmlns:ns2="ea9ee4e4-cd82-44d6-9752-a28650231eae" xmlns:ns3="4e679f9a-67a6-4ca3-91bd-2978ae4b6e21" xmlns:ns4="bb6c58bc-a498-4868-ae06-9cd262882ae9" targetNamespace="http://schemas.microsoft.com/office/2006/metadata/properties" ma:root="true" ma:fieldsID="7469cadda78a0f8b3eb291ff6c21dd48" ns1:_="" ns2:_="" ns3:_="" ns4:_="">
    <xsd:import namespace="http://schemas.microsoft.com/sharepoint/v3"/>
    <xsd:import namespace="ea9ee4e4-cd82-44d6-9752-a28650231eae"/>
    <xsd:import namespace="4e679f9a-67a6-4ca3-91bd-2978ae4b6e21"/>
    <xsd:import namespace="bb6c58bc-a498-4868-ae06-9cd262882ae9"/>
    <xsd:element name="properties">
      <xsd:complexType>
        <xsd:sequence>
          <xsd:element name="documentManagement">
            <xsd:complexType>
              <xsd:all>
                <xsd:element ref="ns2:TaxCatchAll" minOccurs="0"/>
                <xsd:element ref="ns2:TaxCatchAllLabel" minOccurs="0"/>
                <xsd:element ref="ns2:p8e179d99cdd4b34b7165135c28c20d1" minOccurs="0"/>
                <xsd:element ref="ns3:MediaServiceDateTaken" minOccurs="0"/>
                <xsd:element ref="ns3:MediaServiceOCR" minOccurs="0"/>
                <xsd:element ref="ns3:MediaServiceLocation" minOccurs="0"/>
                <xsd:element ref="ns3:MediaLengthInSeconds" minOccurs="0"/>
                <xsd:element ref="ns4:SharedWithUsers" minOccurs="0"/>
                <xsd:element ref="ns4: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KeyPoints" minOccurs="0"/>
                <xsd:element ref="ns3:MediaServiceAutoKeyPoints" minOccurs="0"/>
                <xsd:element ref="ns1:_ip_UnifiedCompliancePolicyProperties" minOccurs="0"/>
                <xsd:element ref="ns1:_ip_UnifiedCompliancePolicyUIAction" minOccurs="0"/>
                <xsd:element ref="ns3:lcf76f155ced4ddcb4097134ff3c332f"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9ee4e4-cd82-44d6-9752-a28650231eae" elementFormDefault="qualified">
    <xsd:import namespace="http://schemas.microsoft.com/office/2006/documentManagement/types"/>
    <xsd:import namespace="http://schemas.microsoft.com/office/infopath/2007/PartnerControls"/>
    <xsd:element name="TaxCatchAll" ma:index="7" nillable="true" ma:displayName="Taxonomy Catch All Column" ma:hidden="true" ma:list="{5fee0dc9-b06f-4db6-a874-96f5b41c3934}" ma:internalName="TaxCatchAll" ma:showField="CatchAllData" ma:web="bb6c58bc-a498-4868-ae06-9cd262882ae9">
      <xsd:complexType>
        <xsd:complexContent>
          <xsd:extension base="dms:MultiChoiceLookup">
            <xsd:sequence>
              <xsd:element name="Value" type="dms:Lookup" maxOccurs="unbounded" minOccurs="0" nillable="true"/>
            </xsd:sequence>
          </xsd:extension>
        </xsd:complexContent>
      </xsd:complexType>
    </xsd:element>
    <xsd:element name="TaxCatchAllLabel" ma:index="8" nillable="true" ma:displayName="Taxonomy Catch All Column1" ma:hidden="true" ma:list="{5fee0dc9-b06f-4db6-a874-96f5b41c3934}" ma:internalName="TaxCatchAllLabel" ma:readOnly="true" ma:showField="CatchAllDataLabel" ma:web="bb6c58bc-a498-4868-ae06-9cd262882ae9">
      <xsd:complexType>
        <xsd:complexContent>
          <xsd:extension base="dms:MultiChoiceLookup">
            <xsd:sequence>
              <xsd:element name="Value" type="dms:Lookup" maxOccurs="unbounded" minOccurs="0" nillable="true"/>
            </xsd:sequence>
          </xsd:extension>
        </xsd:complexContent>
      </xsd:complexType>
    </xsd:element>
    <xsd:element name="p8e179d99cdd4b34b7165135c28c20d1" ma:index="10" nillable="true" ma:taxonomy="true" ma:internalName="p8e179d99cdd4b34b7165135c28c20d1" ma:taxonomyFieldName="Document_x0020_Category1" ma:displayName="Document Category" ma:readOnly="false" ma:default="" ma:fieldId="{98e179d9-9cdd-4b34-b716-5135c28c20d1}" ma:taxonomyMulti="true" ma:sspId="a22c0490-a220-4a99-9045-a3ef56c8673a" ma:termSetId="3ffe97f8-5409-40f3-8c42-9211f27801ac"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e679f9a-67a6-4ca3-91bd-2978ae4b6e21" elementFormDefault="qualified">
    <xsd:import namespace="http://schemas.microsoft.com/office/2006/documentManagement/types"/>
    <xsd:import namespace="http://schemas.microsoft.com/office/infopath/2007/PartnerControls"/>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AutoTags" ma:index="20" nillable="true" ma:displayName="Tags" ma:internalName="MediaServiceAutoTags"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AutoKeyPoints" ma:index="24" nillable="true" ma:displayName="MediaServiceAutoKeyPoints" ma:hidden="true" ma:internalName="MediaServiceAutoKeyPoint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a22c0490-a220-4a99-9045-a3ef56c8673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b6c58bc-a498-4868-ae06-9cd262882ae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4B68C4-E259-43CE-B9DA-42638E790296}">
  <ds:schemaRefs>
    <ds:schemaRef ds:uri="http://schemas.microsoft.com/sharepoint/v3/contenttype/forms"/>
  </ds:schemaRefs>
</ds:datastoreItem>
</file>

<file path=customXml/itemProps2.xml><?xml version="1.0" encoding="utf-8"?>
<ds:datastoreItem xmlns:ds="http://schemas.openxmlformats.org/officeDocument/2006/customXml" ds:itemID="{DBAC55A8-909F-4C1F-9959-BBCB3A162700}">
  <ds:schemaRefs>
    <ds:schemaRef ds:uri="Microsoft.SharePoint.Taxonomy.ContentTypeSync"/>
  </ds:schemaRefs>
</ds:datastoreItem>
</file>

<file path=customXml/itemProps3.xml><?xml version="1.0" encoding="utf-8"?>
<ds:datastoreItem xmlns:ds="http://schemas.openxmlformats.org/officeDocument/2006/customXml" ds:itemID="{831A3F7E-9E07-4034-A4A2-1B8CB03C904B}">
  <ds:schemaRefs>
    <ds:schemaRef ds:uri="http://purl.org/dc/terms/"/>
    <ds:schemaRef ds:uri="http://schemas.microsoft.com/office/infopath/2007/PartnerControls"/>
    <ds:schemaRef ds:uri="http://www.w3.org/XML/1998/namespace"/>
    <ds:schemaRef ds:uri="http://purl.org/dc/dcmitype/"/>
    <ds:schemaRef ds:uri="http://schemas.microsoft.com/sharepoint/v3"/>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bb6c58bc-a498-4868-ae06-9cd262882ae9"/>
    <ds:schemaRef ds:uri="4e679f9a-67a6-4ca3-91bd-2978ae4b6e21"/>
    <ds:schemaRef ds:uri="ea9ee4e4-cd82-44d6-9752-a28650231eae"/>
  </ds:schemaRefs>
</ds:datastoreItem>
</file>

<file path=customXml/itemProps4.xml><?xml version="1.0" encoding="utf-8"?>
<ds:datastoreItem xmlns:ds="http://schemas.openxmlformats.org/officeDocument/2006/customXml" ds:itemID="{9EA70891-0080-474A-ABA7-D21D64D89BAB}">
  <ds:schemaRefs>
    <ds:schemaRef ds:uri="4e679f9a-67a6-4ca3-91bd-2978ae4b6e21"/>
    <ds:schemaRef ds:uri="bb6c58bc-a498-4868-ae06-9cd262882ae9"/>
    <ds:schemaRef ds:uri="ea9ee4e4-cd82-44d6-9752-a28650231e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Educare PowerPoint Template 04-19-2017</Template>
  <TotalTime>553</TotalTime>
  <Words>2142</Words>
  <Application>Microsoft Office PowerPoint</Application>
  <PresentationFormat>On-screen Show (4:3)</PresentationFormat>
  <Paragraphs>251</Paragraphs>
  <Slides>31</Slides>
  <Notes>16</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The Future of  Educare Research</vt:lpstr>
      <vt:lpstr>Agenda (8:30-9:45 AM)</vt:lpstr>
      <vt:lpstr>Where Have We Been?:  Recent Network-Level Research-Related Efforts</vt:lpstr>
      <vt:lpstr>Network Research-Related Activities in the Past 2 Years </vt:lpstr>
      <vt:lpstr>Re-envisioning Educare Research Ad Hoc Committee</vt:lpstr>
      <vt:lpstr>Re-envisioning Educare Research  Ad Hoc Committee</vt:lpstr>
      <vt:lpstr>Membership</vt:lpstr>
      <vt:lpstr>PowerPoint Presentation</vt:lpstr>
      <vt:lpstr>Educare Strategy (2022-24): The Building Blocks</vt:lpstr>
      <vt:lpstr>PowerPoint Presentation</vt:lpstr>
      <vt:lpstr>Research Agenda:  Measures of Success</vt:lpstr>
      <vt:lpstr>Ad Hoc Committee Efforts To Date</vt:lpstr>
      <vt:lpstr>Data Sources &amp; Synthesis</vt:lpstr>
      <vt:lpstr>Data Sources to Drive the Future of Educare Research</vt:lpstr>
      <vt:lpstr>Network Research &amp; Data-Related Strengths to Build On</vt:lpstr>
      <vt:lpstr>Network Research &amp; Data-Related Areas for Improvement</vt:lpstr>
      <vt:lpstr>Cynthia’s Reflections</vt:lpstr>
      <vt:lpstr>Educare Network Data Camp</vt:lpstr>
      <vt:lpstr>Current Political Environment</vt:lpstr>
      <vt:lpstr>Executive Director/CEO One-on-One Discussions   </vt:lpstr>
      <vt:lpstr>ED/CEO Discussion Questions     </vt:lpstr>
      <vt:lpstr>Executive Director/CEO One-on-One Discussions </vt:lpstr>
      <vt:lpstr>Executive Director/CEO One-on-One Discussions </vt:lpstr>
      <vt:lpstr>Executive Director/CEO One-on-One Discussions </vt:lpstr>
      <vt:lpstr>Executive Director/CEO One-on-One Discussions  </vt:lpstr>
      <vt:lpstr>Next Steps</vt:lpstr>
      <vt:lpstr>Gary’s Reflections</vt:lpstr>
      <vt:lpstr>Iheoma’s Reflections</vt:lpstr>
      <vt:lpstr>Questions?</vt:lpstr>
      <vt:lpstr>Wrap-Up &amp; Next Steps</vt:lpstr>
      <vt:lpstr>PowerPoint Presentation</vt:lpstr>
    </vt:vector>
  </TitlesOfParts>
  <Company>Ounce of Prevention Fund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Zimmer, Margaret</dc:creator>
  <dc:description>Educare PowerPoint Template</dc:description>
  <cp:lastModifiedBy>Amanda Stein</cp:lastModifiedBy>
  <cp:revision>3</cp:revision>
  <cp:lastPrinted>2015-11-19T21:55:23Z</cp:lastPrinted>
  <dcterms:created xsi:type="dcterms:W3CDTF">2018-12-03T18:02:30Z</dcterms:created>
  <dcterms:modified xsi:type="dcterms:W3CDTF">2023-12-07T13:04:40Z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ategory">
    <vt:lpwstr>;#Educare;#Other;#</vt:lpwstr>
  </property>
  <property fmtid="{D5CDD505-2E9C-101B-9397-08002B2CF9AE}" pid="4" name="ld3da3fc3c2c45c3bee2594779fdc40d">
    <vt:lpwstr/>
  </property>
  <property fmtid="{D5CDD505-2E9C-101B-9397-08002B2CF9AE}" pid="5" name="Document Type">
    <vt:lpwstr>486;#Brand standards and templates|149e2a60-7d48-4eb6-8baf-ed69fc7437fe</vt:lpwstr>
  </property>
  <property fmtid="{D5CDD505-2E9C-101B-9397-08002B2CF9AE}" pid="6" name="Publisher or Source">
    <vt:lpwstr/>
  </property>
  <property fmtid="{D5CDD505-2E9C-101B-9397-08002B2CF9AE}" pid="7" name="m2aa6130a097472d9c3a70e9b3c31137">
    <vt:lpwstr/>
  </property>
  <property fmtid="{D5CDD505-2E9C-101B-9397-08002B2CF9AE}" pid="8" name="Geographic Area">
    <vt:lpwstr/>
  </property>
  <property fmtid="{D5CDD505-2E9C-101B-9397-08002B2CF9AE}" pid="9" name="External_x0020_Document_x0020_Type">
    <vt:lpwstr/>
  </property>
  <property fmtid="{D5CDD505-2E9C-101B-9397-08002B2CF9AE}" pid="10" name="Strategic Impact Area">
    <vt:lpwstr/>
  </property>
  <property fmtid="{D5CDD505-2E9C-101B-9397-08002B2CF9AE}" pid="11" name="Division">
    <vt:lpwstr>115;#Communications|0896aad9-9dfb-4147-8af0-adc69ccb4282</vt:lpwstr>
  </property>
  <property fmtid="{D5CDD505-2E9C-101B-9397-08002B2CF9AE}" pid="12" name="Audience12">
    <vt:lpwstr>533;#External Use Permitted|1ca30b44-7052-4b64-85f4-02efc6103120</vt:lpwstr>
  </property>
  <property fmtid="{D5CDD505-2E9C-101B-9397-08002B2CF9AE}" pid="13" name="Audience1">
    <vt:lpwstr>External Use with Permissions</vt:lpwstr>
  </property>
  <property fmtid="{D5CDD505-2E9C-101B-9397-08002B2CF9AE}" pid="14" name="Division0">
    <vt:lpwstr>494;#Communications|0896aad9-9dfb-4147-8af0-adc69ccb4282</vt:lpwstr>
  </property>
  <property fmtid="{D5CDD505-2E9C-101B-9397-08002B2CF9AE}" pid="15" name="n86e041d275f41248e2bf88cc0ed36ef">
    <vt:lpwstr>Communications|0896aad9-9dfb-4147-8af0-adc69ccb4282</vt:lpwstr>
  </property>
  <property fmtid="{D5CDD505-2E9C-101B-9397-08002B2CF9AE}" pid="16" name="Project">
    <vt:lpwstr/>
  </property>
  <property fmtid="{D5CDD505-2E9C-101B-9397-08002B2CF9AE}" pid="17" name="Authors">
    <vt:lpwstr>111;#i:0#.f|membership|jsommer@ounceofprevention.org,#i:0#.f|membership|jsommer@ounceofprevention.org,#jsommer@ounceofprevention.org,#jsommer@ounceofprevention.org,#Sommer, Jason,#,#Communications,#Marketing and Communications Manager</vt:lpwstr>
  </property>
  <property fmtid="{D5CDD505-2E9C-101B-9397-08002B2CF9AE}" pid="18" name="j5fd8903f2304f88a9ed9c709b67b361">
    <vt:lpwstr>External Use Permitted|1ca30b44-7052-4b64-85f4-02efc6103120</vt:lpwstr>
  </property>
  <property fmtid="{D5CDD505-2E9C-101B-9397-08002B2CF9AE}" pid="19" name="f7e0a27d1a2940ee8dd452675b58c889">
    <vt:lpwstr>Communications|0896aad9-9dfb-4147-8af0-adc69ccb4282</vt:lpwstr>
  </property>
  <property fmtid="{D5CDD505-2E9C-101B-9397-08002B2CF9AE}" pid="20" name="aa56ad7ced124fff8ff86501e1df3bf7">
    <vt:lpwstr/>
  </property>
  <property fmtid="{D5CDD505-2E9C-101B-9397-08002B2CF9AE}" pid="21" name="a4233a1223be4012b33e656a8522fdc9">
    <vt:lpwstr>Brand standards and templates|149e2a60-7d48-4eb6-8baf-ed69fc7437fe</vt:lpwstr>
  </property>
  <property fmtid="{D5CDD505-2E9C-101B-9397-08002B2CF9AE}" pid="22" name="ddcafc4546d44f778df0558cc721cdd4">
    <vt:lpwstr/>
  </property>
  <property fmtid="{D5CDD505-2E9C-101B-9397-08002B2CF9AE}" pid="23" name="hbc9cfe02a3644639bf2a38cc50f6a0b">
    <vt:lpwstr/>
  </property>
  <property fmtid="{D5CDD505-2E9C-101B-9397-08002B2CF9AE}" pid="24" name="_DCDateCreated">
    <vt:filetime>2013-04-30T05:00:00Z</vt:filetime>
  </property>
  <property fmtid="{D5CDD505-2E9C-101B-9397-08002B2CF9AE}" pid="25" name="External Document Type">
    <vt:lpwstr/>
  </property>
  <property fmtid="{D5CDD505-2E9C-101B-9397-08002B2CF9AE}" pid="26" name="OunceDivision">
    <vt:lpwstr>494;#Communications|0896aad9-9dfb-4147-8af0-adc69ccb4282</vt:lpwstr>
  </property>
  <property fmtid="{D5CDD505-2E9C-101B-9397-08002B2CF9AE}" pid="27" name="OunceProject">
    <vt:lpwstr/>
  </property>
  <property fmtid="{D5CDD505-2E9C-101B-9397-08002B2CF9AE}" pid="28" name="OuncePublisherOrSource">
    <vt:lpwstr/>
  </property>
  <property fmtid="{D5CDD505-2E9C-101B-9397-08002B2CF9AE}" pid="29" name="OunceDocumentType">
    <vt:lpwstr>573;#Branding and Templates|58145381-bc48-42e5-846c-f7bd54a83c9e</vt:lpwstr>
  </property>
  <property fmtid="{D5CDD505-2E9C-101B-9397-08002B2CF9AE}" pid="30" name="OunceStrategicObjective">
    <vt:lpwstr/>
  </property>
  <property fmtid="{D5CDD505-2E9C-101B-9397-08002B2CF9AE}" pid="31" name="ma0fd9ace9af44a28ee97c8f6d2540c5">
    <vt:lpwstr/>
  </property>
  <property fmtid="{D5CDD505-2E9C-101B-9397-08002B2CF9AE}" pid="32" name="OunceAudience">
    <vt:lpwstr>533;#External Use Permitted|1ca30b44-7052-4b64-85f4-02efc6103120</vt:lpwstr>
  </property>
  <property fmtid="{D5CDD505-2E9C-101B-9397-08002B2CF9AE}" pid="33" name="OunceGeographicArea">
    <vt:lpwstr/>
  </property>
  <property fmtid="{D5CDD505-2E9C-101B-9397-08002B2CF9AE}" pid="34" name="ContentTypeId">
    <vt:lpwstr>0x0101007BAEE1579F85A54089F3ECCF050BD66F</vt:lpwstr>
  </property>
  <property fmtid="{D5CDD505-2E9C-101B-9397-08002B2CF9AE}" pid="35" name="MediaServiceImageTags">
    <vt:lpwstr/>
  </property>
  <property fmtid="{D5CDD505-2E9C-101B-9397-08002B2CF9AE}" pid="36" name="Document Category1">
    <vt:lpwstr/>
  </property>
  <property fmtid="{D5CDD505-2E9C-101B-9397-08002B2CF9AE}" pid="37" name="m5725e21180a4394945c5ce561cfd6d5">
    <vt:lpwstr/>
  </property>
  <property fmtid="{D5CDD505-2E9C-101B-9397-08002B2CF9AE}" pid="38" name="Document_x0020_Category">
    <vt:lpwstr/>
  </property>
  <property fmtid="{D5CDD505-2E9C-101B-9397-08002B2CF9AE}" pid="39" name="Document Category">
    <vt:lpwstr/>
  </property>
</Properties>
</file>