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7"/>
  </p:notesMasterIdLst>
  <p:sldIdLst>
    <p:sldId id="256" r:id="rId2"/>
    <p:sldId id="262" r:id="rId3"/>
    <p:sldId id="295" r:id="rId4"/>
    <p:sldId id="314" r:id="rId5"/>
    <p:sldId id="315" r:id="rId6"/>
    <p:sldId id="316" r:id="rId7"/>
    <p:sldId id="317" r:id="rId8"/>
    <p:sldId id="318" r:id="rId9"/>
    <p:sldId id="319" r:id="rId10"/>
    <p:sldId id="320" r:id="rId11"/>
    <p:sldId id="321" r:id="rId12"/>
    <p:sldId id="322" r:id="rId13"/>
    <p:sldId id="263" r:id="rId14"/>
    <p:sldId id="293" r:id="rId15"/>
    <p:sldId id="299"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Title Slides" id="{5F9C2754-C7E0-B641-B769-60B2A91CDE0E}">
          <p14:sldIdLst>
            <p14:sldId id="256"/>
            <p14:sldId id="262"/>
            <p14:sldId id="295"/>
            <p14:sldId id="314"/>
            <p14:sldId id="315"/>
            <p14:sldId id="316"/>
            <p14:sldId id="317"/>
            <p14:sldId id="318"/>
            <p14:sldId id="319"/>
            <p14:sldId id="320"/>
            <p14:sldId id="321"/>
            <p14:sldId id="322"/>
            <p14:sldId id="263"/>
            <p14:sldId id="293"/>
            <p14:sldId id="299"/>
          </p14:sldIdLst>
        </p14:section>
        <p14:section name="Content slides" id="{55772DD4-4220-A841-930F-717988BE6260}">
          <p14:sldIdLst/>
        </p14:section>
        <p14:section name="Closing slides" id="{E90C1C9D-9B9B-D44F-B2F5-C583FE510D69}">
          <p14:sldIdLst/>
        </p14:section>
      </p14:sectionLst>
    </p:ext>
    <p:ext uri="{EFAFB233-063F-42B5-8137-9DF3F51BA10A}">
      <p15:sldGuideLst xmlns:p15="http://schemas.microsoft.com/office/powerpoint/2012/main">
        <p15:guide id="1" orient="horz" pos="552" userDrawn="1">
          <p15:clr>
            <a:srgbClr val="A4A3A4"/>
          </p15:clr>
        </p15:guide>
        <p15:guide id="2" pos="3840" userDrawn="1">
          <p15:clr>
            <a:srgbClr val="A4A3A4"/>
          </p15:clr>
        </p15:guide>
        <p15:guide id="3" orient="horz" pos="226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DF72"/>
    <a:srgbClr val="00000C"/>
    <a:srgbClr val="B4D856"/>
    <a:srgbClr val="EEEFE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78E4561-B87E-41E7-B79B-16BDBBDCCFF8}" v="15" dt="2023-12-06T19:29:29.76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770"/>
    <p:restoredTop sz="79830" autoAdjust="0"/>
  </p:normalViewPr>
  <p:slideViewPr>
    <p:cSldViewPr snapToGrid="0" snapToObjects="1">
      <p:cViewPr>
        <p:scale>
          <a:sx n="84" d="100"/>
          <a:sy n="84" d="100"/>
        </p:scale>
        <p:origin x="776" y="248"/>
      </p:cViewPr>
      <p:guideLst>
        <p:guide orient="horz" pos="552"/>
        <p:guide pos="3840"/>
        <p:guide orient="horz" pos="22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rawford, Gisele M" userId="d87f6c11-7f9f-4bb3-a68f-ce02c0204ceb" providerId="ADAL" clId="{678E4561-B87E-41E7-B79B-16BDBBDCCFF8}"/>
    <pc:docChg chg="undo redo custSel addSld delSld modSld sldOrd delSection modSection">
      <pc:chgData name="Crawford, Gisele M" userId="d87f6c11-7f9f-4bb3-a68f-ce02c0204ceb" providerId="ADAL" clId="{678E4561-B87E-41E7-B79B-16BDBBDCCFF8}" dt="2023-12-07T14:38:38.217" v="5088"/>
      <pc:docMkLst>
        <pc:docMk/>
      </pc:docMkLst>
      <pc:sldChg chg="modSp mod">
        <pc:chgData name="Crawford, Gisele M" userId="d87f6c11-7f9f-4bb3-a68f-ce02c0204ceb" providerId="ADAL" clId="{678E4561-B87E-41E7-B79B-16BDBBDCCFF8}" dt="2023-12-05T17:24:22.365" v="271" actId="20577"/>
        <pc:sldMkLst>
          <pc:docMk/>
          <pc:sldMk cId="482527480" sldId="256"/>
        </pc:sldMkLst>
        <pc:spChg chg="mod">
          <ac:chgData name="Crawford, Gisele M" userId="d87f6c11-7f9f-4bb3-a68f-ce02c0204ceb" providerId="ADAL" clId="{678E4561-B87E-41E7-B79B-16BDBBDCCFF8}" dt="2023-12-05T17:13:28.466" v="18" actId="20577"/>
          <ac:spMkLst>
            <pc:docMk/>
            <pc:sldMk cId="482527480" sldId="256"/>
            <ac:spMk id="2" creationId="{8C1856CA-F109-0147-8B58-2B94FCF90259}"/>
          </ac:spMkLst>
        </pc:spChg>
        <pc:spChg chg="mod">
          <ac:chgData name="Crawford, Gisele M" userId="d87f6c11-7f9f-4bb3-a68f-ce02c0204ceb" providerId="ADAL" clId="{678E4561-B87E-41E7-B79B-16BDBBDCCFF8}" dt="2023-12-05T17:23:57.196" v="254" actId="14100"/>
          <ac:spMkLst>
            <pc:docMk/>
            <pc:sldMk cId="482527480" sldId="256"/>
            <ac:spMk id="4" creationId="{3561F567-FEBC-4741-9D01-981202477D80}"/>
          </ac:spMkLst>
        </pc:spChg>
        <pc:spChg chg="mod">
          <ac:chgData name="Crawford, Gisele M" userId="d87f6c11-7f9f-4bb3-a68f-ce02c0204ceb" providerId="ADAL" clId="{678E4561-B87E-41E7-B79B-16BDBBDCCFF8}" dt="2023-12-05T17:24:22.365" v="271" actId="20577"/>
          <ac:spMkLst>
            <pc:docMk/>
            <pc:sldMk cId="482527480" sldId="256"/>
            <ac:spMk id="5" creationId="{D2CDC926-ACA7-A149-AD0E-4D7719A324E1}"/>
          </ac:spMkLst>
        </pc:spChg>
        <pc:spChg chg="mod">
          <ac:chgData name="Crawford, Gisele M" userId="d87f6c11-7f9f-4bb3-a68f-ce02c0204ceb" providerId="ADAL" clId="{678E4561-B87E-41E7-B79B-16BDBBDCCFF8}" dt="2023-12-05T17:23:22.853" v="128" actId="20577"/>
          <ac:spMkLst>
            <pc:docMk/>
            <pc:sldMk cId="482527480" sldId="256"/>
            <ac:spMk id="7" creationId="{20C05B8E-E4F7-FE46-85E1-FB94BF46C9B3}"/>
          </ac:spMkLst>
        </pc:spChg>
      </pc:sldChg>
      <pc:sldChg chg="modSp mod ord modNotesTx">
        <pc:chgData name="Crawford, Gisele M" userId="d87f6c11-7f9f-4bb3-a68f-ce02c0204ceb" providerId="ADAL" clId="{678E4561-B87E-41E7-B79B-16BDBBDCCFF8}" dt="2023-12-05T17:26:22.538" v="535" actId="20577"/>
        <pc:sldMkLst>
          <pc:docMk/>
          <pc:sldMk cId="38487013" sldId="262"/>
        </pc:sldMkLst>
        <pc:spChg chg="mod">
          <ac:chgData name="Crawford, Gisele M" userId="d87f6c11-7f9f-4bb3-a68f-ce02c0204ceb" providerId="ADAL" clId="{678E4561-B87E-41E7-B79B-16BDBBDCCFF8}" dt="2023-12-05T17:22:28.740" v="78" actId="20577"/>
          <ac:spMkLst>
            <pc:docMk/>
            <pc:sldMk cId="38487013" sldId="262"/>
            <ac:spMk id="3" creationId="{F5A2A152-88F4-3648-8573-BD00CE8D6C7C}"/>
          </ac:spMkLst>
        </pc:spChg>
        <pc:spChg chg="mod">
          <ac:chgData name="Crawford, Gisele M" userId="d87f6c11-7f9f-4bb3-a68f-ce02c0204ceb" providerId="ADAL" clId="{678E4561-B87E-41E7-B79B-16BDBBDCCFF8}" dt="2023-12-05T17:20:56.794" v="33" actId="2711"/>
          <ac:spMkLst>
            <pc:docMk/>
            <pc:sldMk cId="38487013" sldId="262"/>
            <ac:spMk id="4" creationId="{F3E61B00-49B3-0344-B71F-ABA5067F71CE}"/>
          </ac:spMkLst>
        </pc:spChg>
        <pc:spChg chg="mod">
          <ac:chgData name="Crawford, Gisele M" userId="d87f6c11-7f9f-4bb3-a68f-ce02c0204ceb" providerId="ADAL" clId="{678E4561-B87E-41E7-B79B-16BDBBDCCFF8}" dt="2023-12-05T17:22:41.800" v="98" actId="20577"/>
          <ac:spMkLst>
            <pc:docMk/>
            <pc:sldMk cId="38487013" sldId="262"/>
            <ac:spMk id="5" creationId="{7CC60A1A-378E-BA4C-85CC-9CDC55350C34}"/>
          </ac:spMkLst>
        </pc:spChg>
      </pc:sldChg>
      <pc:sldChg chg="delSp modSp mod ord modClrScheme chgLayout">
        <pc:chgData name="Crawford, Gisele M" userId="d87f6c11-7f9f-4bb3-a68f-ce02c0204ceb" providerId="ADAL" clId="{678E4561-B87E-41E7-B79B-16BDBBDCCFF8}" dt="2023-12-07T14:37:16.071" v="5077" actId="113"/>
        <pc:sldMkLst>
          <pc:docMk/>
          <pc:sldMk cId="3176294228" sldId="263"/>
        </pc:sldMkLst>
        <pc:spChg chg="mod ord">
          <ac:chgData name="Crawford, Gisele M" userId="d87f6c11-7f9f-4bb3-a68f-ce02c0204ceb" providerId="ADAL" clId="{678E4561-B87E-41E7-B79B-16BDBBDCCFF8}" dt="2023-12-07T14:24:23.304" v="4893" actId="700"/>
          <ac:spMkLst>
            <pc:docMk/>
            <pc:sldMk cId="3176294228" sldId="263"/>
            <ac:spMk id="2" creationId="{2800CD9D-58B6-694D-9001-4679E64E933B}"/>
          </ac:spMkLst>
        </pc:spChg>
        <pc:spChg chg="mod ord">
          <ac:chgData name="Crawford, Gisele M" userId="d87f6c11-7f9f-4bb3-a68f-ce02c0204ceb" providerId="ADAL" clId="{678E4561-B87E-41E7-B79B-16BDBBDCCFF8}" dt="2023-12-07T14:24:23.304" v="4893" actId="700"/>
          <ac:spMkLst>
            <pc:docMk/>
            <pc:sldMk cId="3176294228" sldId="263"/>
            <ac:spMk id="3" creationId="{D8869C72-CEF7-C242-85CB-F9CC7FA5C440}"/>
          </ac:spMkLst>
        </pc:spChg>
        <pc:spChg chg="mod ord">
          <ac:chgData name="Crawford, Gisele M" userId="d87f6c11-7f9f-4bb3-a68f-ce02c0204ceb" providerId="ADAL" clId="{678E4561-B87E-41E7-B79B-16BDBBDCCFF8}" dt="2023-12-07T14:37:16.071" v="5077" actId="113"/>
          <ac:spMkLst>
            <pc:docMk/>
            <pc:sldMk cId="3176294228" sldId="263"/>
            <ac:spMk id="4" creationId="{FD0250C2-1862-CF47-99DB-145534173382}"/>
          </ac:spMkLst>
        </pc:spChg>
        <pc:spChg chg="del mod ord">
          <ac:chgData name="Crawford, Gisele M" userId="d87f6c11-7f9f-4bb3-a68f-ce02c0204ceb" providerId="ADAL" clId="{678E4561-B87E-41E7-B79B-16BDBBDCCFF8}" dt="2023-12-07T14:24:38.555" v="4894" actId="21"/>
          <ac:spMkLst>
            <pc:docMk/>
            <pc:sldMk cId="3176294228" sldId="263"/>
            <ac:spMk id="5" creationId="{3AD31BA5-C5C7-154F-9F14-A824C0A961E8}"/>
          </ac:spMkLst>
        </pc:spChg>
        <pc:spChg chg="mod ord">
          <ac:chgData name="Crawford, Gisele M" userId="d87f6c11-7f9f-4bb3-a68f-ce02c0204ceb" providerId="ADAL" clId="{678E4561-B87E-41E7-B79B-16BDBBDCCFF8}" dt="2023-12-07T14:24:23.304" v="4893" actId="700"/>
          <ac:spMkLst>
            <pc:docMk/>
            <pc:sldMk cId="3176294228" sldId="263"/>
            <ac:spMk id="8" creationId="{99E8EA10-FCC5-8542-B1F0-59534834AFBA}"/>
          </ac:spMkLst>
        </pc:spChg>
      </pc:sldChg>
      <pc:sldChg chg="del">
        <pc:chgData name="Crawford, Gisele M" userId="d87f6c11-7f9f-4bb3-a68f-ce02c0204ceb" providerId="ADAL" clId="{678E4561-B87E-41E7-B79B-16BDBBDCCFF8}" dt="2023-12-07T14:38:21.509" v="5080" actId="2696"/>
        <pc:sldMkLst>
          <pc:docMk/>
          <pc:sldMk cId="3921441088" sldId="279"/>
        </pc:sldMkLst>
      </pc:sldChg>
      <pc:sldChg chg="del">
        <pc:chgData name="Crawford, Gisele M" userId="d87f6c11-7f9f-4bb3-a68f-ce02c0204ceb" providerId="ADAL" clId="{678E4561-B87E-41E7-B79B-16BDBBDCCFF8}" dt="2023-12-05T17:27:13.021" v="547" actId="2696"/>
        <pc:sldMkLst>
          <pc:docMk/>
          <pc:sldMk cId="3815367107" sldId="283"/>
        </pc:sldMkLst>
      </pc:sldChg>
      <pc:sldChg chg="del">
        <pc:chgData name="Crawford, Gisele M" userId="d87f6c11-7f9f-4bb3-a68f-ce02c0204ceb" providerId="ADAL" clId="{678E4561-B87E-41E7-B79B-16BDBBDCCFF8}" dt="2023-12-05T17:27:01.803" v="545" actId="2696"/>
        <pc:sldMkLst>
          <pc:docMk/>
          <pc:sldMk cId="2022140674" sldId="286"/>
        </pc:sldMkLst>
      </pc:sldChg>
      <pc:sldChg chg="del">
        <pc:chgData name="Crawford, Gisele M" userId="d87f6c11-7f9f-4bb3-a68f-ce02c0204ceb" providerId="ADAL" clId="{678E4561-B87E-41E7-B79B-16BDBBDCCFF8}" dt="2023-12-06T19:36:43.114" v="3748" actId="2696"/>
        <pc:sldMkLst>
          <pc:docMk/>
          <pc:sldMk cId="3743268517" sldId="290"/>
        </pc:sldMkLst>
      </pc:sldChg>
      <pc:sldChg chg="del">
        <pc:chgData name="Crawford, Gisele M" userId="d87f6c11-7f9f-4bb3-a68f-ce02c0204ceb" providerId="ADAL" clId="{678E4561-B87E-41E7-B79B-16BDBBDCCFF8}" dt="2023-12-06T19:36:47.002" v="3749" actId="2696"/>
        <pc:sldMkLst>
          <pc:docMk/>
          <pc:sldMk cId="3430497091" sldId="291"/>
        </pc:sldMkLst>
      </pc:sldChg>
      <pc:sldChg chg="del">
        <pc:chgData name="Crawford, Gisele M" userId="d87f6c11-7f9f-4bb3-a68f-ce02c0204ceb" providerId="ADAL" clId="{678E4561-B87E-41E7-B79B-16BDBBDCCFF8}" dt="2023-12-06T19:36:50.359" v="3750" actId="2696"/>
        <pc:sldMkLst>
          <pc:docMk/>
          <pc:sldMk cId="4009673736" sldId="292"/>
        </pc:sldMkLst>
      </pc:sldChg>
      <pc:sldChg chg="ord">
        <pc:chgData name="Crawford, Gisele M" userId="d87f6c11-7f9f-4bb3-a68f-ce02c0204ceb" providerId="ADAL" clId="{678E4561-B87E-41E7-B79B-16BDBBDCCFF8}" dt="2023-12-07T14:38:36.114" v="5086"/>
        <pc:sldMkLst>
          <pc:docMk/>
          <pc:sldMk cId="1857633350" sldId="293"/>
        </pc:sldMkLst>
      </pc:sldChg>
      <pc:sldChg chg="modSp mod ord modNotesTx">
        <pc:chgData name="Crawford, Gisele M" userId="d87f6c11-7f9f-4bb3-a68f-ce02c0204ceb" providerId="ADAL" clId="{678E4561-B87E-41E7-B79B-16BDBBDCCFF8}" dt="2023-12-06T18:54:37.748" v="3605" actId="20577"/>
        <pc:sldMkLst>
          <pc:docMk/>
          <pc:sldMk cId="1065262339" sldId="295"/>
        </pc:sldMkLst>
        <pc:spChg chg="mod">
          <ac:chgData name="Crawford, Gisele M" userId="d87f6c11-7f9f-4bb3-a68f-ce02c0204ceb" providerId="ADAL" clId="{678E4561-B87E-41E7-B79B-16BDBBDCCFF8}" dt="2023-12-05T17:41:58.597" v="817" actId="20577"/>
          <ac:spMkLst>
            <pc:docMk/>
            <pc:sldMk cId="1065262339" sldId="295"/>
            <ac:spMk id="3" creationId="{65634F17-A827-FC43-85A1-4BB62DFEE324}"/>
          </ac:spMkLst>
        </pc:spChg>
        <pc:spChg chg="mod">
          <ac:chgData name="Crawford, Gisele M" userId="d87f6c11-7f9f-4bb3-a68f-ce02c0204ceb" providerId="ADAL" clId="{678E4561-B87E-41E7-B79B-16BDBBDCCFF8}" dt="2023-12-05T17:31:33.636" v="615" actId="6549"/>
          <ac:spMkLst>
            <pc:docMk/>
            <pc:sldMk cId="1065262339" sldId="295"/>
            <ac:spMk id="4" creationId="{D715575A-F6B0-0A48-9A74-F85C4743F342}"/>
          </ac:spMkLst>
        </pc:spChg>
        <pc:graphicFrameChg chg="mod modGraphic">
          <ac:chgData name="Crawford, Gisele M" userId="d87f6c11-7f9f-4bb3-a68f-ce02c0204ceb" providerId="ADAL" clId="{678E4561-B87E-41E7-B79B-16BDBBDCCFF8}" dt="2023-12-05T17:41:00.470" v="799" actId="20577"/>
          <ac:graphicFrameMkLst>
            <pc:docMk/>
            <pc:sldMk cId="1065262339" sldId="295"/>
            <ac:graphicFrameMk id="6" creationId="{FB71AB85-4857-8746-AEAD-4A1BE089C94F}"/>
          </ac:graphicFrameMkLst>
        </pc:graphicFrameChg>
      </pc:sldChg>
      <pc:sldChg chg="del">
        <pc:chgData name="Crawford, Gisele M" userId="d87f6c11-7f9f-4bb3-a68f-ce02c0204ceb" providerId="ADAL" clId="{678E4561-B87E-41E7-B79B-16BDBBDCCFF8}" dt="2023-12-05T17:27:04.844" v="546" actId="2696"/>
        <pc:sldMkLst>
          <pc:docMk/>
          <pc:sldMk cId="3117998123" sldId="296"/>
        </pc:sldMkLst>
      </pc:sldChg>
      <pc:sldChg chg="del">
        <pc:chgData name="Crawford, Gisele M" userId="d87f6c11-7f9f-4bb3-a68f-ce02c0204ceb" providerId="ADAL" clId="{678E4561-B87E-41E7-B79B-16BDBBDCCFF8}" dt="2023-12-07T14:38:17.369" v="5079" actId="2696"/>
        <pc:sldMkLst>
          <pc:docMk/>
          <pc:sldMk cId="4009297990" sldId="297"/>
        </pc:sldMkLst>
      </pc:sldChg>
      <pc:sldChg chg="del">
        <pc:chgData name="Crawford, Gisele M" userId="d87f6c11-7f9f-4bb3-a68f-ce02c0204ceb" providerId="ADAL" clId="{678E4561-B87E-41E7-B79B-16BDBBDCCFF8}" dt="2023-12-07T14:38:24.643" v="5081" actId="2696"/>
        <pc:sldMkLst>
          <pc:docMk/>
          <pc:sldMk cId="1253894177" sldId="298"/>
        </pc:sldMkLst>
      </pc:sldChg>
      <pc:sldChg chg="ord">
        <pc:chgData name="Crawford, Gisele M" userId="d87f6c11-7f9f-4bb3-a68f-ce02c0204ceb" providerId="ADAL" clId="{678E4561-B87E-41E7-B79B-16BDBBDCCFF8}" dt="2023-12-07T14:38:38.217" v="5088"/>
        <pc:sldMkLst>
          <pc:docMk/>
          <pc:sldMk cId="2326939765" sldId="299"/>
        </pc:sldMkLst>
      </pc:sldChg>
      <pc:sldChg chg="del">
        <pc:chgData name="Crawford, Gisele M" userId="d87f6c11-7f9f-4bb3-a68f-ce02c0204ceb" providerId="ADAL" clId="{678E4561-B87E-41E7-B79B-16BDBBDCCFF8}" dt="2023-12-07T14:38:27.791" v="5082" actId="2696"/>
        <pc:sldMkLst>
          <pc:docMk/>
          <pc:sldMk cId="345441557" sldId="300"/>
        </pc:sldMkLst>
      </pc:sldChg>
      <pc:sldChg chg="del">
        <pc:chgData name="Crawford, Gisele M" userId="d87f6c11-7f9f-4bb3-a68f-ce02c0204ceb" providerId="ADAL" clId="{678E4561-B87E-41E7-B79B-16BDBBDCCFF8}" dt="2023-12-06T19:35:51.733" v="3739" actId="2696"/>
        <pc:sldMkLst>
          <pc:docMk/>
          <pc:sldMk cId="3907324432" sldId="301"/>
        </pc:sldMkLst>
      </pc:sldChg>
      <pc:sldChg chg="del">
        <pc:chgData name="Crawford, Gisele M" userId="d87f6c11-7f9f-4bb3-a68f-ce02c0204ceb" providerId="ADAL" clId="{678E4561-B87E-41E7-B79B-16BDBBDCCFF8}" dt="2023-12-06T19:35:55.528" v="3740" actId="2696"/>
        <pc:sldMkLst>
          <pc:docMk/>
          <pc:sldMk cId="2313118713" sldId="303"/>
        </pc:sldMkLst>
      </pc:sldChg>
      <pc:sldChg chg="del">
        <pc:chgData name="Crawford, Gisele M" userId="d87f6c11-7f9f-4bb3-a68f-ce02c0204ceb" providerId="ADAL" clId="{678E4561-B87E-41E7-B79B-16BDBBDCCFF8}" dt="2023-12-06T19:35:58.945" v="3741" actId="2696"/>
        <pc:sldMkLst>
          <pc:docMk/>
          <pc:sldMk cId="358199218" sldId="304"/>
        </pc:sldMkLst>
      </pc:sldChg>
      <pc:sldChg chg="del">
        <pc:chgData name="Crawford, Gisele M" userId="d87f6c11-7f9f-4bb3-a68f-ce02c0204ceb" providerId="ADAL" clId="{678E4561-B87E-41E7-B79B-16BDBBDCCFF8}" dt="2023-12-06T19:36:02.077" v="3742" actId="2696"/>
        <pc:sldMkLst>
          <pc:docMk/>
          <pc:sldMk cId="3440289397" sldId="305"/>
        </pc:sldMkLst>
      </pc:sldChg>
      <pc:sldChg chg="del">
        <pc:chgData name="Crawford, Gisele M" userId="d87f6c11-7f9f-4bb3-a68f-ce02c0204ceb" providerId="ADAL" clId="{678E4561-B87E-41E7-B79B-16BDBBDCCFF8}" dt="2023-12-06T19:36:06.793" v="3743" actId="2696"/>
        <pc:sldMkLst>
          <pc:docMk/>
          <pc:sldMk cId="2003807551" sldId="306"/>
        </pc:sldMkLst>
      </pc:sldChg>
      <pc:sldChg chg="del">
        <pc:chgData name="Crawford, Gisele M" userId="d87f6c11-7f9f-4bb3-a68f-ce02c0204ceb" providerId="ADAL" clId="{678E4561-B87E-41E7-B79B-16BDBBDCCFF8}" dt="2023-12-06T19:36:30.372" v="3747" actId="2696"/>
        <pc:sldMkLst>
          <pc:docMk/>
          <pc:sldMk cId="859557103" sldId="308"/>
        </pc:sldMkLst>
      </pc:sldChg>
      <pc:sldChg chg="del">
        <pc:chgData name="Crawford, Gisele M" userId="d87f6c11-7f9f-4bb3-a68f-ce02c0204ceb" providerId="ADAL" clId="{678E4561-B87E-41E7-B79B-16BDBBDCCFF8}" dt="2023-12-06T19:36:11.984" v="3744" actId="2696"/>
        <pc:sldMkLst>
          <pc:docMk/>
          <pc:sldMk cId="3589058446" sldId="309"/>
        </pc:sldMkLst>
      </pc:sldChg>
      <pc:sldChg chg="del">
        <pc:chgData name="Crawford, Gisele M" userId="d87f6c11-7f9f-4bb3-a68f-ce02c0204ceb" providerId="ADAL" clId="{678E4561-B87E-41E7-B79B-16BDBBDCCFF8}" dt="2023-12-06T19:36:19.057" v="3745" actId="2696"/>
        <pc:sldMkLst>
          <pc:docMk/>
          <pc:sldMk cId="1649295049" sldId="310"/>
        </pc:sldMkLst>
      </pc:sldChg>
      <pc:sldChg chg="del">
        <pc:chgData name="Crawford, Gisele M" userId="d87f6c11-7f9f-4bb3-a68f-ce02c0204ceb" providerId="ADAL" clId="{678E4561-B87E-41E7-B79B-16BDBBDCCFF8}" dt="2023-12-06T19:36:25.289" v="3746" actId="2696"/>
        <pc:sldMkLst>
          <pc:docMk/>
          <pc:sldMk cId="114060525" sldId="311"/>
        </pc:sldMkLst>
      </pc:sldChg>
      <pc:sldChg chg="del ord">
        <pc:chgData name="Crawford, Gisele M" userId="d87f6c11-7f9f-4bb3-a68f-ce02c0204ceb" providerId="ADAL" clId="{678E4561-B87E-41E7-B79B-16BDBBDCCFF8}" dt="2023-12-05T17:26:55.762" v="544" actId="2696"/>
        <pc:sldMkLst>
          <pc:docMk/>
          <pc:sldMk cId="4008054474" sldId="312"/>
        </pc:sldMkLst>
      </pc:sldChg>
      <pc:sldChg chg="del">
        <pc:chgData name="Crawford, Gisele M" userId="d87f6c11-7f9f-4bb3-a68f-ce02c0204ceb" providerId="ADAL" clId="{678E4561-B87E-41E7-B79B-16BDBBDCCFF8}" dt="2023-12-07T14:38:10.446" v="5078" actId="2696"/>
        <pc:sldMkLst>
          <pc:docMk/>
          <pc:sldMk cId="754312086" sldId="313"/>
        </pc:sldMkLst>
      </pc:sldChg>
      <pc:sldChg chg="modSp add mod">
        <pc:chgData name="Crawford, Gisele M" userId="d87f6c11-7f9f-4bb3-a68f-ce02c0204ceb" providerId="ADAL" clId="{678E4561-B87E-41E7-B79B-16BDBBDCCFF8}" dt="2023-12-05T21:28:58.978" v="3466" actId="21"/>
        <pc:sldMkLst>
          <pc:docMk/>
          <pc:sldMk cId="3551680962" sldId="314"/>
        </pc:sldMkLst>
        <pc:spChg chg="mod">
          <ac:chgData name="Crawford, Gisele M" userId="d87f6c11-7f9f-4bb3-a68f-ce02c0204ceb" providerId="ADAL" clId="{678E4561-B87E-41E7-B79B-16BDBBDCCFF8}" dt="2023-12-05T17:41:51.192" v="810" actId="20577"/>
          <ac:spMkLst>
            <pc:docMk/>
            <pc:sldMk cId="3551680962" sldId="314"/>
            <ac:spMk id="3" creationId="{F5A2A152-88F4-3648-8573-BD00CE8D6C7C}"/>
          </ac:spMkLst>
        </pc:spChg>
        <pc:spChg chg="mod">
          <ac:chgData name="Crawford, Gisele M" userId="d87f6c11-7f9f-4bb3-a68f-ce02c0204ceb" providerId="ADAL" clId="{678E4561-B87E-41E7-B79B-16BDBBDCCFF8}" dt="2023-12-05T21:28:58.978" v="3466" actId="21"/>
          <ac:spMkLst>
            <pc:docMk/>
            <pc:sldMk cId="3551680962" sldId="314"/>
            <ac:spMk id="4" creationId="{F3E61B00-49B3-0344-B71F-ABA5067F71CE}"/>
          </ac:spMkLst>
        </pc:spChg>
      </pc:sldChg>
      <pc:sldChg chg="addSp modSp add mod modClrScheme chgLayout modNotesTx">
        <pc:chgData name="Crawford, Gisele M" userId="d87f6c11-7f9f-4bb3-a68f-ce02c0204ceb" providerId="ADAL" clId="{678E4561-B87E-41E7-B79B-16BDBBDCCFF8}" dt="2023-12-07T14:00:49.281" v="4720"/>
        <pc:sldMkLst>
          <pc:docMk/>
          <pc:sldMk cId="2506778139" sldId="315"/>
        </pc:sldMkLst>
        <pc:spChg chg="mod ord">
          <ac:chgData name="Crawford, Gisele M" userId="d87f6c11-7f9f-4bb3-a68f-ce02c0204ceb" providerId="ADAL" clId="{678E4561-B87E-41E7-B79B-16BDBBDCCFF8}" dt="2023-12-05T19:15:43.695" v="1276" actId="700"/>
          <ac:spMkLst>
            <pc:docMk/>
            <pc:sldMk cId="2506778139" sldId="315"/>
            <ac:spMk id="2" creationId="{DBE1A066-6499-0D4E-BBBE-B7EB2839B844}"/>
          </ac:spMkLst>
        </pc:spChg>
        <pc:spChg chg="mod ord">
          <ac:chgData name="Crawford, Gisele M" userId="d87f6c11-7f9f-4bb3-a68f-ce02c0204ceb" providerId="ADAL" clId="{678E4561-B87E-41E7-B79B-16BDBBDCCFF8}" dt="2023-12-05T19:19:34.116" v="1600" actId="1076"/>
          <ac:spMkLst>
            <pc:docMk/>
            <pc:sldMk cId="2506778139" sldId="315"/>
            <ac:spMk id="3" creationId="{F5A2A152-88F4-3648-8573-BD00CE8D6C7C}"/>
          </ac:spMkLst>
        </pc:spChg>
        <pc:spChg chg="mod ord">
          <ac:chgData name="Crawford, Gisele M" userId="d87f6c11-7f9f-4bb3-a68f-ce02c0204ceb" providerId="ADAL" clId="{678E4561-B87E-41E7-B79B-16BDBBDCCFF8}" dt="2023-12-07T14:00:49.281" v="4720"/>
          <ac:spMkLst>
            <pc:docMk/>
            <pc:sldMk cId="2506778139" sldId="315"/>
            <ac:spMk id="4" creationId="{F3E61B00-49B3-0344-B71F-ABA5067F71CE}"/>
          </ac:spMkLst>
        </pc:spChg>
        <pc:spChg chg="mod ord">
          <ac:chgData name="Crawford, Gisele M" userId="d87f6c11-7f9f-4bb3-a68f-ce02c0204ceb" providerId="ADAL" clId="{678E4561-B87E-41E7-B79B-16BDBBDCCFF8}" dt="2023-12-05T19:19:31.088" v="1599" actId="1076"/>
          <ac:spMkLst>
            <pc:docMk/>
            <pc:sldMk cId="2506778139" sldId="315"/>
            <ac:spMk id="5" creationId="{7CC60A1A-378E-BA4C-85CC-9CDC55350C34}"/>
          </ac:spMkLst>
        </pc:spChg>
        <pc:spChg chg="add mod ord">
          <ac:chgData name="Crawford, Gisele M" userId="d87f6c11-7f9f-4bb3-a68f-ce02c0204ceb" providerId="ADAL" clId="{678E4561-B87E-41E7-B79B-16BDBBDCCFF8}" dt="2023-12-05T19:28:56.174" v="2066" actId="14100"/>
          <ac:spMkLst>
            <pc:docMk/>
            <pc:sldMk cId="2506778139" sldId="315"/>
            <ac:spMk id="6" creationId="{FD585A9A-E560-463E-9DAB-37AE8A8B2A2A}"/>
          </ac:spMkLst>
        </pc:spChg>
      </pc:sldChg>
      <pc:sldChg chg="modSp add mod modNotesTx">
        <pc:chgData name="Crawford, Gisele M" userId="d87f6c11-7f9f-4bb3-a68f-ce02c0204ceb" providerId="ADAL" clId="{678E4561-B87E-41E7-B79B-16BDBBDCCFF8}" dt="2023-12-07T14:01:28.901" v="4724" actId="313"/>
        <pc:sldMkLst>
          <pc:docMk/>
          <pc:sldMk cId="1830031185" sldId="316"/>
        </pc:sldMkLst>
        <pc:spChg chg="mod">
          <ac:chgData name="Crawford, Gisele M" userId="d87f6c11-7f9f-4bb3-a68f-ce02c0204ceb" providerId="ADAL" clId="{678E4561-B87E-41E7-B79B-16BDBBDCCFF8}" dt="2023-12-05T19:24:50.038" v="1999" actId="20577"/>
          <ac:spMkLst>
            <pc:docMk/>
            <pc:sldMk cId="1830031185" sldId="316"/>
            <ac:spMk id="3" creationId="{F5A2A152-88F4-3648-8573-BD00CE8D6C7C}"/>
          </ac:spMkLst>
        </pc:spChg>
        <pc:spChg chg="mod">
          <ac:chgData name="Crawford, Gisele M" userId="d87f6c11-7f9f-4bb3-a68f-ce02c0204ceb" providerId="ADAL" clId="{678E4561-B87E-41E7-B79B-16BDBBDCCFF8}" dt="2023-12-05T19:47:17.371" v="3005" actId="1076"/>
          <ac:spMkLst>
            <pc:docMk/>
            <pc:sldMk cId="1830031185" sldId="316"/>
            <ac:spMk id="4" creationId="{F3E61B00-49B3-0344-B71F-ABA5067F71CE}"/>
          </ac:spMkLst>
        </pc:spChg>
        <pc:spChg chg="mod">
          <ac:chgData name="Crawford, Gisele M" userId="d87f6c11-7f9f-4bb3-a68f-ce02c0204ceb" providerId="ADAL" clId="{678E4561-B87E-41E7-B79B-16BDBBDCCFF8}" dt="2023-12-05T19:42:19.944" v="2804" actId="20577"/>
          <ac:spMkLst>
            <pc:docMk/>
            <pc:sldMk cId="1830031185" sldId="316"/>
            <ac:spMk id="6" creationId="{FD585A9A-E560-463E-9DAB-37AE8A8B2A2A}"/>
          </ac:spMkLst>
        </pc:spChg>
      </pc:sldChg>
      <pc:sldChg chg="addSp delSp modSp add mod ord modNotesTx">
        <pc:chgData name="Crawford, Gisele M" userId="d87f6c11-7f9f-4bb3-a68f-ce02c0204ceb" providerId="ADAL" clId="{678E4561-B87E-41E7-B79B-16BDBBDCCFF8}" dt="2023-12-07T14:05:01.191" v="4808" actId="20577"/>
        <pc:sldMkLst>
          <pc:docMk/>
          <pc:sldMk cId="807739639" sldId="317"/>
        </pc:sldMkLst>
        <pc:spChg chg="mod">
          <ac:chgData name="Crawford, Gisele M" userId="d87f6c11-7f9f-4bb3-a68f-ce02c0204ceb" providerId="ADAL" clId="{678E4561-B87E-41E7-B79B-16BDBBDCCFF8}" dt="2023-12-05T21:29:40.280" v="3478" actId="20577"/>
          <ac:spMkLst>
            <pc:docMk/>
            <pc:sldMk cId="807739639" sldId="317"/>
            <ac:spMk id="3" creationId="{F5A2A152-88F4-3648-8573-BD00CE8D6C7C}"/>
          </ac:spMkLst>
        </pc:spChg>
        <pc:spChg chg="add del mod">
          <ac:chgData name="Crawford, Gisele M" userId="d87f6c11-7f9f-4bb3-a68f-ce02c0204ceb" providerId="ADAL" clId="{678E4561-B87E-41E7-B79B-16BDBBDCCFF8}" dt="2023-12-06T19:13:57.339" v="3623" actId="11529"/>
          <ac:spMkLst>
            <pc:docMk/>
            <pc:sldMk cId="807739639" sldId="317"/>
            <ac:spMk id="4" creationId="{D21AF454-35F8-59FD-8756-81018C321103}"/>
          </ac:spMkLst>
        </pc:spChg>
        <pc:spChg chg="del">
          <ac:chgData name="Crawford, Gisele M" userId="d87f6c11-7f9f-4bb3-a68f-ce02c0204ceb" providerId="ADAL" clId="{678E4561-B87E-41E7-B79B-16BDBBDCCFF8}" dt="2023-12-05T21:30:18.415" v="3480" actId="478"/>
          <ac:spMkLst>
            <pc:docMk/>
            <pc:sldMk cId="807739639" sldId="317"/>
            <ac:spMk id="4" creationId="{F3E61B00-49B3-0344-B71F-ABA5067F71CE}"/>
          </ac:spMkLst>
        </pc:spChg>
        <pc:spChg chg="mod">
          <ac:chgData name="Crawford, Gisele M" userId="d87f6c11-7f9f-4bb3-a68f-ce02c0204ceb" providerId="ADAL" clId="{678E4561-B87E-41E7-B79B-16BDBBDCCFF8}" dt="2023-12-06T19:33:36.813" v="3736" actId="255"/>
          <ac:spMkLst>
            <pc:docMk/>
            <pc:sldMk cId="807739639" sldId="317"/>
            <ac:spMk id="6" creationId="{FD585A9A-E560-463E-9DAB-37AE8A8B2A2A}"/>
          </ac:spMkLst>
        </pc:spChg>
        <pc:spChg chg="add mod">
          <ac:chgData name="Crawford, Gisele M" userId="d87f6c11-7f9f-4bb3-a68f-ce02c0204ceb" providerId="ADAL" clId="{678E4561-B87E-41E7-B79B-16BDBBDCCFF8}" dt="2023-12-06T19:17:11.320" v="3626" actId="114"/>
          <ac:spMkLst>
            <pc:docMk/>
            <pc:sldMk cId="807739639" sldId="317"/>
            <ac:spMk id="7" creationId="{843B210C-FE43-F2CE-656B-3C2C0AADB522}"/>
          </ac:spMkLst>
        </pc:spChg>
        <pc:spChg chg="add del mod">
          <ac:chgData name="Crawford, Gisele M" userId="d87f6c11-7f9f-4bb3-a68f-ce02c0204ceb" providerId="ADAL" clId="{678E4561-B87E-41E7-B79B-16BDBBDCCFF8}" dt="2023-12-05T21:30:22.338" v="3481" actId="478"/>
          <ac:spMkLst>
            <pc:docMk/>
            <pc:sldMk cId="807739639" sldId="317"/>
            <ac:spMk id="8" creationId="{BB2C9DD6-4DC5-AC57-D453-9B6F8303B460}"/>
          </ac:spMkLst>
        </pc:spChg>
        <pc:spChg chg="add del mod">
          <ac:chgData name="Crawford, Gisele M" userId="d87f6c11-7f9f-4bb3-a68f-ce02c0204ceb" providerId="ADAL" clId="{678E4561-B87E-41E7-B79B-16BDBBDCCFF8}" dt="2023-12-06T19:17:57.384" v="3630"/>
          <ac:spMkLst>
            <pc:docMk/>
            <pc:sldMk cId="807739639" sldId="317"/>
            <ac:spMk id="8" creationId="{D74510D9-9DAD-F7C2-13A8-EA5850446B24}"/>
          </ac:spMkLst>
        </pc:spChg>
        <pc:spChg chg="add mod">
          <ac:chgData name="Crawford, Gisele M" userId="d87f6c11-7f9f-4bb3-a68f-ce02c0204ceb" providerId="ADAL" clId="{678E4561-B87E-41E7-B79B-16BDBBDCCFF8}" dt="2023-12-06T19:19:05.462" v="3649" actId="114"/>
          <ac:spMkLst>
            <pc:docMk/>
            <pc:sldMk cId="807739639" sldId="317"/>
            <ac:spMk id="9" creationId="{D9B5A31D-F046-2B54-E32E-0982398BA077}"/>
          </ac:spMkLst>
        </pc:spChg>
        <pc:spChg chg="add mod">
          <ac:chgData name="Crawford, Gisele M" userId="d87f6c11-7f9f-4bb3-a68f-ce02c0204ceb" providerId="ADAL" clId="{678E4561-B87E-41E7-B79B-16BDBBDCCFF8}" dt="2023-12-06T19:20:16.863" v="3671" actId="114"/>
          <ac:spMkLst>
            <pc:docMk/>
            <pc:sldMk cId="807739639" sldId="317"/>
            <ac:spMk id="10" creationId="{A90149C9-C9CA-CDEE-45DD-4577EE11E61A}"/>
          </ac:spMkLst>
        </pc:spChg>
        <pc:spChg chg="add mod">
          <ac:chgData name="Crawford, Gisele M" userId="d87f6c11-7f9f-4bb3-a68f-ce02c0204ceb" providerId="ADAL" clId="{678E4561-B87E-41E7-B79B-16BDBBDCCFF8}" dt="2023-12-06T19:21:14.415" v="3676" actId="1076"/>
          <ac:spMkLst>
            <pc:docMk/>
            <pc:sldMk cId="807739639" sldId="317"/>
            <ac:spMk id="11" creationId="{F3A2A57E-0967-EE52-9FD4-CFFC2BDA117B}"/>
          </ac:spMkLst>
        </pc:spChg>
        <pc:spChg chg="add mod">
          <ac:chgData name="Crawford, Gisele M" userId="d87f6c11-7f9f-4bb3-a68f-ce02c0204ceb" providerId="ADAL" clId="{678E4561-B87E-41E7-B79B-16BDBBDCCFF8}" dt="2023-12-06T19:22:34.080" v="3679" actId="114"/>
          <ac:spMkLst>
            <pc:docMk/>
            <pc:sldMk cId="807739639" sldId="317"/>
            <ac:spMk id="12" creationId="{45869C85-D71D-99AA-870E-C687D3A770F2}"/>
          </ac:spMkLst>
        </pc:spChg>
        <pc:spChg chg="add mod">
          <ac:chgData name="Crawford, Gisele M" userId="d87f6c11-7f9f-4bb3-a68f-ce02c0204ceb" providerId="ADAL" clId="{678E4561-B87E-41E7-B79B-16BDBBDCCFF8}" dt="2023-12-06T19:24:09.629" v="3688" actId="114"/>
          <ac:spMkLst>
            <pc:docMk/>
            <pc:sldMk cId="807739639" sldId="317"/>
            <ac:spMk id="13" creationId="{6EE2501A-1A1D-590D-F405-22916397F78E}"/>
          </ac:spMkLst>
        </pc:spChg>
        <pc:spChg chg="add del mod">
          <ac:chgData name="Crawford, Gisele M" userId="d87f6c11-7f9f-4bb3-a68f-ce02c0204ceb" providerId="ADAL" clId="{678E4561-B87E-41E7-B79B-16BDBBDCCFF8}" dt="2023-12-06T19:32:58.965" v="3733"/>
          <ac:spMkLst>
            <pc:docMk/>
            <pc:sldMk cId="807739639" sldId="317"/>
            <ac:spMk id="14" creationId="{C97A0536-4EFD-E163-0216-D39396FB06BE}"/>
          </ac:spMkLst>
        </pc:spChg>
        <pc:spChg chg="add mod">
          <ac:chgData name="Crawford, Gisele M" userId="d87f6c11-7f9f-4bb3-a68f-ce02c0204ceb" providerId="ADAL" clId="{678E4561-B87E-41E7-B79B-16BDBBDCCFF8}" dt="2023-12-06T19:25:02.710" v="3691" actId="114"/>
          <ac:spMkLst>
            <pc:docMk/>
            <pc:sldMk cId="807739639" sldId="317"/>
            <ac:spMk id="15" creationId="{7978FD51-EB0A-A990-658C-4B49D9D0B37A}"/>
          </ac:spMkLst>
        </pc:spChg>
        <pc:spChg chg="add mod">
          <ac:chgData name="Crawford, Gisele M" userId="d87f6c11-7f9f-4bb3-a68f-ce02c0204ceb" providerId="ADAL" clId="{678E4561-B87E-41E7-B79B-16BDBBDCCFF8}" dt="2023-12-06T19:31:07.032" v="3725" actId="1076"/>
          <ac:spMkLst>
            <pc:docMk/>
            <pc:sldMk cId="807739639" sldId="317"/>
            <ac:spMk id="16" creationId="{57287BAC-91B2-5248-8BE3-940BD33109FC}"/>
          </ac:spMkLst>
        </pc:spChg>
        <pc:spChg chg="add mod">
          <ac:chgData name="Crawford, Gisele M" userId="d87f6c11-7f9f-4bb3-a68f-ce02c0204ceb" providerId="ADAL" clId="{678E4561-B87E-41E7-B79B-16BDBBDCCFF8}" dt="2023-12-06T19:30:53.614" v="3721" actId="1076"/>
          <ac:spMkLst>
            <pc:docMk/>
            <pc:sldMk cId="807739639" sldId="317"/>
            <ac:spMk id="17" creationId="{E3B67C56-C6A0-5782-B0CF-E8EED4515CA6}"/>
          </ac:spMkLst>
        </pc:spChg>
        <pc:spChg chg="add mod">
          <ac:chgData name="Crawford, Gisele M" userId="d87f6c11-7f9f-4bb3-a68f-ce02c0204ceb" providerId="ADAL" clId="{678E4561-B87E-41E7-B79B-16BDBBDCCFF8}" dt="2023-12-06T19:30:50.207" v="3720" actId="1076"/>
          <ac:spMkLst>
            <pc:docMk/>
            <pc:sldMk cId="807739639" sldId="317"/>
            <ac:spMk id="18" creationId="{890CCF18-D305-8F3D-F980-B0987E72ED19}"/>
          </ac:spMkLst>
        </pc:spChg>
        <pc:spChg chg="add mod">
          <ac:chgData name="Crawford, Gisele M" userId="d87f6c11-7f9f-4bb3-a68f-ce02c0204ceb" providerId="ADAL" clId="{678E4561-B87E-41E7-B79B-16BDBBDCCFF8}" dt="2023-12-06T19:30:56.569" v="3722" actId="1076"/>
          <ac:spMkLst>
            <pc:docMk/>
            <pc:sldMk cId="807739639" sldId="317"/>
            <ac:spMk id="19" creationId="{E63DDCFC-7DE7-F8DA-06A7-C68523740193}"/>
          </ac:spMkLst>
        </pc:spChg>
        <pc:inkChg chg="add del">
          <ac:chgData name="Crawford, Gisele M" userId="d87f6c11-7f9f-4bb3-a68f-ce02c0204ceb" providerId="ADAL" clId="{678E4561-B87E-41E7-B79B-16BDBBDCCFF8}" dt="2023-12-06T19:31:34.597" v="3727" actId="9405"/>
          <ac:inkMkLst>
            <pc:docMk/>
            <pc:sldMk cId="807739639" sldId="317"/>
            <ac:inkMk id="20" creationId="{D268E945-65E0-CFDE-FA8E-750B14A3B6CA}"/>
          </ac:inkMkLst>
        </pc:inkChg>
        <pc:inkChg chg="add">
          <ac:chgData name="Crawford, Gisele M" userId="d87f6c11-7f9f-4bb3-a68f-ce02c0204ceb" providerId="ADAL" clId="{678E4561-B87E-41E7-B79B-16BDBBDCCFF8}" dt="2023-12-06T19:31:47.074" v="3728" actId="9405"/>
          <ac:inkMkLst>
            <pc:docMk/>
            <pc:sldMk cId="807739639" sldId="317"/>
            <ac:inkMk id="21" creationId="{DC35DD32-09DA-F91E-3955-C9910C5D2523}"/>
          </ac:inkMkLst>
        </pc:inkChg>
        <pc:inkChg chg="add">
          <ac:chgData name="Crawford, Gisele M" userId="d87f6c11-7f9f-4bb3-a68f-ce02c0204ceb" providerId="ADAL" clId="{678E4561-B87E-41E7-B79B-16BDBBDCCFF8}" dt="2023-12-06T19:31:55.726" v="3729" actId="9405"/>
          <ac:inkMkLst>
            <pc:docMk/>
            <pc:sldMk cId="807739639" sldId="317"/>
            <ac:inkMk id="22" creationId="{C920E39D-5107-68BB-B6E8-BFA8E9EB1505}"/>
          </ac:inkMkLst>
        </pc:inkChg>
        <pc:inkChg chg="add">
          <ac:chgData name="Crawford, Gisele M" userId="d87f6c11-7f9f-4bb3-a68f-ce02c0204ceb" providerId="ADAL" clId="{678E4561-B87E-41E7-B79B-16BDBBDCCFF8}" dt="2023-12-06T19:32:06.774" v="3730" actId="9405"/>
          <ac:inkMkLst>
            <pc:docMk/>
            <pc:sldMk cId="807739639" sldId="317"/>
            <ac:inkMk id="23" creationId="{3C811ACF-07FE-DEDF-9E3D-3DDF51310BEE}"/>
          </ac:inkMkLst>
        </pc:inkChg>
        <pc:inkChg chg="add">
          <ac:chgData name="Crawford, Gisele M" userId="d87f6c11-7f9f-4bb3-a68f-ce02c0204ceb" providerId="ADAL" clId="{678E4561-B87E-41E7-B79B-16BDBBDCCFF8}" dt="2023-12-06T19:32:09.328" v="3731" actId="9405"/>
          <ac:inkMkLst>
            <pc:docMk/>
            <pc:sldMk cId="807739639" sldId="317"/>
            <ac:inkMk id="24" creationId="{1F3C0C37-5831-F389-A3C1-B4FA6181CDBE}"/>
          </ac:inkMkLst>
        </pc:inkChg>
        <pc:cxnChg chg="add del">
          <ac:chgData name="Crawford, Gisele M" userId="d87f6c11-7f9f-4bb3-a68f-ce02c0204ceb" providerId="ADAL" clId="{678E4561-B87E-41E7-B79B-16BDBBDCCFF8}" dt="2023-12-06T19:34:49.298" v="3738" actId="11529"/>
          <ac:cxnSpMkLst>
            <pc:docMk/>
            <pc:sldMk cId="807739639" sldId="317"/>
            <ac:cxnSpMk id="26" creationId="{5850415A-DE32-1ECF-2072-64E184BAB462}"/>
          </ac:cxnSpMkLst>
        </pc:cxnChg>
      </pc:sldChg>
      <pc:sldChg chg="new del">
        <pc:chgData name="Crawford, Gisele M" userId="d87f6c11-7f9f-4bb3-a68f-ce02c0204ceb" providerId="ADAL" clId="{678E4561-B87E-41E7-B79B-16BDBBDCCFF8}" dt="2023-12-05T20:20:33.559" v="3007" actId="2696"/>
        <pc:sldMkLst>
          <pc:docMk/>
          <pc:sldMk cId="3463174914" sldId="317"/>
        </pc:sldMkLst>
      </pc:sldChg>
      <pc:sldChg chg="addSp delSp modSp add del mod ord modClrScheme chgLayout">
        <pc:chgData name="Crawford, Gisele M" userId="d87f6c11-7f9f-4bb3-a68f-ce02c0204ceb" providerId="ADAL" clId="{678E4561-B87E-41E7-B79B-16BDBBDCCFF8}" dt="2023-12-06T19:00:52.466" v="3610" actId="2696"/>
        <pc:sldMkLst>
          <pc:docMk/>
          <pc:sldMk cId="1039899736" sldId="318"/>
        </pc:sldMkLst>
        <pc:spChg chg="mod ord">
          <ac:chgData name="Crawford, Gisele M" userId="d87f6c11-7f9f-4bb3-a68f-ce02c0204ceb" providerId="ADAL" clId="{678E4561-B87E-41E7-B79B-16BDBBDCCFF8}" dt="2023-12-06T19:00:15.882" v="3608" actId="700"/>
          <ac:spMkLst>
            <pc:docMk/>
            <pc:sldMk cId="1039899736" sldId="318"/>
            <ac:spMk id="2" creationId="{DBE1A066-6499-0D4E-BBBE-B7EB2839B844}"/>
          </ac:spMkLst>
        </pc:spChg>
        <pc:spChg chg="mod ord">
          <ac:chgData name="Crawford, Gisele M" userId="d87f6c11-7f9f-4bb3-a68f-ce02c0204ceb" providerId="ADAL" clId="{678E4561-B87E-41E7-B79B-16BDBBDCCFF8}" dt="2023-12-06T19:00:15.882" v="3608" actId="700"/>
          <ac:spMkLst>
            <pc:docMk/>
            <pc:sldMk cId="1039899736" sldId="318"/>
            <ac:spMk id="3" creationId="{F5A2A152-88F4-3648-8573-BD00CE8D6C7C}"/>
          </ac:spMkLst>
        </pc:spChg>
        <pc:spChg chg="del mod ord">
          <ac:chgData name="Crawford, Gisele M" userId="d87f6c11-7f9f-4bb3-a68f-ce02c0204ceb" providerId="ADAL" clId="{678E4561-B87E-41E7-B79B-16BDBBDCCFF8}" dt="2023-12-06T19:00:21.741" v="3609" actId="478"/>
          <ac:spMkLst>
            <pc:docMk/>
            <pc:sldMk cId="1039899736" sldId="318"/>
            <ac:spMk id="4" creationId="{F3E61B00-49B3-0344-B71F-ABA5067F71CE}"/>
          </ac:spMkLst>
        </pc:spChg>
        <pc:spChg chg="mod ord">
          <ac:chgData name="Crawford, Gisele M" userId="d87f6c11-7f9f-4bb3-a68f-ce02c0204ceb" providerId="ADAL" clId="{678E4561-B87E-41E7-B79B-16BDBBDCCFF8}" dt="2023-12-06T19:00:15.882" v="3608" actId="700"/>
          <ac:spMkLst>
            <pc:docMk/>
            <pc:sldMk cId="1039899736" sldId="318"/>
            <ac:spMk id="5" creationId="{7CC60A1A-378E-BA4C-85CC-9CDC55350C34}"/>
          </ac:spMkLst>
        </pc:spChg>
        <pc:spChg chg="mod ord">
          <ac:chgData name="Crawford, Gisele M" userId="d87f6c11-7f9f-4bb3-a68f-ce02c0204ceb" providerId="ADAL" clId="{678E4561-B87E-41E7-B79B-16BDBBDCCFF8}" dt="2023-12-06T19:00:15.882" v="3608" actId="700"/>
          <ac:spMkLst>
            <pc:docMk/>
            <pc:sldMk cId="1039899736" sldId="318"/>
            <ac:spMk id="6" creationId="{FD585A9A-E560-463E-9DAB-37AE8A8B2A2A}"/>
          </ac:spMkLst>
        </pc:spChg>
        <pc:spChg chg="add mod ord">
          <ac:chgData name="Crawford, Gisele M" userId="d87f6c11-7f9f-4bb3-a68f-ce02c0204ceb" providerId="ADAL" clId="{678E4561-B87E-41E7-B79B-16BDBBDCCFF8}" dt="2023-12-06T19:00:15.882" v="3608" actId="700"/>
          <ac:spMkLst>
            <pc:docMk/>
            <pc:sldMk cId="1039899736" sldId="318"/>
            <ac:spMk id="7" creationId="{AC748904-AC75-191C-74FD-67DFFC229174}"/>
          </ac:spMkLst>
        </pc:spChg>
      </pc:sldChg>
      <pc:sldChg chg="addSp delSp modSp new mod">
        <pc:chgData name="Crawford, Gisele M" userId="d87f6c11-7f9f-4bb3-a68f-ce02c0204ceb" providerId="ADAL" clId="{678E4561-B87E-41E7-B79B-16BDBBDCCFF8}" dt="2023-12-07T13:47:57.133" v="4685" actId="20577"/>
        <pc:sldMkLst>
          <pc:docMk/>
          <pc:sldMk cId="3504515491" sldId="318"/>
        </pc:sldMkLst>
        <pc:spChg chg="mod">
          <ac:chgData name="Crawford, Gisele M" userId="d87f6c11-7f9f-4bb3-a68f-ce02c0204ceb" providerId="ADAL" clId="{678E4561-B87E-41E7-B79B-16BDBBDCCFF8}" dt="2023-12-07T13:47:57.133" v="4685" actId="20577"/>
          <ac:spMkLst>
            <pc:docMk/>
            <pc:sldMk cId="3504515491" sldId="318"/>
            <ac:spMk id="3" creationId="{13245B5C-ACC9-D0BC-008D-B1CAB0FB470D}"/>
          </ac:spMkLst>
        </pc:spChg>
        <pc:spChg chg="del">
          <ac:chgData name="Crawford, Gisele M" userId="d87f6c11-7f9f-4bb3-a68f-ce02c0204ceb" providerId="ADAL" clId="{678E4561-B87E-41E7-B79B-16BDBBDCCFF8}" dt="2023-12-06T19:55:28.009" v="3834" actId="22"/>
          <ac:spMkLst>
            <pc:docMk/>
            <pc:sldMk cId="3504515491" sldId="318"/>
            <ac:spMk id="4" creationId="{56106412-72C0-D38C-F011-BD58DC7A1E0D}"/>
          </ac:spMkLst>
        </pc:spChg>
        <pc:spChg chg="mod">
          <ac:chgData name="Crawford, Gisele M" userId="d87f6c11-7f9f-4bb3-a68f-ce02c0204ceb" providerId="ADAL" clId="{678E4561-B87E-41E7-B79B-16BDBBDCCFF8}" dt="2023-12-07T13:47:08.253" v="4680" actId="114"/>
          <ac:spMkLst>
            <pc:docMk/>
            <pc:sldMk cId="3504515491" sldId="318"/>
            <ac:spMk id="5" creationId="{A3F56C48-8B32-0DA0-7C62-8D720BDBF619}"/>
          </ac:spMkLst>
        </pc:spChg>
        <pc:spChg chg="mod">
          <ac:chgData name="Crawford, Gisele M" userId="d87f6c11-7f9f-4bb3-a68f-ce02c0204ceb" providerId="ADAL" clId="{678E4561-B87E-41E7-B79B-16BDBBDCCFF8}" dt="2023-12-06T19:46:36.208" v="3778" actId="20577"/>
          <ac:spMkLst>
            <pc:docMk/>
            <pc:sldMk cId="3504515491" sldId="318"/>
            <ac:spMk id="6" creationId="{90F86D7C-9A9B-BEF3-C7CA-9E9202236D0E}"/>
          </ac:spMkLst>
        </pc:spChg>
        <pc:picChg chg="add mod ord">
          <ac:chgData name="Crawford, Gisele M" userId="d87f6c11-7f9f-4bb3-a68f-ce02c0204ceb" providerId="ADAL" clId="{678E4561-B87E-41E7-B79B-16BDBBDCCFF8}" dt="2023-12-06T19:55:37.866" v="3836" actId="14100"/>
          <ac:picMkLst>
            <pc:docMk/>
            <pc:sldMk cId="3504515491" sldId="318"/>
            <ac:picMk id="8" creationId="{E74856B6-85E1-BA6B-CC91-3D42D2866C5C}"/>
          </ac:picMkLst>
        </pc:picChg>
      </pc:sldChg>
      <pc:sldChg chg="addSp delSp modSp add mod">
        <pc:chgData name="Crawford, Gisele M" userId="d87f6c11-7f9f-4bb3-a68f-ce02c0204ceb" providerId="ADAL" clId="{678E4561-B87E-41E7-B79B-16BDBBDCCFF8}" dt="2023-12-07T13:26:49.731" v="4296" actId="114"/>
        <pc:sldMkLst>
          <pc:docMk/>
          <pc:sldMk cId="2930481376" sldId="319"/>
        </pc:sldMkLst>
        <pc:spChg chg="mod">
          <ac:chgData name="Crawford, Gisele M" userId="d87f6c11-7f9f-4bb3-a68f-ce02c0204ceb" providerId="ADAL" clId="{678E4561-B87E-41E7-B79B-16BDBBDCCFF8}" dt="2023-12-07T13:17:31.310" v="4101" actId="114"/>
          <ac:spMkLst>
            <pc:docMk/>
            <pc:sldMk cId="2930481376" sldId="319"/>
            <ac:spMk id="3" creationId="{13245B5C-ACC9-D0BC-008D-B1CAB0FB470D}"/>
          </ac:spMkLst>
        </pc:spChg>
        <pc:spChg chg="mod">
          <ac:chgData name="Crawford, Gisele M" userId="d87f6c11-7f9f-4bb3-a68f-ce02c0204ceb" providerId="ADAL" clId="{678E4561-B87E-41E7-B79B-16BDBBDCCFF8}" dt="2023-12-07T13:26:49.731" v="4296" actId="114"/>
          <ac:spMkLst>
            <pc:docMk/>
            <pc:sldMk cId="2930481376" sldId="319"/>
            <ac:spMk id="5" creationId="{A3F56C48-8B32-0DA0-7C62-8D720BDBF619}"/>
          </ac:spMkLst>
        </pc:spChg>
        <pc:spChg chg="add del mod">
          <ac:chgData name="Crawford, Gisele M" userId="d87f6c11-7f9f-4bb3-a68f-ce02c0204ceb" providerId="ADAL" clId="{678E4561-B87E-41E7-B79B-16BDBBDCCFF8}" dt="2023-12-07T13:20:31.432" v="4102" actId="22"/>
          <ac:spMkLst>
            <pc:docMk/>
            <pc:sldMk cId="2930481376" sldId="319"/>
            <ac:spMk id="7" creationId="{82918B68-2FBB-819F-B6E6-35CFF383D4D8}"/>
          </ac:spMkLst>
        </pc:spChg>
        <pc:picChg chg="del">
          <ac:chgData name="Crawford, Gisele M" userId="d87f6c11-7f9f-4bb3-a68f-ce02c0204ceb" providerId="ADAL" clId="{678E4561-B87E-41E7-B79B-16BDBBDCCFF8}" dt="2023-12-07T13:17:18.037" v="4085" actId="478"/>
          <ac:picMkLst>
            <pc:docMk/>
            <pc:sldMk cId="2930481376" sldId="319"/>
            <ac:picMk id="8" creationId="{E74856B6-85E1-BA6B-CC91-3D42D2866C5C}"/>
          </ac:picMkLst>
        </pc:picChg>
        <pc:picChg chg="add mod ord">
          <ac:chgData name="Crawford, Gisele M" userId="d87f6c11-7f9f-4bb3-a68f-ce02c0204ceb" providerId="ADAL" clId="{678E4561-B87E-41E7-B79B-16BDBBDCCFF8}" dt="2023-12-07T13:20:41.316" v="4104" actId="14100"/>
          <ac:picMkLst>
            <pc:docMk/>
            <pc:sldMk cId="2930481376" sldId="319"/>
            <ac:picMk id="10" creationId="{C092F2B9-42B5-DED1-CBB4-C181988D64F2}"/>
          </ac:picMkLst>
        </pc:picChg>
      </pc:sldChg>
      <pc:sldChg chg="addSp delSp modSp add mod">
        <pc:chgData name="Crawford, Gisele M" userId="d87f6c11-7f9f-4bb3-a68f-ce02c0204ceb" providerId="ADAL" clId="{678E4561-B87E-41E7-B79B-16BDBBDCCFF8}" dt="2023-12-07T13:37:20.865" v="4551" actId="114"/>
        <pc:sldMkLst>
          <pc:docMk/>
          <pc:sldMk cId="1034578864" sldId="320"/>
        </pc:sldMkLst>
        <pc:spChg chg="mod">
          <ac:chgData name="Crawford, Gisele M" userId="d87f6c11-7f9f-4bb3-a68f-ce02c0204ceb" providerId="ADAL" clId="{678E4561-B87E-41E7-B79B-16BDBBDCCFF8}" dt="2023-12-07T13:37:20.865" v="4551" actId="114"/>
          <ac:spMkLst>
            <pc:docMk/>
            <pc:sldMk cId="1034578864" sldId="320"/>
            <ac:spMk id="5" creationId="{A3F56C48-8B32-0DA0-7C62-8D720BDBF619}"/>
          </ac:spMkLst>
        </pc:spChg>
        <pc:spChg chg="add del mod">
          <ac:chgData name="Crawford, Gisele M" userId="d87f6c11-7f9f-4bb3-a68f-ce02c0204ceb" providerId="ADAL" clId="{678E4561-B87E-41E7-B79B-16BDBBDCCFF8}" dt="2023-12-07T13:30:31.303" v="4302" actId="22"/>
          <ac:spMkLst>
            <pc:docMk/>
            <pc:sldMk cId="1034578864" sldId="320"/>
            <ac:spMk id="7" creationId="{1BF28217-E0FB-24C3-098C-7BEADE731EC1}"/>
          </ac:spMkLst>
        </pc:spChg>
        <pc:picChg chg="add mod ord">
          <ac:chgData name="Crawford, Gisele M" userId="d87f6c11-7f9f-4bb3-a68f-ce02c0204ceb" providerId="ADAL" clId="{678E4561-B87E-41E7-B79B-16BDBBDCCFF8}" dt="2023-12-07T13:31:03.707" v="4305" actId="1076"/>
          <ac:picMkLst>
            <pc:docMk/>
            <pc:sldMk cId="1034578864" sldId="320"/>
            <ac:picMk id="9" creationId="{B5BDEE8A-6DF5-4B32-19A6-240935B4668D}"/>
          </ac:picMkLst>
        </pc:picChg>
        <pc:picChg chg="del">
          <ac:chgData name="Crawford, Gisele M" userId="d87f6c11-7f9f-4bb3-a68f-ce02c0204ceb" providerId="ADAL" clId="{678E4561-B87E-41E7-B79B-16BDBBDCCFF8}" dt="2023-12-07T13:28:16.520" v="4301" actId="478"/>
          <ac:picMkLst>
            <pc:docMk/>
            <pc:sldMk cId="1034578864" sldId="320"/>
            <ac:picMk id="10" creationId="{C092F2B9-42B5-DED1-CBB4-C181988D64F2}"/>
          </ac:picMkLst>
        </pc:picChg>
      </pc:sldChg>
      <pc:sldChg chg="addSp delSp modSp add mod">
        <pc:chgData name="Crawford, Gisele M" userId="d87f6c11-7f9f-4bb3-a68f-ce02c0204ceb" providerId="ADAL" clId="{678E4561-B87E-41E7-B79B-16BDBBDCCFF8}" dt="2023-12-07T13:55:59.026" v="4713" actId="20577"/>
        <pc:sldMkLst>
          <pc:docMk/>
          <pc:sldMk cId="1114256520" sldId="321"/>
        </pc:sldMkLst>
        <pc:spChg chg="mod">
          <ac:chgData name="Crawford, Gisele M" userId="d87f6c11-7f9f-4bb3-a68f-ce02c0204ceb" providerId="ADAL" clId="{678E4561-B87E-41E7-B79B-16BDBBDCCFF8}" dt="2023-12-07T13:40:01.774" v="4577" actId="20577"/>
          <ac:spMkLst>
            <pc:docMk/>
            <pc:sldMk cId="1114256520" sldId="321"/>
            <ac:spMk id="3" creationId="{13245B5C-ACC9-D0BC-008D-B1CAB0FB470D}"/>
          </ac:spMkLst>
        </pc:spChg>
        <pc:spChg chg="mod">
          <ac:chgData name="Crawford, Gisele M" userId="d87f6c11-7f9f-4bb3-a68f-ce02c0204ceb" providerId="ADAL" clId="{678E4561-B87E-41E7-B79B-16BDBBDCCFF8}" dt="2023-12-07T13:55:59.026" v="4713" actId="20577"/>
          <ac:spMkLst>
            <pc:docMk/>
            <pc:sldMk cId="1114256520" sldId="321"/>
            <ac:spMk id="5" creationId="{A3F56C48-8B32-0DA0-7C62-8D720BDBF619}"/>
          </ac:spMkLst>
        </pc:spChg>
        <pc:spChg chg="add del mod">
          <ac:chgData name="Crawford, Gisele M" userId="d87f6c11-7f9f-4bb3-a68f-ce02c0204ceb" providerId="ADAL" clId="{678E4561-B87E-41E7-B79B-16BDBBDCCFF8}" dt="2023-12-07T13:45:40.807" v="4642" actId="22"/>
          <ac:spMkLst>
            <pc:docMk/>
            <pc:sldMk cId="1114256520" sldId="321"/>
            <ac:spMk id="7" creationId="{28FC3A89-E5B8-C793-0658-DF392B8BB25B}"/>
          </ac:spMkLst>
        </pc:spChg>
        <pc:picChg chg="del">
          <ac:chgData name="Crawford, Gisele M" userId="d87f6c11-7f9f-4bb3-a68f-ce02c0204ceb" providerId="ADAL" clId="{678E4561-B87E-41E7-B79B-16BDBBDCCFF8}" dt="2023-12-07T13:40:08.394" v="4578" actId="478"/>
          <ac:picMkLst>
            <pc:docMk/>
            <pc:sldMk cId="1114256520" sldId="321"/>
            <ac:picMk id="9" creationId="{B5BDEE8A-6DF5-4B32-19A6-240935B4668D}"/>
          </ac:picMkLst>
        </pc:picChg>
        <pc:picChg chg="add mod ord">
          <ac:chgData name="Crawford, Gisele M" userId="d87f6c11-7f9f-4bb3-a68f-ce02c0204ceb" providerId="ADAL" clId="{678E4561-B87E-41E7-B79B-16BDBBDCCFF8}" dt="2023-12-07T13:45:48" v="4644" actId="14100"/>
          <ac:picMkLst>
            <pc:docMk/>
            <pc:sldMk cId="1114256520" sldId="321"/>
            <ac:picMk id="10" creationId="{B4EB1034-69D2-CA79-3449-7E4BB5A6D43B}"/>
          </ac:picMkLst>
        </pc:picChg>
      </pc:sldChg>
      <pc:sldChg chg="addSp delSp modSp add mod">
        <pc:chgData name="Crawford, Gisele M" userId="d87f6c11-7f9f-4bb3-a68f-ce02c0204ceb" providerId="ADAL" clId="{678E4561-B87E-41E7-B79B-16BDBBDCCFF8}" dt="2023-12-07T14:21:11.954" v="4842" actId="20577"/>
        <pc:sldMkLst>
          <pc:docMk/>
          <pc:sldMk cId="183744777" sldId="322"/>
        </pc:sldMkLst>
        <pc:spChg chg="mod">
          <ac:chgData name="Crawford, Gisele M" userId="d87f6c11-7f9f-4bb3-a68f-ce02c0204ceb" providerId="ADAL" clId="{678E4561-B87E-41E7-B79B-16BDBBDCCFF8}" dt="2023-12-07T14:21:11.954" v="4842" actId="20577"/>
          <ac:spMkLst>
            <pc:docMk/>
            <pc:sldMk cId="183744777" sldId="322"/>
            <ac:spMk id="5" creationId="{A3F56C48-8B32-0DA0-7C62-8D720BDBF619}"/>
          </ac:spMkLst>
        </pc:spChg>
        <pc:spChg chg="add del mod">
          <ac:chgData name="Crawford, Gisele M" userId="d87f6c11-7f9f-4bb3-a68f-ce02c0204ceb" providerId="ADAL" clId="{678E4561-B87E-41E7-B79B-16BDBBDCCFF8}" dt="2023-12-07T14:18:30.834" v="4813" actId="22"/>
          <ac:spMkLst>
            <pc:docMk/>
            <pc:sldMk cId="183744777" sldId="322"/>
            <ac:spMk id="7" creationId="{EC921A45-9278-BB2F-231B-BB215900C24E}"/>
          </ac:spMkLst>
        </pc:spChg>
        <pc:picChg chg="add mod ord">
          <ac:chgData name="Crawford, Gisele M" userId="d87f6c11-7f9f-4bb3-a68f-ce02c0204ceb" providerId="ADAL" clId="{678E4561-B87E-41E7-B79B-16BDBBDCCFF8}" dt="2023-12-07T14:18:51.064" v="4815" actId="14100"/>
          <ac:picMkLst>
            <pc:docMk/>
            <pc:sldMk cId="183744777" sldId="322"/>
            <ac:picMk id="9" creationId="{32F8B05D-F1F7-FD30-1910-A807A4DAA8CB}"/>
          </ac:picMkLst>
        </pc:picChg>
        <pc:picChg chg="del">
          <ac:chgData name="Crawford, Gisele M" userId="d87f6c11-7f9f-4bb3-a68f-ce02c0204ceb" providerId="ADAL" clId="{678E4561-B87E-41E7-B79B-16BDBBDCCFF8}" dt="2023-12-07T14:16:03.014" v="4812" actId="478"/>
          <ac:picMkLst>
            <pc:docMk/>
            <pc:sldMk cId="183744777" sldId="322"/>
            <ac:picMk id="10" creationId="{B4EB1034-69D2-CA79-3449-7E4BB5A6D43B}"/>
          </ac:picMkLst>
        </pc:picChg>
      </pc:sldChg>
    </pc:docChg>
  </pc:docChgLst>
</pc:chgInfo>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12-06T19:31:47.074"/>
    </inkml:context>
    <inkml:brush xml:id="br0">
      <inkml:brushProperty name="width" value="0.05" units="cm"/>
      <inkml:brushProperty name="height" value="0.05" units="cm"/>
      <inkml:brushProperty name="color" value="#AE198D"/>
      <inkml:brushProperty name="inkEffects" value="galaxy"/>
      <inkml:brushProperty name="anchorX" value="3578.83301"/>
      <inkml:brushProperty name="anchorY" value="-394.79074"/>
      <inkml:brushProperty name="scaleFactor" value="0.5"/>
    </inkml:brush>
  </inkml:definitions>
  <inkml:trace contextRef="#ctx0" brushRef="#br0">5737 8052 24575,'0'0'0,"-77"0"0,-53-3 0,-11-5 0,-9-6 0,1-6 0,-1-5 0,-2-5 0,-2-5 0,0-3 0,-5-3 0,-7-4 0,-3-1 0,-1-3 0,-7 1 0,-2 1 0,1-2 0,2-3 0,0-4 0,2-9 0,3-9 0,1-10 0,1-8 0,2-10 0,6-10 0,3-12 0,2-10 0,4-10 0,5-8 0,7-8 0,5-4 0,4-3 0,5-5 0,6-2 0,11 0 0,10 1 0,10-1 0,8 1 0,8 0 0,8-2 0,10-2 0,13-1 0,14 0 0,17-2 0,19-1 0,21 2 0,21 3 0,18 0 0,17 2 0,16 2 0,19 3 0,18 4 0,15 3 0,18 5 0,19 7 0,14 3 0,17 6-827,15 7 1063,13 7-354,15 10 118,13 9 0,14 9 0,11 7-1419,14 6 1825,11 8-609,12 5 203,13 8 0,10 6 0,13 4-1972,12 4 2535,12 1-844,12 1 281,13 3 0,9 0 0,10 0-2402,12 2 3088,13 2-1029,11 5 343,9 4 0,13 5 0,15 6-2129,18 6 2738,22 6-914,23 4 305,24 4-2092,21 3 2690,16 4-897,11 4 299,7 4-1765,3 2 2269,5 7-756,5 8 252,5 10 0,8 14 0,6 14 0,5 15 0,-1 17 0,-7 15 0,-18 17 0,-25 16 0,-36 13 0,-44 13 0,-41 14 0,-51 11 0,-49 12 0,-55 11-461,-54 10 593,-53 10 268,-198-172-467,78 109 1,-101-119 593,-3 2 0,33 71 1,-45-76-673,-3 0 1,23 90 0,-31-89 216,-4 1 0,6 88 0,-14-82-72,-2 1 0,-11 72 0,1-64 1301,-33 120 1,17-110-1674,-47 103 0,-66 83 744,-31-1-372,-31-2 0,-23-6 1207,-18 0-1552,-17-5 518,-9-6-173,-12-3 0,-6-8 0,-12-5 0,-10-6 0,-16-9 0,-14-11 0,-18-12 0,-20-11 0,-19-13 0,-17-18 0,-20-13-172,-22-15 221,-18-14-73,-17-14 24,-16-13-1245,-17-13 1600,-18-13-532,-17-11 177,-13-12-1986,-8-13 2553,-1-16-851,9-18 284,11-21 0,13-20 0,6-20 0,3-21 0,-7-19 0,-10-14 0,-13-12 0,-15-7 0,-12-7 0,-11-3 0,-17 0-1668,-21 6 2145,-29 7-715,122 31 238</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12-06T19:31:55.726"/>
    </inkml:context>
    <inkml:brush xml:id="br0">
      <inkml:brushProperty name="width" value="0.05" units="cm"/>
      <inkml:brushProperty name="height" value="0.05" units="cm"/>
      <inkml:brushProperty name="color" value="#AE198D"/>
      <inkml:brushProperty name="inkEffects" value="galaxy"/>
      <inkml:brushProperty name="anchorX" value="958.17261"/>
      <inkml:brushProperty name="anchorY" value="-569.99756"/>
      <inkml:brushProperty name="scaleFactor" value="0.5"/>
    </inkml:brush>
  </inkml:definitions>
  <inkml:trace contextRef="#ctx0" brushRef="#br0">1 0 24575,'0'0'0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12-06T19:32:06.774"/>
    </inkml:context>
    <inkml:brush xml:id="br0">
      <inkml:brushProperty name="width" value="0.05" units="cm"/>
      <inkml:brushProperty name="height" value="0.05" units="cm"/>
      <inkml:brushProperty name="color" value="#AE198D"/>
      <inkml:brushProperty name="inkEffects" value="galaxy"/>
      <inkml:brushProperty name="anchorX" value="111.50591"/>
      <inkml:brushProperty name="anchorY" value="-1416.66431"/>
      <inkml:brushProperty name="scaleFactor" value="0.5"/>
    </inkml:brush>
  </inkml:definitions>
  <inkml:trace contextRef="#ctx0" brushRef="#br0">0 0 24575,'0'0'0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12-06T19:32:09.311"/>
    </inkml:context>
    <inkml:brush xml:id="br0">
      <inkml:brushProperty name="width" value="0.05" units="cm"/>
      <inkml:brushProperty name="height" value="0.05" units="cm"/>
      <inkml:brushProperty name="color" value="#AE198D"/>
      <inkml:brushProperty name="inkEffects" value="galaxy"/>
      <inkml:brushProperty name="anchorX" value="-735.16083"/>
      <inkml:brushProperty name="anchorY" value="-2263.33105"/>
      <inkml:brushProperty name="scaleFactor" value="0.5"/>
    </inkml:brush>
  </inkml:definitions>
  <inkml:trace contextRef="#ctx0" brushRef="#br0">0 0 24575,'0'0'0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E4866A7-698B-6A44-88F1-0082A6B9A9EB}" type="datetimeFigureOut">
              <a:rPr lang="en-US" smtClean="0"/>
              <a:t>12/6/2023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D255FF-E733-7A46-8A77-BA6A8CE5004F}" type="slidenum">
              <a:rPr lang="en-US" smtClean="0"/>
              <a:t>‹#›</a:t>
            </a:fld>
            <a:endParaRPr lang="en-US"/>
          </a:p>
        </p:txBody>
      </p:sp>
    </p:spTree>
    <p:extLst>
      <p:ext uri="{BB962C8B-B14F-4D97-AF65-F5344CB8AC3E}">
        <p14:creationId xmlns:p14="http://schemas.microsoft.com/office/powerpoint/2010/main" val="183421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so many books on this topic, and many lists of them.  Which ones do children reach for?  Which ones do toddlers pick up and carry to someone to read to them?  When a </a:t>
            </a:r>
            <a:r>
              <a:rPr lang="en-US" dirty="0" err="1"/>
              <a:t>preK</a:t>
            </a:r>
            <a:r>
              <a:rPr lang="en-US" dirty="0"/>
              <a:t> teacher opens a book at circle time, do children go YAY!  </a:t>
            </a:r>
          </a:p>
        </p:txBody>
      </p:sp>
      <p:sp>
        <p:nvSpPr>
          <p:cNvPr id="4" name="Slide Number Placeholder 3"/>
          <p:cNvSpPr>
            <a:spLocks noGrp="1"/>
          </p:cNvSpPr>
          <p:nvPr>
            <p:ph type="sldNum" sz="quarter" idx="5"/>
          </p:nvPr>
        </p:nvSpPr>
        <p:spPr/>
        <p:txBody>
          <a:bodyPr/>
          <a:lstStyle/>
          <a:p>
            <a:fld id="{18D255FF-E733-7A46-8A77-BA6A8CE5004F}" type="slidenum">
              <a:rPr lang="en-US" smtClean="0"/>
              <a:t>2</a:t>
            </a:fld>
            <a:endParaRPr lang="en-US"/>
          </a:p>
        </p:txBody>
      </p:sp>
    </p:spTree>
    <p:extLst>
      <p:ext uri="{BB962C8B-B14F-4D97-AF65-F5344CB8AC3E}">
        <p14:creationId xmlns:p14="http://schemas.microsoft.com/office/powerpoint/2010/main" val="41790777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2023</a:t>
            </a:r>
          </a:p>
          <a:p>
            <a:endParaRPr lang="en-US" dirty="0"/>
          </a:p>
          <a:p>
            <a:endParaRPr lang="en-US" dirty="0"/>
          </a:p>
        </p:txBody>
      </p:sp>
      <p:sp>
        <p:nvSpPr>
          <p:cNvPr id="4" name="Slide Number Placeholder 3"/>
          <p:cNvSpPr>
            <a:spLocks noGrp="1"/>
          </p:cNvSpPr>
          <p:nvPr>
            <p:ph type="sldNum" sz="quarter" idx="5"/>
          </p:nvPr>
        </p:nvSpPr>
        <p:spPr/>
        <p:txBody>
          <a:bodyPr/>
          <a:lstStyle/>
          <a:p>
            <a:fld id="{18D255FF-E733-7A46-8A77-BA6A8CE5004F}" type="slidenum">
              <a:rPr lang="en-US" smtClean="0"/>
              <a:t>3</a:t>
            </a:fld>
            <a:endParaRPr lang="en-US"/>
          </a:p>
        </p:txBody>
      </p:sp>
    </p:spTree>
    <p:extLst>
      <p:ext uri="{BB962C8B-B14F-4D97-AF65-F5344CB8AC3E}">
        <p14:creationId xmlns:p14="http://schemas.microsoft.com/office/powerpoint/2010/main" val="24124211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so many books on this topic, and many lists of them.  Which ones do children reach for?  Which ones do toddlers pick up and carry to someone to read to them?  When a </a:t>
            </a:r>
            <a:r>
              <a:rPr lang="en-US" dirty="0" err="1"/>
              <a:t>preK</a:t>
            </a:r>
            <a:r>
              <a:rPr lang="en-US" dirty="0"/>
              <a:t> teacher opens a book at circle time, do children go YAY!  </a:t>
            </a:r>
          </a:p>
        </p:txBody>
      </p:sp>
      <p:sp>
        <p:nvSpPr>
          <p:cNvPr id="4" name="Slide Number Placeholder 3"/>
          <p:cNvSpPr>
            <a:spLocks noGrp="1"/>
          </p:cNvSpPr>
          <p:nvPr>
            <p:ph type="sldNum" sz="quarter" idx="5"/>
          </p:nvPr>
        </p:nvSpPr>
        <p:spPr/>
        <p:txBody>
          <a:bodyPr/>
          <a:lstStyle/>
          <a:p>
            <a:fld id="{18D255FF-E733-7A46-8A77-BA6A8CE5004F}" type="slidenum">
              <a:rPr lang="en-US" smtClean="0"/>
              <a:t>4</a:t>
            </a:fld>
            <a:endParaRPr lang="en-US"/>
          </a:p>
        </p:txBody>
      </p:sp>
    </p:spTree>
    <p:extLst>
      <p:ext uri="{BB962C8B-B14F-4D97-AF65-F5344CB8AC3E}">
        <p14:creationId xmlns:p14="http://schemas.microsoft.com/office/powerpoint/2010/main" val="13105007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Is there one that children particularly love?</a:t>
            </a:r>
          </a:p>
          <a:p>
            <a:endParaRPr lang="en-US" dirty="0"/>
          </a:p>
          <a:p>
            <a:r>
              <a:rPr lang="en-US" dirty="0"/>
              <a:t>In addition to the 387 who did not respond to this question at all.  </a:t>
            </a:r>
          </a:p>
        </p:txBody>
      </p:sp>
      <p:sp>
        <p:nvSpPr>
          <p:cNvPr id="4" name="Slide Number Placeholder 3"/>
          <p:cNvSpPr>
            <a:spLocks noGrp="1"/>
          </p:cNvSpPr>
          <p:nvPr>
            <p:ph type="sldNum" sz="quarter" idx="5"/>
          </p:nvPr>
        </p:nvSpPr>
        <p:spPr/>
        <p:txBody>
          <a:bodyPr/>
          <a:lstStyle/>
          <a:p>
            <a:fld id="{18D255FF-E733-7A46-8A77-BA6A8CE5004F}" type="slidenum">
              <a:rPr lang="en-US" smtClean="0"/>
              <a:t>5</a:t>
            </a:fld>
            <a:endParaRPr lang="en-US"/>
          </a:p>
        </p:txBody>
      </p:sp>
    </p:spTree>
    <p:extLst>
      <p:ext uri="{BB962C8B-B14F-4D97-AF65-F5344CB8AC3E}">
        <p14:creationId xmlns:p14="http://schemas.microsoft.com/office/powerpoint/2010/main" val="9469015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Is there one that children particularly love?</a:t>
            </a:r>
          </a:p>
          <a:p>
            <a:endParaRPr lang="en-US" dirty="0"/>
          </a:p>
          <a:p>
            <a:r>
              <a:rPr lang="en-US" dirty="0"/>
              <a:t>Educare concerns</a:t>
            </a:r>
          </a:p>
          <a:p>
            <a:endParaRPr lang="en-US" dirty="0"/>
          </a:p>
          <a:p>
            <a:r>
              <a:rPr lang="en-US" dirty="0"/>
              <a:t>“No” responses came from every site* (SEA few surveys)</a:t>
            </a:r>
          </a:p>
        </p:txBody>
      </p:sp>
      <p:sp>
        <p:nvSpPr>
          <p:cNvPr id="4" name="Slide Number Placeholder 3"/>
          <p:cNvSpPr>
            <a:spLocks noGrp="1"/>
          </p:cNvSpPr>
          <p:nvPr>
            <p:ph type="sldNum" sz="quarter" idx="5"/>
          </p:nvPr>
        </p:nvSpPr>
        <p:spPr/>
        <p:txBody>
          <a:bodyPr/>
          <a:lstStyle/>
          <a:p>
            <a:fld id="{18D255FF-E733-7A46-8A77-BA6A8CE5004F}" type="slidenum">
              <a:rPr lang="en-US" smtClean="0"/>
              <a:t>6</a:t>
            </a:fld>
            <a:endParaRPr lang="en-US"/>
          </a:p>
        </p:txBody>
      </p:sp>
    </p:spTree>
    <p:extLst>
      <p:ext uri="{BB962C8B-B14F-4D97-AF65-F5344CB8AC3E}">
        <p14:creationId xmlns:p14="http://schemas.microsoft.com/office/powerpoint/2010/main" val="6405444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Is there one that children particularly love?</a:t>
            </a:r>
          </a:p>
          <a:p>
            <a:endParaRPr lang="en-US" dirty="0"/>
          </a:p>
          <a:p>
            <a:r>
              <a:rPr lang="en-US" dirty="0"/>
              <a:t>This FES person limited herself to these 11 titles…  </a:t>
            </a:r>
          </a:p>
        </p:txBody>
      </p:sp>
      <p:sp>
        <p:nvSpPr>
          <p:cNvPr id="4" name="Slide Number Placeholder 3"/>
          <p:cNvSpPr>
            <a:spLocks noGrp="1"/>
          </p:cNvSpPr>
          <p:nvPr>
            <p:ph type="sldNum" sz="quarter" idx="5"/>
          </p:nvPr>
        </p:nvSpPr>
        <p:spPr/>
        <p:txBody>
          <a:bodyPr/>
          <a:lstStyle/>
          <a:p>
            <a:fld id="{18D255FF-E733-7A46-8A77-BA6A8CE5004F}" type="slidenum">
              <a:rPr lang="en-US" smtClean="0"/>
              <a:t>7</a:t>
            </a:fld>
            <a:endParaRPr lang="en-US"/>
          </a:p>
        </p:txBody>
      </p:sp>
    </p:spTree>
    <p:extLst>
      <p:ext uri="{BB962C8B-B14F-4D97-AF65-F5344CB8AC3E}">
        <p14:creationId xmlns:p14="http://schemas.microsoft.com/office/powerpoint/2010/main" val="132235632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3.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4.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5.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18.emf"/></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18.emf"/></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A">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12F6100-E87C-C149-BFAD-4E0C75AD7163}"/>
              </a:ext>
            </a:extLst>
          </p:cNvPr>
          <p:cNvPicPr>
            <a:picLocks noChangeAspect="1"/>
          </p:cNvPicPr>
          <p:nvPr userDrawn="1"/>
        </p:nvPicPr>
        <p:blipFill>
          <a:blip r:embed="rId2"/>
          <a:stretch>
            <a:fillRect/>
          </a:stretch>
        </p:blipFill>
        <p:spPr>
          <a:xfrm>
            <a:off x="0" y="0"/>
            <a:ext cx="12224512" cy="6876288"/>
          </a:xfrm>
          <a:prstGeom prst="rect">
            <a:avLst/>
          </a:prstGeom>
        </p:spPr>
      </p:pic>
      <p:sp>
        <p:nvSpPr>
          <p:cNvPr id="8" name="Title 1"/>
          <p:cNvSpPr>
            <a:spLocks noGrp="1"/>
          </p:cNvSpPr>
          <p:nvPr>
            <p:ph type="title"/>
          </p:nvPr>
        </p:nvSpPr>
        <p:spPr>
          <a:xfrm>
            <a:off x="685800" y="777399"/>
            <a:ext cx="10696239" cy="2086825"/>
          </a:xfrm>
        </p:spPr>
        <p:txBody>
          <a:bodyPr anchor="b">
            <a:noAutofit/>
          </a:bodyPr>
          <a:lstStyle>
            <a:lvl1pPr algn="l">
              <a:defRPr sz="6000">
                <a:solidFill>
                  <a:schemeClr val="bg1"/>
                </a:solidFill>
              </a:defRPr>
            </a:lvl1pPr>
          </a:lstStyle>
          <a:p>
            <a:r>
              <a:rPr lang="en-US" dirty="0"/>
              <a:t>Click to edit Master title style</a:t>
            </a:r>
          </a:p>
        </p:txBody>
      </p:sp>
      <p:sp>
        <p:nvSpPr>
          <p:cNvPr id="9" name="Text Placeholder 2"/>
          <p:cNvSpPr>
            <a:spLocks noGrp="1"/>
          </p:cNvSpPr>
          <p:nvPr>
            <p:ph type="body" idx="1"/>
          </p:nvPr>
        </p:nvSpPr>
        <p:spPr>
          <a:xfrm>
            <a:off x="713511" y="2927380"/>
            <a:ext cx="10696238" cy="726140"/>
          </a:xfrm>
        </p:spPr>
        <p:txBody>
          <a:bodyPr>
            <a:noAutofit/>
          </a:bodyPr>
          <a:lstStyle>
            <a:lvl1pPr marL="0" indent="0" algn="l">
              <a:buNone/>
              <a:defRPr sz="2400">
                <a:solidFill>
                  <a:schemeClr val="accent5"/>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15" name="Text Placeholder 14">
            <a:extLst>
              <a:ext uri="{FF2B5EF4-FFF2-40B4-BE49-F238E27FC236}">
                <a16:creationId xmlns:a16="http://schemas.microsoft.com/office/drawing/2014/main" id="{257677B3-F4EF-3B4F-BAB8-93395C8FDF3D}"/>
              </a:ext>
            </a:extLst>
          </p:cNvPr>
          <p:cNvSpPr>
            <a:spLocks noGrp="1"/>
          </p:cNvSpPr>
          <p:nvPr>
            <p:ph type="body" sz="quarter" idx="10"/>
          </p:nvPr>
        </p:nvSpPr>
        <p:spPr>
          <a:xfrm>
            <a:off x="713510" y="4343400"/>
            <a:ext cx="5410200" cy="314325"/>
          </a:xfrm>
        </p:spPr>
        <p:txBody>
          <a:bodyPr>
            <a:noAutofit/>
          </a:bodyPr>
          <a:lstStyle>
            <a:lvl1pPr marL="0" indent="0">
              <a:buNone/>
              <a:defRPr sz="1800">
                <a:solidFill>
                  <a:schemeClr val="bg1"/>
                </a:solidFill>
              </a:defRPr>
            </a:lvl1pPr>
            <a:lvl2pPr marL="457200" indent="0">
              <a:buNone/>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p:txBody>
      </p:sp>
      <p:sp>
        <p:nvSpPr>
          <p:cNvPr id="18" name="Text Placeholder 14">
            <a:extLst>
              <a:ext uri="{FF2B5EF4-FFF2-40B4-BE49-F238E27FC236}">
                <a16:creationId xmlns:a16="http://schemas.microsoft.com/office/drawing/2014/main" id="{DDDA9ED2-0687-FC4F-82A2-402184DF88E7}"/>
              </a:ext>
            </a:extLst>
          </p:cNvPr>
          <p:cNvSpPr>
            <a:spLocks noGrp="1"/>
          </p:cNvSpPr>
          <p:nvPr>
            <p:ph type="body" sz="quarter" idx="11"/>
          </p:nvPr>
        </p:nvSpPr>
        <p:spPr>
          <a:xfrm>
            <a:off x="713510" y="4743450"/>
            <a:ext cx="5410200" cy="314325"/>
          </a:xfrm>
        </p:spPr>
        <p:txBody>
          <a:bodyPr>
            <a:noAutofit/>
          </a:bodyPr>
          <a:lstStyle>
            <a:lvl1pPr marL="0" indent="0">
              <a:buNone/>
              <a:defRPr sz="1800">
                <a:solidFill>
                  <a:schemeClr val="bg1"/>
                </a:solidFill>
              </a:defRPr>
            </a:lvl1pPr>
            <a:lvl2pPr marL="457200" indent="0">
              <a:buNone/>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p:txBody>
      </p:sp>
      <p:sp>
        <p:nvSpPr>
          <p:cNvPr id="11" name="TextBox 10">
            <a:extLst>
              <a:ext uri="{FF2B5EF4-FFF2-40B4-BE49-F238E27FC236}">
                <a16:creationId xmlns:a16="http://schemas.microsoft.com/office/drawing/2014/main" id="{A25AFAEC-2DAC-DE4C-B688-2B41956DCF00}"/>
              </a:ext>
            </a:extLst>
          </p:cNvPr>
          <p:cNvSpPr txBox="1"/>
          <p:nvPr userDrawn="1"/>
        </p:nvSpPr>
        <p:spPr>
          <a:xfrm>
            <a:off x="685800" y="547300"/>
            <a:ext cx="5410200" cy="276999"/>
          </a:xfrm>
          <a:prstGeom prst="rect">
            <a:avLst/>
          </a:prstGeom>
          <a:noFill/>
        </p:spPr>
        <p:txBody>
          <a:bodyPr wrap="square" rtlCol="0">
            <a:spAutoFit/>
          </a:bodyPr>
          <a:lstStyle/>
          <a:p>
            <a:pPr algn="l"/>
            <a:r>
              <a:rPr lang="en-US" sz="1200" b="0" spc="180" baseline="0" dirty="0">
                <a:solidFill>
                  <a:schemeClr val="accent5"/>
                </a:solidFill>
              </a:rPr>
              <a:t>THE UNIVERSITY OF NORTH CAROLINA AT CHAPEL HILL</a:t>
            </a:r>
          </a:p>
        </p:txBody>
      </p:sp>
      <p:pic>
        <p:nvPicPr>
          <p:cNvPr id="12" name="Picture 11">
            <a:extLst>
              <a:ext uri="{FF2B5EF4-FFF2-40B4-BE49-F238E27FC236}">
                <a16:creationId xmlns:a16="http://schemas.microsoft.com/office/drawing/2014/main" id="{0850579A-5D6C-0440-91EF-51E758CB220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718178" y="5963948"/>
            <a:ext cx="3864222" cy="416503"/>
          </a:xfrm>
          <a:prstGeom prst="rect">
            <a:avLst/>
          </a:prstGeom>
        </p:spPr>
      </p:pic>
      <p:pic>
        <p:nvPicPr>
          <p:cNvPr id="3" name="Picture 2" descr="A picture containing text, sign, clipart&#10;&#10;Description automatically generated">
            <a:extLst>
              <a:ext uri="{FF2B5EF4-FFF2-40B4-BE49-F238E27FC236}">
                <a16:creationId xmlns:a16="http://schemas.microsoft.com/office/drawing/2014/main" id="{B7242CDA-52FE-104D-87D3-6213E9EEBDEA}"/>
              </a:ext>
            </a:extLst>
          </p:cNvPr>
          <p:cNvPicPr>
            <a:picLocks noChangeAspect="1"/>
          </p:cNvPicPr>
          <p:nvPr userDrawn="1"/>
        </p:nvPicPr>
        <p:blipFill>
          <a:blip r:embed="rId4"/>
          <a:stretch>
            <a:fillRect/>
          </a:stretch>
        </p:blipFill>
        <p:spPr>
          <a:xfrm>
            <a:off x="6656723" y="5963948"/>
            <a:ext cx="838686" cy="416503"/>
          </a:xfrm>
          <a:prstGeom prst="rect">
            <a:avLst/>
          </a:prstGeom>
        </p:spPr>
      </p:pic>
    </p:spTree>
    <p:extLst>
      <p:ext uri="{BB962C8B-B14F-4D97-AF65-F5344CB8AC3E}">
        <p14:creationId xmlns:p14="http://schemas.microsoft.com/office/powerpoint/2010/main" val="790289497"/>
      </p:ext>
    </p:extLst>
  </p:cSld>
  <p:clrMapOvr>
    <a:masterClrMapping/>
  </p:clrMapOvr>
  <p:extLst>
    <p:ext uri="{DCECCB84-F9BA-43D5-87BE-67443E8EF086}">
      <p15:sldGuideLst xmlns:p15="http://schemas.microsoft.com/office/powerpoint/2012/main">
        <p15:guide id="1" orient="horz" pos="432" userDrawn="1">
          <p15:clr>
            <a:srgbClr val="FBAE40"/>
          </p15:clr>
        </p15:guide>
        <p15:guide id="2" orient="horz" pos="3888" userDrawn="1">
          <p15:clr>
            <a:srgbClr val="FBAE40"/>
          </p15:clr>
        </p15:guide>
        <p15:guide id="3" pos="480" userDrawn="1">
          <p15:clr>
            <a:srgbClr val="FBAE40"/>
          </p15:clr>
        </p15:guide>
        <p15:guide id="4" pos="7224"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Cover A">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7DB891F-097C-F149-951E-AA57E615FF40}"/>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8" name="Title 1"/>
          <p:cNvSpPr>
            <a:spLocks noGrp="1"/>
          </p:cNvSpPr>
          <p:nvPr>
            <p:ph type="title"/>
          </p:nvPr>
        </p:nvSpPr>
        <p:spPr>
          <a:xfrm>
            <a:off x="685800" y="777399"/>
            <a:ext cx="10696239" cy="2086825"/>
          </a:xfrm>
        </p:spPr>
        <p:txBody>
          <a:bodyPr anchor="b">
            <a:normAutofit/>
          </a:bodyPr>
          <a:lstStyle>
            <a:lvl1pPr algn="l">
              <a:defRPr sz="6000">
                <a:solidFill>
                  <a:schemeClr val="bg1"/>
                </a:solidFill>
              </a:defRPr>
            </a:lvl1pPr>
          </a:lstStyle>
          <a:p>
            <a:r>
              <a:rPr lang="en-US" dirty="0"/>
              <a:t>Click to edit Master title style</a:t>
            </a:r>
          </a:p>
        </p:txBody>
      </p:sp>
      <p:sp>
        <p:nvSpPr>
          <p:cNvPr id="9" name="Text Placeholder 2"/>
          <p:cNvSpPr>
            <a:spLocks noGrp="1"/>
          </p:cNvSpPr>
          <p:nvPr>
            <p:ph type="body" idx="1"/>
          </p:nvPr>
        </p:nvSpPr>
        <p:spPr>
          <a:xfrm>
            <a:off x="713511" y="2927380"/>
            <a:ext cx="10696238" cy="726140"/>
          </a:xfrm>
        </p:spPr>
        <p:txBody>
          <a:bodyPr/>
          <a:lstStyle>
            <a:lvl1pPr marL="0" indent="0" algn="l">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15" name="Text Placeholder 14">
            <a:extLst>
              <a:ext uri="{FF2B5EF4-FFF2-40B4-BE49-F238E27FC236}">
                <a16:creationId xmlns:a16="http://schemas.microsoft.com/office/drawing/2014/main" id="{257677B3-F4EF-3B4F-BAB8-93395C8FDF3D}"/>
              </a:ext>
            </a:extLst>
          </p:cNvPr>
          <p:cNvSpPr>
            <a:spLocks noGrp="1"/>
          </p:cNvSpPr>
          <p:nvPr>
            <p:ph type="body" sz="quarter" idx="10"/>
          </p:nvPr>
        </p:nvSpPr>
        <p:spPr>
          <a:xfrm>
            <a:off x="713510" y="4343400"/>
            <a:ext cx="5410200" cy="314325"/>
          </a:xfrm>
        </p:spPr>
        <p:txBody>
          <a:bodyPr/>
          <a:lstStyle>
            <a:lvl1pPr marL="0" indent="0">
              <a:buNone/>
              <a:defRPr sz="1800">
                <a:solidFill>
                  <a:schemeClr val="tx1"/>
                </a:solidFill>
              </a:defRPr>
            </a:lvl1pPr>
            <a:lvl2pPr marL="457200" indent="0">
              <a:buNone/>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p:txBody>
      </p:sp>
      <p:sp>
        <p:nvSpPr>
          <p:cNvPr id="18" name="Text Placeholder 14">
            <a:extLst>
              <a:ext uri="{FF2B5EF4-FFF2-40B4-BE49-F238E27FC236}">
                <a16:creationId xmlns:a16="http://schemas.microsoft.com/office/drawing/2014/main" id="{DDDA9ED2-0687-FC4F-82A2-402184DF88E7}"/>
              </a:ext>
            </a:extLst>
          </p:cNvPr>
          <p:cNvSpPr>
            <a:spLocks noGrp="1"/>
          </p:cNvSpPr>
          <p:nvPr>
            <p:ph type="body" sz="quarter" idx="11"/>
          </p:nvPr>
        </p:nvSpPr>
        <p:spPr>
          <a:xfrm>
            <a:off x="713510" y="4743450"/>
            <a:ext cx="5410200" cy="314325"/>
          </a:xfrm>
        </p:spPr>
        <p:txBody>
          <a:bodyPr/>
          <a:lstStyle>
            <a:lvl1pPr marL="0" indent="0">
              <a:buNone/>
              <a:defRPr sz="1800">
                <a:solidFill>
                  <a:schemeClr val="tx1"/>
                </a:solidFill>
              </a:defRPr>
            </a:lvl1pPr>
            <a:lvl2pPr marL="457200" indent="0">
              <a:buNone/>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p:txBody>
      </p:sp>
      <p:sp>
        <p:nvSpPr>
          <p:cNvPr id="12" name="TextBox 11">
            <a:extLst>
              <a:ext uri="{FF2B5EF4-FFF2-40B4-BE49-F238E27FC236}">
                <a16:creationId xmlns:a16="http://schemas.microsoft.com/office/drawing/2014/main" id="{4BA8C43C-9C90-0F4A-8D7B-5BD8D5386B9F}"/>
              </a:ext>
            </a:extLst>
          </p:cNvPr>
          <p:cNvSpPr txBox="1"/>
          <p:nvPr userDrawn="1"/>
        </p:nvSpPr>
        <p:spPr>
          <a:xfrm>
            <a:off x="685800" y="547300"/>
            <a:ext cx="5410200" cy="276999"/>
          </a:xfrm>
          <a:prstGeom prst="rect">
            <a:avLst/>
          </a:prstGeom>
          <a:noFill/>
        </p:spPr>
        <p:txBody>
          <a:bodyPr wrap="square" rtlCol="0">
            <a:spAutoFit/>
          </a:bodyPr>
          <a:lstStyle/>
          <a:p>
            <a:pPr algn="l"/>
            <a:r>
              <a:rPr lang="en-US" sz="1200" b="0" spc="180" baseline="0" dirty="0">
                <a:solidFill>
                  <a:schemeClr val="tx1"/>
                </a:solidFill>
              </a:rPr>
              <a:t>THE UNIVERSITY OF NORTH CAROLINA AT CHAPEL HILL</a:t>
            </a:r>
          </a:p>
        </p:txBody>
      </p:sp>
      <p:pic>
        <p:nvPicPr>
          <p:cNvPr id="11" name="Picture 10">
            <a:extLst>
              <a:ext uri="{FF2B5EF4-FFF2-40B4-BE49-F238E27FC236}">
                <a16:creationId xmlns:a16="http://schemas.microsoft.com/office/drawing/2014/main" id="{0BC9DD29-C7FC-2144-BD42-DD531D05370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718178" y="5963948"/>
            <a:ext cx="3864222" cy="416503"/>
          </a:xfrm>
          <a:prstGeom prst="rect">
            <a:avLst/>
          </a:prstGeom>
        </p:spPr>
      </p:pic>
      <p:pic>
        <p:nvPicPr>
          <p:cNvPr id="10" name="Picture 9" descr="A picture containing text, sign, clipart&#10;&#10;Description automatically generated">
            <a:extLst>
              <a:ext uri="{FF2B5EF4-FFF2-40B4-BE49-F238E27FC236}">
                <a16:creationId xmlns:a16="http://schemas.microsoft.com/office/drawing/2014/main" id="{5D872356-8413-654C-8779-FE6D88C85BD1}"/>
              </a:ext>
            </a:extLst>
          </p:cNvPr>
          <p:cNvPicPr>
            <a:picLocks noChangeAspect="1"/>
          </p:cNvPicPr>
          <p:nvPr userDrawn="1"/>
        </p:nvPicPr>
        <p:blipFill>
          <a:blip r:embed="rId4"/>
          <a:stretch>
            <a:fillRect/>
          </a:stretch>
        </p:blipFill>
        <p:spPr>
          <a:xfrm>
            <a:off x="6656723" y="5963948"/>
            <a:ext cx="838686" cy="416503"/>
          </a:xfrm>
          <a:prstGeom prst="rect">
            <a:avLst/>
          </a:prstGeom>
        </p:spPr>
      </p:pic>
    </p:spTree>
    <p:extLst>
      <p:ext uri="{BB962C8B-B14F-4D97-AF65-F5344CB8AC3E}">
        <p14:creationId xmlns:p14="http://schemas.microsoft.com/office/powerpoint/2010/main" val="2052202968"/>
      </p:ext>
    </p:extLst>
  </p:cSld>
  <p:clrMapOvr>
    <a:masterClrMapping/>
  </p:clrMapOvr>
  <p:extLst>
    <p:ext uri="{DCECCB84-F9BA-43D5-87BE-67443E8EF086}">
      <p15:sldGuideLst xmlns:p15="http://schemas.microsoft.com/office/powerpoint/2012/main">
        <p15:guide id="1" orient="horz" pos="432">
          <p15:clr>
            <a:srgbClr val="FBAE40"/>
          </p15:clr>
        </p15:guide>
        <p15:guide id="2" orient="horz" pos="3888">
          <p15:clr>
            <a:srgbClr val="FBAE40"/>
          </p15:clr>
        </p15:guide>
        <p15:guide id="3" pos="432">
          <p15:clr>
            <a:srgbClr val="FBAE40"/>
          </p15:clr>
        </p15:guide>
        <p15:guide id="4" pos="7224">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over A">
    <p:spTree>
      <p:nvGrpSpPr>
        <p:cNvPr id="1" name=""/>
        <p:cNvGrpSpPr/>
        <p:nvPr/>
      </p:nvGrpSpPr>
      <p:grpSpPr>
        <a:xfrm>
          <a:off x="0" y="0"/>
          <a:ext cx="0" cy="0"/>
          <a:chOff x="0" y="0"/>
          <a:chExt cx="0" cy="0"/>
        </a:xfrm>
      </p:grpSpPr>
      <p:pic>
        <p:nvPicPr>
          <p:cNvPr id="3" name="Picture 2" descr="A picture containing fish&#10;&#10;Description automatically generated">
            <a:extLst>
              <a:ext uri="{FF2B5EF4-FFF2-40B4-BE49-F238E27FC236}">
                <a16:creationId xmlns:a16="http://schemas.microsoft.com/office/drawing/2014/main" id="{97AD11D2-A11D-6846-8F01-12049A2DC47F}"/>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8" name="Title 1"/>
          <p:cNvSpPr>
            <a:spLocks noGrp="1"/>
          </p:cNvSpPr>
          <p:nvPr>
            <p:ph type="title"/>
          </p:nvPr>
        </p:nvSpPr>
        <p:spPr>
          <a:xfrm>
            <a:off x="685800" y="777399"/>
            <a:ext cx="10696239" cy="2086825"/>
          </a:xfrm>
        </p:spPr>
        <p:txBody>
          <a:bodyPr anchor="b">
            <a:noAutofit/>
          </a:bodyPr>
          <a:lstStyle>
            <a:lvl1pPr algn="l">
              <a:defRPr sz="6000">
                <a:solidFill>
                  <a:schemeClr val="bg1"/>
                </a:solidFill>
              </a:defRPr>
            </a:lvl1pPr>
          </a:lstStyle>
          <a:p>
            <a:r>
              <a:rPr lang="en-US" dirty="0"/>
              <a:t>Click to edit Master title style</a:t>
            </a:r>
          </a:p>
        </p:txBody>
      </p:sp>
      <p:sp>
        <p:nvSpPr>
          <p:cNvPr id="9" name="Text Placeholder 2"/>
          <p:cNvSpPr>
            <a:spLocks noGrp="1"/>
          </p:cNvSpPr>
          <p:nvPr>
            <p:ph type="body" idx="1"/>
          </p:nvPr>
        </p:nvSpPr>
        <p:spPr>
          <a:xfrm>
            <a:off x="713511" y="2927380"/>
            <a:ext cx="10696238" cy="726140"/>
          </a:xfrm>
        </p:spPr>
        <p:txBody>
          <a:bodyPr>
            <a:noAutofit/>
          </a:bodyPr>
          <a:lstStyle>
            <a:lvl1pPr marL="0" indent="0" algn="l">
              <a:buNone/>
              <a:defRPr sz="2400">
                <a:solidFill>
                  <a:srgbClr val="EEEFEF"/>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15" name="Text Placeholder 14">
            <a:extLst>
              <a:ext uri="{FF2B5EF4-FFF2-40B4-BE49-F238E27FC236}">
                <a16:creationId xmlns:a16="http://schemas.microsoft.com/office/drawing/2014/main" id="{257677B3-F4EF-3B4F-BAB8-93395C8FDF3D}"/>
              </a:ext>
            </a:extLst>
          </p:cNvPr>
          <p:cNvSpPr>
            <a:spLocks noGrp="1"/>
          </p:cNvSpPr>
          <p:nvPr>
            <p:ph type="body" sz="quarter" idx="10"/>
          </p:nvPr>
        </p:nvSpPr>
        <p:spPr>
          <a:xfrm>
            <a:off x="713510" y="4343400"/>
            <a:ext cx="5410200" cy="314325"/>
          </a:xfrm>
        </p:spPr>
        <p:txBody>
          <a:bodyPr>
            <a:noAutofit/>
          </a:bodyPr>
          <a:lstStyle>
            <a:lvl1pPr marL="0" indent="0">
              <a:buNone/>
              <a:defRPr sz="1800">
                <a:solidFill>
                  <a:schemeClr val="bg1"/>
                </a:solidFill>
              </a:defRPr>
            </a:lvl1pPr>
            <a:lvl2pPr marL="457200" indent="0">
              <a:buNone/>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p:txBody>
      </p:sp>
      <p:sp>
        <p:nvSpPr>
          <p:cNvPr id="18" name="Text Placeholder 14">
            <a:extLst>
              <a:ext uri="{FF2B5EF4-FFF2-40B4-BE49-F238E27FC236}">
                <a16:creationId xmlns:a16="http://schemas.microsoft.com/office/drawing/2014/main" id="{DDDA9ED2-0687-FC4F-82A2-402184DF88E7}"/>
              </a:ext>
            </a:extLst>
          </p:cNvPr>
          <p:cNvSpPr>
            <a:spLocks noGrp="1"/>
          </p:cNvSpPr>
          <p:nvPr>
            <p:ph type="body" sz="quarter" idx="11"/>
          </p:nvPr>
        </p:nvSpPr>
        <p:spPr>
          <a:xfrm>
            <a:off x="713510" y="4743450"/>
            <a:ext cx="5410200" cy="314325"/>
          </a:xfrm>
        </p:spPr>
        <p:txBody>
          <a:bodyPr>
            <a:noAutofit/>
          </a:bodyPr>
          <a:lstStyle>
            <a:lvl1pPr marL="0" indent="0">
              <a:buNone/>
              <a:defRPr sz="1800">
                <a:solidFill>
                  <a:schemeClr val="bg1"/>
                </a:solidFill>
              </a:defRPr>
            </a:lvl1pPr>
            <a:lvl2pPr marL="457200" indent="0">
              <a:buNone/>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p:txBody>
      </p:sp>
      <p:sp>
        <p:nvSpPr>
          <p:cNvPr id="11" name="TextBox 10">
            <a:extLst>
              <a:ext uri="{FF2B5EF4-FFF2-40B4-BE49-F238E27FC236}">
                <a16:creationId xmlns:a16="http://schemas.microsoft.com/office/drawing/2014/main" id="{ABCC69A1-427D-2A4D-A623-C84A549792C7}"/>
              </a:ext>
            </a:extLst>
          </p:cNvPr>
          <p:cNvSpPr txBox="1"/>
          <p:nvPr userDrawn="1"/>
        </p:nvSpPr>
        <p:spPr>
          <a:xfrm>
            <a:off x="685800" y="547300"/>
            <a:ext cx="5410200" cy="276999"/>
          </a:xfrm>
          <a:prstGeom prst="rect">
            <a:avLst/>
          </a:prstGeom>
          <a:noFill/>
        </p:spPr>
        <p:txBody>
          <a:bodyPr wrap="square" rtlCol="0">
            <a:spAutoFit/>
          </a:bodyPr>
          <a:lstStyle/>
          <a:p>
            <a:pPr algn="l"/>
            <a:r>
              <a:rPr lang="en-US" sz="1200" b="0" spc="180" baseline="0" dirty="0">
                <a:solidFill>
                  <a:srgbClr val="EEEFEF"/>
                </a:solidFill>
              </a:rPr>
              <a:t>THE UNIVERSITY OF NORTH CAROLINA AT CHAPEL HILL</a:t>
            </a:r>
          </a:p>
        </p:txBody>
      </p:sp>
      <p:pic>
        <p:nvPicPr>
          <p:cNvPr id="12" name="Picture 11">
            <a:extLst>
              <a:ext uri="{FF2B5EF4-FFF2-40B4-BE49-F238E27FC236}">
                <a16:creationId xmlns:a16="http://schemas.microsoft.com/office/drawing/2014/main" id="{A2BE25B3-3F84-B64B-A610-89C438205A3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718178" y="5963948"/>
            <a:ext cx="3864222" cy="416503"/>
          </a:xfrm>
          <a:prstGeom prst="rect">
            <a:avLst/>
          </a:prstGeom>
        </p:spPr>
      </p:pic>
      <p:pic>
        <p:nvPicPr>
          <p:cNvPr id="10" name="Picture 9" descr="A picture containing text, sign, clipart&#10;&#10;Description automatically generated">
            <a:extLst>
              <a:ext uri="{FF2B5EF4-FFF2-40B4-BE49-F238E27FC236}">
                <a16:creationId xmlns:a16="http://schemas.microsoft.com/office/drawing/2014/main" id="{95E9F435-40F0-F843-A3BD-B6BE6072C9B4}"/>
              </a:ext>
            </a:extLst>
          </p:cNvPr>
          <p:cNvPicPr>
            <a:picLocks noChangeAspect="1"/>
          </p:cNvPicPr>
          <p:nvPr userDrawn="1"/>
        </p:nvPicPr>
        <p:blipFill>
          <a:blip r:embed="rId4"/>
          <a:stretch>
            <a:fillRect/>
          </a:stretch>
        </p:blipFill>
        <p:spPr>
          <a:xfrm>
            <a:off x="6656723" y="5963948"/>
            <a:ext cx="838686" cy="416503"/>
          </a:xfrm>
          <a:prstGeom prst="rect">
            <a:avLst/>
          </a:prstGeom>
        </p:spPr>
      </p:pic>
    </p:spTree>
    <p:extLst>
      <p:ext uri="{BB962C8B-B14F-4D97-AF65-F5344CB8AC3E}">
        <p14:creationId xmlns:p14="http://schemas.microsoft.com/office/powerpoint/2010/main" val="2245676022"/>
      </p:ext>
    </p:extLst>
  </p:cSld>
  <p:clrMapOvr>
    <a:masterClrMapping/>
  </p:clrMapOvr>
  <p:extLst>
    <p:ext uri="{DCECCB84-F9BA-43D5-87BE-67443E8EF086}">
      <p15:sldGuideLst xmlns:p15="http://schemas.microsoft.com/office/powerpoint/2012/main">
        <p15:guide id="1" orient="horz" pos="432">
          <p15:clr>
            <a:srgbClr val="FBAE40"/>
          </p15:clr>
        </p15:guide>
        <p15:guide id="2" orient="horz" pos="3888">
          <p15:clr>
            <a:srgbClr val="FBAE40"/>
          </p15:clr>
        </p15:guide>
        <p15:guide id="3" pos="432">
          <p15:clr>
            <a:srgbClr val="FBAE40"/>
          </p15:clr>
        </p15:guide>
        <p15:guide id="4" pos="7224">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7_Cover A">
    <p:spTree>
      <p:nvGrpSpPr>
        <p:cNvPr id="1" name=""/>
        <p:cNvGrpSpPr/>
        <p:nvPr/>
      </p:nvGrpSpPr>
      <p:grpSpPr>
        <a:xfrm>
          <a:off x="0" y="0"/>
          <a:ext cx="0" cy="0"/>
          <a:chOff x="0" y="0"/>
          <a:chExt cx="0" cy="0"/>
        </a:xfrm>
      </p:grpSpPr>
      <p:pic>
        <p:nvPicPr>
          <p:cNvPr id="3" name="Picture 2" descr="A picture containing fish&#10;&#10;Description automatically generated">
            <a:extLst>
              <a:ext uri="{FF2B5EF4-FFF2-40B4-BE49-F238E27FC236}">
                <a16:creationId xmlns:a16="http://schemas.microsoft.com/office/drawing/2014/main" id="{97AD11D2-A11D-6846-8F01-12049A2DC47F}"/>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8" name="Title 1"/>
          <p:cNvSpPr>
            <a:spLocks noGrp="1"/>
          </p:cNvSpPr>
          <p:nvPr>
            <p:ph type="title"/>
          </p:nvPr>
        </p:nvSpPr>
        <p:spPr>
          <a:xfrm>
            <a:off x="685800" y="777399"/>
            <a:ext cx="10696239" cy="2086825"/>
          </a:xfrm>
        </p:spPr>
        <p:txBody>
          <a:bodyPr anchor="b">
            <a:noAutofit/>
          </a:bodyPr>
          <a:lstStyle>
            <a:lvl1pPr algn="l">
              <a:defRPr sz="6000">
                <a:solidFill>
                  <a:schemeClr val="bg1"/>
                </a:solidFill>
              </a:defRPr>
            </a:lvl1pPr>
          </a:lstStyle>
          <a:p>
            <a:r>
              <a:rPr lang="en-US" dirty="0"/>
              <a:t>Click to edit Master title style</a:t>
            </a:r>
          </a:p>
        </p:txBody>
      </p:sp>
      <p:sp>
        <p:nvSpPr>
          <p:cNvPr id="9" name="Text Placeholder 2"/>
          <p:cNvSpPr>
            <a:spLocks noGrp="1"/>
          </p:cNvSpPr>
          <p:nvPr>
            <p:ph type="body" idx="1"/>
          </p:nvPr>
        </p:nvSpPr>
        <p:spPr>
          <a:xfrm>
            <a:off x="713511" y="2927380"/>
            <a:ext cx="10696238" cy="726140"/>
          </a:xfrm>
        </p:spPr>
        <p:txBody>
          <a:bodyPr>
            <a:noAutofit/>
          </a:bodyPr>
          <a:lstStyle>
            <a:lvl1pPr marL="0" indent="0" algn="l">
              <a:buNone/>
              <a:defRPr sz="2400">
                <a:solidFill>
                  <a:schemeClr val="accent5"/>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15" name="Text Placeholder 14">
            <a:extLst>
              <a:ext uri="{FF2B5EF4-FFF2-40B4-BE49-F238E27FC236}">
                <a16:creationId xmlns:a16="http://schemas.microsoft.com/office/drawing/2014/main" id="{257677B3-F4EF-3B4F-BAB8-93395C8FDF3D}"/>
              </a:ext>
            </a:extLst>
          </p:cNvPr>
          <p:cNvSpPr>
            <a:spLocks noGrp="1"/>
          </p:cNvSpPr>
          <p:nvPr>
            <p:ph type="body" sz="quarter" idx="10"/>
          </p:nvPr>
        </p:nvSpPr>
        <p:spPr>
          <a:xfrm>
            <a:off x="713510" y="4343400"/>
            <a:ext cx="5410200" cy="314325"/>
          </a:xfrm>
        </p:spPr>
        <p:txBody>
          <a:bodyPr>
            <a:noAutofit/>
          </a:bodyPr>
          <a:lstStyle>
            <a:lvl1pPr marL="0" indent="0">
              <a:buNone/>
              <a:defRPr sz="1800">
                <a:solidFill>
                  <a:schemeClr val="bg1"/>
                </a:solidFill>
              </a:defRPr>
            </a:lvl1pPr>
            <a:lvl2pPr marL="457200" indent="0">
              <a:buNone/>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p:txBody>
      </p:sp>
      <p:sp>
        <p:nvSpPr>
          <p:cNvPr id="18" name="Text Placeholder 14">
            <a:extLst>
              <a:ext uri="{FF2B5EF4-FFF2-40B4-BE49-F238E27FC236}">
                <a16:creationId xmlns:a16="http://schemas.microsoft.com/office/drawing/2014/main" id="{DDDA9ED2-0687-FC4F-82A2-402184DF88E7}"/>
              </a:ext>
            </a:extLst>
          </p:cNvPr>
          <p:cNvSpPr>
            <a:spLocks noGrp="1"/>
          </p:cNvSpPr>
          <p:nvPr>
            <p:ph type="body" sz="quarter" idx="11"/>
          </p:nvPr>
        </p:nvSpPr>
        <p:spPr>
          <a:xfrm>
            <a:off x="713510" y="4743450"/>
            <a:ext cx="5410200" cy="314325"/>
          </a:xfrm>
        </p:spPr>
        <p:txBody>
          <a:bodyPr>
            <a:noAutofit/>
          </a:bodyPr>
          <a:lstStyle>
            <a:lvl1pPr marL="0" indent="0">
              <a:buNone/>
              <a:defRPr sz="1800">
                <a:solidFill>
                  <a:schemeClr val="bg1"/>
                </a:solidFill>
              </a:defRPr>
            </a:lvl1pPr>
            <a:lvl2pPr marL="457200" indent="0">
              <a:buNone/>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p:txBody>
      </p:sp>
      <p:sp>
        <p:nvSpPr>
          <p:cNvPr id="11" name="TextBox 10">
            <a:extLst>
              <a:ext uri="{FF2B5EF4-FFF2-40B4-BE49-F238E27FC236}">
                <a16:creationId xmlns:a16="http://schemas.microsoft.com/office/drawing/2014/main" id="{ABCC69A1-427D-2A4D-A623-C84A549792C7}"/>
              </a:ext>
            </a:extLst>
          </p:cNvPr>
          <p:cNvSpPr txBox="1"/>
          <p:nvPr userDrawn="1"/>
        </p:nvSpPr>
        <p:spPr>
          <a:xfrm>
            <a:off x="685800" y="547300"/>
            <a:ext cx="5410200" cy="276999"/>
          </a:xfrm>
          <a:prstGeom prst="rect">
            <a:avLst/>
          </a:prstGeom>
          <a:noFill/>
        </p:spPr>
        <p:txBody>
          <a:bodyPr wrap="square" rtlCol="0">
            <a:spAutoFit/>
          </a:bodyPr>
          <a:lstStyle/>
          <a:p>
            <a:pPr algn="l"/>
            <a:r>
              <a:rPr lang="en-US" sz="1200" b="0" spc="180" baseline="0" dirty="0">
                <a:solidFill>
                  <a:schemeClr val="accent5"/>
                </a:solidFill>
              </a:rPr>
              <a:t>THE UNIVERSITY OF NORTH CAROLINA AT CHAPEL HILL</a:t>
            </a:r>
          </a:p>
        </p:txBody>
      </p:sp>
      <p:pic>
        <p:nvPicPr>
          <p:cNvPr id="12" name="Picture 11">
            <a:extLst>
              <a:ext uri="{FF2B5EF4-FFF2-40B4-BE49-F238E27FC236}">
                <a16:creationId xmlns:a16="http://schemas.microsoft.com/office/drawing/2014/main" id="{A2BE25B3-3F84-B64B-A610-89C438205A3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718178" y="5963948"/>
            <a:ext cx="3864222" cy="416503"/>
          </a:xfrm>
          <a:prstGeom prst="rect">
            <a:avLst/>
          </a:prstGeom>
        </p:spPr>
      </p:pic>
      <p:pic>
        <p:nvPicPr>
          <p:cNvPr id="10" name="Picture 9" descr="A picture containing text, sign, clipart&#10;&#10;Description automatically generated">
            <a:extLst>
              <a:ext uri="{FF2B5EF4-FFF2-40B4-BE49-F238E27FC236}">
                <a16:creationId xmlns:a16="http://schemas.microsoft.com/office/drawing/2014/main" id="{2919182F-3480-DC45-9768-05C17F53EB5C}"/>
              </a:ext>
            </a:extLst>
          </p:cNvPr>
          <p:cNvPicPr>
            <a:picLocks noChangeAspect="1"/>
          </p:cNvPicPr>
          <p:nvPr userDrawn="1"/>
        </p:nvPicPr>
        <p:blipFill>
          <a:blip r:embed="rId4"/>
          <a:stretch>
            <a:fillRect/>
          </a:stretch>
        </p:blipFill>
        <p:spPr>
          <a:xfrm>
            <a:off x="6656723" y="5963948"/>
            <a:ext cx="838686" cy="416503"/>
          </a:xfrm>
          <a:prstGeom prst="rect">
            <a:avLst/>
          </a:prstGeom>
        </p:spPr>
      </p:pic>
    </p:spTree>
    <p:extLst>
      <p:ext uri="{BB962C8B-B14F-4D97-AF65-F5344CB8AC3E}">
        <p14:creationId xmlns:p14="http://schemas.microsoft.com/office/powerpoint/2010/main" val="3594091249"/>
      </p:ext>
    </p:extLst>
  </p:cSld>
  <p:clrMapOvr>
    <a:masterClrMapping/>
  </p:clrMapOvr>
  <p:extLst>
    <p:ext uri="{DCECCB84-F9BA-43D5-87BE-67443E8EF086}">
      <p15:sldGuideLst xmlns:p15="http://schemas.microsoft.com/office/powerpoint/2012/main">
        <p15:guide id="1" orient="horz" pos="432">
          <p15:clr>
            <a:srgbClr val="FBAE40"/>
          </p15:clr>
        </p15:guide>
        <p15:guide id="2" orient="horz" pos="3888">
          <p15:clr>
            <a:srgbClr val="FBAE40"/>
          </p15:clr>
        </p15:guide>
        <p15:guide id="3" pos="432">
          <p15:clr>
            <a:srgbClr val="FBAE40"/>
          </p15:clr>
        </p15:guide>
        <p15:guide id="4" pos="7224">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Cover A">
    <p:spTree>
      <p:nvGrpSpPr>
        <p:cNvPr id="1" name=""/>
        <p:cNvGrpSpPr/>
        <p:nvPr/>
      </p:nvGrpSpPr>
      <p:grpSpPr>
        <a:xfrm>
          <a:off x="0" y="0"/>
          <a:ext cx="0" cy="0"/>
          <a:chOff x="0" y="0"/>
          <a:chExt cx="0" cy="0"/>
        </a:xfrm>
      </p:grpSpPr>
      <p:pic>
        <p:nvPicPr>
          <p:cNvPr id="4" name="Picture 3" descr="A black sign with white text&#10;&#10;Description automatically generated">
            <a:extLst>
              <a:ext uri="{FF2B5EF4-FFF2-40B4-BE49-F238E27FC236}">
                <a16:creationId xmlns:a16="http://schemas.microsoft.com/office/drawing/2014/main" id="{A17B6E5C-FBAC-6846-BEEF-C4529BD75DDF}"/>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8" name="Title 1"/>
          <p:cNvSpPr>
            <a:spLocks noGrp="1"/>
          </p:cNvSpPr>
          <p:nvPr>
            <p:ph type="title"/>
          </p:nvPr>
        </p:nvSpPr>
        <p:spPr>
          <a:xfrm>
            <a:off x="685800" y="777399"/>
            <a:ext cx="10696239" cy="2086825"/>
          </a:xfrm>
        </p:spPr>
        <p:txBody>
          <a:bodyPr anchor="b">
            <a:noAutofit/>
          </a:bodyPr>
          <a:lstStyle>
            <a:lvl1pPr algn="l">
              <a:defRPr sz="6000">
                <a:solidFill>
                  <a:schemeClr val="bg1"/>
                </a:solidFill>
              </a:defRPr>
            </a:lvl1pPr>
          </a:lstStyle>
          <a:p>
            <a:r>
              <a:rPr lang="en-US" dirty="0"/>
              <a:t>Click to edit Master title style</a:t>
            </a:r>
          </a:p>
        </p:txBody>
      </p:sp>
      <p:sp>
        <p:nvSpPr>
          <p:cNvPr id="9" name="Text Placeholder 2"/>
          <p:cNvSpPr>
            <a:spLocks noGrp="1"/>
          </p:cNvSpPr>
          <p:nvPr>
            <p:ph type="body" idx="1"/>
          </p:nvPr>
        </p:nvSpPr>
        <p:spPr>
          <a:xfrm>
            <a:off x="713511" y="2927380"/>
            <a:ext cx="10696238" cy="726140"/>
          </a:xfrm>
        </p:spPr>
        <p:txBody>
          <a:bodyPr>
            <a:noAutofit/>
          </a:bodyPr>
          <a:lstStyle>
            <a:lvl1pPr marL="0" indent="0" algn="l">
              <a:buNone/>
              <a:defRPr sz="2400">
                <a:solidFill>
                  <a:schemeClr val="accent5"/>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15" name="Text Placeholder 14">
            <a:extLst>
              <a:ext uri="{FF2B5EF4-FFF2-40B4-BE49-F238E27FC236}">
                <a16:creationId xmlns:a16="http://schemas.microsoft.com/office/drawing/2014/main" id="{257677B3-F4EF-3B4F-BAB8-93395C8FDF3D}"/>
              </a:ext>
            </a:extLst>
          </p:cNvPr>
          <p:cNvSpPr>
            <a:spLocks noGrp="1"/>
          </p:cNvSpPr>
          <p:nvPr>
            <p:ph type="body" sz="quarter" idx="10"/>
          </p:nvPr>
        </p:nvSpPr>
        <p:spPr>
          <a:xfrm>
            <a:off x="713510" y="4343400"/>
            <a:ext cx="5410200" cy="314325"/>
          </a:xfrm>
        </p:spPr>
        <p:txBody>
          <a:bodyPr>
            <a:noAutofit/>
          </a:bodyPr>
          <a:lstStyle>
            <a:lvl1pPr marL="0" indent="0">
              <a:buNone/>
              <a:defRPr sz="1800">
                <a:solidFill>
                  <a:schemeClr val="bg1"/>
                </a:solidFill>
              </a:defRPr>
            </a:lvl1pPr>
            <a:lvl2pPr marL="457200" indent="0">
              <a:buNone/>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p:txBody>
      </p:sp>
      <p:sp>
        <p:nvSpPr>
          <p:cNvPr id="18" name="Text Placeholder 14">
            <a:extLst>
              <a:ext uri="{FF2B5EF4-FFF2-40B4-BE49-F238E27FC236}">
                <a16:creationId xmlns:a16="http://schemas.microsoft.com/office/drawing/2014/main" id="{DDDA9ED2-0687-FC4F-82A2-402184DF88E7}"/>
              </a:ext>
            </a:extLst>
          </p:cNvPr>
          <p:cNvSpPr>
            <a:spLocks noGrp="1"/>
          </p:cNvSpPr>
          <p:nvPr>
            <p:ph type="body" sz="quarter" idx="11"/>
          </p:nvPr>
        </p:nvSpPr>
        <p:spPr>
          <a:xfrm>
            <a:off x="713510" y="4743450"/>
            <a:ext cx="5410200" cy="314325"/>
          </a:xfrm>
        </p:spPr>
        <p:txBody>
          <a:bodyPr>
            <a:noAutofit/>
          </a:bodyPr>
          <a:lstStyle>
            <a:lvl1pPr marL="0" indent="0">
              <a:buNone/>
              <a:defRPr sz="1800">
                <a:solidFill>
                  <a:schemeClr val="bg1"/>
                </a:solidFill>
              </a:defRPr>
            </a:lvl1pPr>
            <a:lvl2pPr marL="457200" indent="0">
              <a:buNone/>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p:txBody>
      </p:sp>
      <p:sp>
        <p:nvSpPr>
          <p:cNvPr id="11" name="TextBox 10">
            <a:extLst>
              <a:ext uri="{FF2B5EF4-FFF2-40B4-BE49-F238E27FC236}">
                <a16:creationId xmlns:a16="http://schemas.microsoft.com/office/drawing/2014/main" id="{BBF03E25-D563-4648-82C4-AE2793EAC46D}"/>
              </a:ext>
            </a:extLst>
          </p:cNvPr>
          <p:cNvSpPr txBox="1"/>
          <p:nvPr userDrawn="1"/>
        </p:nvSpPr>
        <p:spPr>
          <a:xfrm>
            <a:off x="685800" y="547300"/>
            <a:ext cx="5410200" cy="276999"/>
          </a:xfrm>
          <a:prstGeom prst="rect">
            <a:avLst/>
          </a:prstGeom>
          <a:noFill/>
        </p:spPr>
        <p:txBody>
          <a:bodyPr wrap="square" rtlCol="0">
            <a:spAutoFit/>
          </a:bodyPr>
          <a:lstStyle/>
          <a:p>
            <a:pPr algn="l"/>
            <a:r>
              <a:rPr lang="en-US" sz="1200" b="0" spc="180" baseline="0" dirty="0">
                <a:solidFill>
                  <a:schemeClr val="accent5"/>
                </a:solidFill>
              </a:rPr>
              <a:t>THE UNIVERSITY OF NORTH CAROLINA AT CHAPEL HILL</a:t>
            </a:r>
          </a:p>
        </p:txBody>
      </p:sp>
      <p:pic>
        <p:nvPicPr>
          <p:cNvPr id="12" name="Picture 11">
            <a:extLst>
              <a:ext uri="{FF2B5EF4-FFF2-40B4-BE49-F238E27FC236}">
                <a16:creationId xmlns:a16="http://schemas.microsoft.com/office/drawing/2014/main" id="{BF912476-20B1-4145-A03E-F38587B9CAF4}"/>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718178" y="5963948"/>
            <a:ext cx="3864222" cy="416503"/>
          </a:xfrm>
          <a:prstGeom prst="rect">
            <a:avLst/>
          </a:prstGeom>
        </p:spPr>
      </p:pic>
      <p:pic>
        <p:nvPicPr>
          <p:cNvPr id="10" name="Picture 9" descr="A picture containing text, sign, clipart&#10;&#10;Description automatically generated">
            <a:extLst>
              <a:ext uri="{FF2B5EF4-FFF2-40B4-BE49-F238E27FC236}">
                <a16:creationId xmlns:a16="http://schemas.microsoft.com/office/drawing/2014/main" id="{010FC891-8B87-8148-B6A6-4F028B0EEE0C}"/>
              </a:ext>
            </a:extLst>
          </p:cNvPr>
          <p:cNvPicPr>
            <a:picLocks noChangeAspect="1"/>
          </p:cNvPicPr>
          <p:nvPr userDrawn="1"/>
        </p:nvPicPr>
        <p:blipFill>
          <a:blip r:embed="rId4"/>
          <a:stretch>
            <a:fillRect/>
          </a:stretch>
        </p:blipFill>
        <p:spPr>
          <a:xfrm>
            <a:off x="6656723" y="5963948"/>
            <a:ext cx="838686" cy="416503"/>
          </a:xfrm>
          <a:prstGeom prst="rect">
            <a:avLst/>
          </a:prstGeom>
        </p:spPr>
      </p:pic>
    </p:spTree>
    <p:extLst>
      <p:ext uri="{BB962C8B-B14F-4D97-AF65-F5344CB8AC3E}">
        <p14:creationId xmlns:p14="http://schemas.microsoft.com/office/powerpoint/2010/main" val="2356426045"/>
      </p:ext>
    </p:extLst>
  </p:cSld>
  <p:clrMapOvr>
    <a:masterClrMapping/>
  </p:clrMapOvr>
  <p:extLst>
    <p:ext uri="{DCECCB84-F9BA-43D5-87BE-67443E8EF086}">
      <p15:sldGuideLst xmlns:p15="http://schemas.microsoft.com/office/powerpoint/2012/main">
        <p15:guide id="1" orient="horz" pos="432">
          <p15:clr>
            <a:srgbClr val="FBAE40"/>
          </p15:clr>
        </p15:guide>
        <p15:guide id="2" orient="horz" pos="3888">
          <p15:clr>
            <a:srgbClr val="FBAE40"/>
          </p15:clr>
        </p15:guide>
        <p15:guide id="3" pos="432">
          <p15:clr>
            <a:srgbClr val="FBAE40"/>
          </p15:clr>
        </p15:guide>
        <p15:guide id="4" pos="7224">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Cover A">
    <p:spTree>
      <p:nvGrpSpPr>
        <p:cNvPr id="1" name=""/>
        <p:cNvGrpSpPr/>
        <p:nvPr/>
      </p:nvGrpSpPr>
      <p:grpSpPr>
        <a:xfrm>
          <a:off x="0" y="0"/>
          <a:ext cx="0" cy="0"/>
          <a:chOff x="0" y="0"/>
          <a:chExt cx="0" cy="0"/>
        </a:xfrm>
      </p:grpSpPr>
      <p:pic>
        <p:nvPicPr>
          <p:cNvPr id="3" name="Picture 2" descr="A close up of a sign&#10;&#10;Description automatically generated">
            <a:extLst>
              <a:ext uri="{FF2B5EF4-FFF2-40B4-BE49-F238E27FC236}">
                <a16:creationId xmlns:a16="http://schemas.microsoft.com/office/drawing/2014/main" id="{69605FAC-EF4B-DF4E-9FA3-158350039164}"/>
              </a:ext>
            </a:extLst>
          </p:cNvPr>
          <p:cNvPicPr>
            <a:picLocks noChangeAspect="1"/>
          </p:cNvPicPr>
          <p:nvPr userDrawn="1"/>
        </p:nvPicPr>
        <p:blipFill>
          <a:blip r:embed="rId2"/>
          <a:stretch>
            <a:fillRect/>
          </a:stretch>
        </p:blipFill>
        <p:spPr>
          <a:xfrm>
            <a:off x="0" y="11017"/>
            <a:ext cx="12192000" cy="6858000"/>
          </a:xfrm>
          <a:prstGeom prst="rect">
            <a:avLst/>
          </a:prstGeom>
        </p:spPr>
      </p:pic>
      <p:sp>
        <p:nvSpPr>
          <p:cNvPr id="8" name="Title 1"/>
          <p:cNvSpPr>
            <a:spLocks noGrp="1"/>
          </p:cNvSpPr>
          <p:nvPr>
            <p:ph type="title"/>
          </p:nvPr>
        </p:nvSpPr>
        <p:spPr>
          <a:xfrm>
            <a:off x="685800" y="777399"/>
            <a:ext cx="10696239" cy="2086825"/>
          </a:xfrm>
        </p:spPr>
        <p:txBody>
          <a:bodyPr anchor="b">
            <a:noAutofit/>
          </a:bodyPr>
          <a:lstStyle>
            <a:lvl1pPr algn="l">
              <a:defRPr sz="6000">
                <a:solidFill>
                  <a:schemeClr val="bg1"/>
                </a:solidFill>
              </a:defRPr>
            </a:lvl1pPr>
          </a:lstStyle>
          <a:p>
            <a:r>
              <a:rPr lang="en-US" dirty="0"/>
              <a:t>Click to edit Master title style</a:t>
            </a:r>
          </a:p>
        </p:txBody>
      </p:sp>
      <p:sp>
        <p:nvSpPr>
          <p:cNvPr id="9" name="Text Placeholder 2"/>
          <p:cNvSpPr>
            <a:spLocks noGrp="1"/>
          </p:cNvSpPr>
          <p:nvPr>
            <p:ph type="body" idx="1"/>
          </p:nvPr>
        </p:nvSpPr>
        <p:spPr>
          <a:xfrm>
            <a:off x="713511" y="2927380"/>
            <a:ext cx="10696238" cy="726140"/>
          </a:xfrm>
        </p:spPr>
        <p:txBody>
          <a:bodyPr>
            <a:noAutofit/>
          </a:bodyPr>
          <a:lstStyle>
            <a:lvl1pPr marL="0" indent="0" algn="l">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15" name="Text Placeholder 14">
            <a:extLst>
              <a:ext uri="{FF2B5EF4-FFF2-40B4-BE49-F238E27FC236}">
                <a16:creationId xmlns:a16="http://schemas.microsoft.com/office/drawing/2014/main" id="{257677B3-F4EF-3B4F-BAB8-93395C8FDF3D}"/>
              </a:ext>
            </a:extLst>
          </p:cNvPr>
          <p:cNvSpPr>
            <a:spLocks noGrp="1"/>
          </p:cNvSpPr>
          <p:nvPr>
            <p:ph type="body" sz="quarter" idx="10"/>
          </p:nvPr>
        </p:nvSpPr>
        <p:spPr>
          <a:xfrm>
            <a:off x="713510" y="4343400"/>
            <a:ext cx="5410200" cy="314325"/>
          </a:xfrm>
        </p:spPr>
        <p:txBody>
          <a:bodyPr>
            <a:noAutofit/>
          </a:bodyPr>
          <a:lstStyle>
            <a:lvl1pPr marL="0" indent="0">
              <a:buNone/>
              <a:defRPr sz="1800">
                <a:solidFill>
                  <a:schemeClr val="tx1"/>
                </a:solidFill>
              </a:defRPr>
            </a:lvl1pPr>
            <a:lvl2pPr marL="457200" indent="0">
              <a:buNone/>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p:txBody>
      </p:sp>
      <p:sp>
        <p:nvSpPr>
          <p:cNvPr id="18" name="Text Placeholder 14">
            <a:extLst>
              <a:ext uri="{FF2B5EF4-FFF2-40B4-BE49-F238E27FC236}">
                <a16:creationId xmlns:a16="http://schemas.microsoft.com/office/drawing/2014/main" id="{DDDA9ED2-0687-FC4F-82A2-402184DF88E7}"/>
              </a:ext>
            </a:extLst>
          </p:cNvPr>
          <p:cNvSpPr>
            <a:spLocks noGrp="1"/>
          </p:cNvSpPr>
          <p:nvPr>
            <p:ph type="body" sz="quarter" idx="11"/>
          </p:nvPr>
        </p:nvSpPr>
        <p:spPr>
          <a:xfrm>
            <a:off x="713510" y="4743450"/>
            <a:ext cx="5410200" cy="314325"/>
          </a:xfrm>
        </p:spPr>
        <p:txBody>
          <a:bodyPr>
            <a:noAutofit/>
          </a:bodyPr>
          <a:lstStyle>
            <a:lvl1pPr marL="0" indent="0">
              <a:buNone/>
              <a:defRPr sz="1800">
                <a:solidFill>
                  <a:schemeClr val="tx1"/>
                </a:solidFill>
              </a:defRPr>
            </a:lvl1pPr>
            <a:lvl2pPr marL="457200" indent="0">
              <a:buNone/>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p:txBody>
      </p:sp>
      <p:sp>
        <p:nvSpPr>
          <p:cNvPr id="11" name="TextBox 10">
            <a:extLst>
              <a:ext uri="{FF2B5EF4-FFF2-40B4-BE49-F238E27FC236}">
                <a16:creationId xmlns:a16="http://schemas.microsoft.com/office/drawing/2014/main" id="{ABC2DB4A-1901-6D4D-9314-33C850E5D4CF}"/>
              </a:ext>
            </a:extLst>
          </p:cNvPr>
          <p:cNvSpPr txBox="1"/>
          <p:nvPr userDrawn="1"/>
        </p:nvSpPr>
        <p:spPr>
          <a:xfrm>
            <a:off x="685800" y="547300"/>
            <a:ext cx="5410200" cy="276999"/>
          </a:xfrm>
          <a:prstGeom prst="rect">
            <a:avLst/>
          </a:prstGeom>
          <a:noFill/>
        </p:spPr>
        <p:txBody>
          <a:bodyPr wrap="square" rtlCol="0">
            <a:spAutoFit/>
          </a:bodyPr>
          <a:lstStyle/>
          <a:p>
            <a:pPr algn="l"/>
            <a:r>
              <a:rPr lang="en-US" sz="1200" b="0" spc="180" baseline="0" dirty="0">
                <a:solidFill>
                  <a:schemeClr val="tx1"/>
                </a:solidFill>
              </a:rPr>
              <a:t>THE UNIVERSITY OF NORTH CAROLINA AT CHAPEL HILL</a:t>
            </a:r>
          </a:p>
        </p:txBody>
      </p:sp>
      <p:pic>
        <p:nvPicPr>
          <p:cNvPr id="12" name="Picture 11">
            <a:extLst>
              <a:ext uri="{FF2B5EF4-FFF2-40B4-BE49-F238E27FC236}">
                <a16:creationId xmlns:a16="http://schemas.microsoft.com/office/drawing/2014/main" id="{DBCFF8DA-1490-5D4C-B941-020BDE4A4A0E}"/>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718178" y="5963948"/>
            <a:ext cx="3864222" cy="416503"/>
          </a:xfrm>
          <a:prstGeom prst="rect">
            <a:avLst/>
          </a:prstGeom>
        </p:spPr>
      </p:pic>
      <p:pic>
        <p:nvPicPr>
          <p:cNvPr id="10" name="Picture 9" descr="A picture containing text, sign, clipart&#10;&#10;Description automatically generated">
            <a:extLst>
              <a:ext uri="{FF2B5EF4-FFF2-40B4-BE49-F238E27FC236}">
                <a16:creationId xmlns:a16="http://schemas.microsoft.com/office/drawing/2014/main" id="{2CD0E100-64E6-FA48-9A5A-F202ECCBF345}"/>
              </a:ext>
            </a:extLst>
          </p:cNvPr>
          <p:cNvPicPr>
            <a:picLocks noChangeAspect="1"/>
          </p:cNvPicPr>
          <p:nvPr userDrawn="1"/>
        </p:nvPicPr>
        <p:blipFill>
          <a:blip r:embed="rId4"/>
          <a:stretch>
            <a:fillRect/>
          </a:stretch>
        </p:blipFill>
        <p:spPr>
          <a:xfrm>
            <a:off x="6656723" y="5963948"/>
            <a:ext cx="838686" cy="416503"/>
          </a:xfrm>
          <a:prstGeom prst="rect">
            <a:avLst/>
          </a:prstGeom>
        </p:spPr>
      </p:pic>
    </p:spTree>
    <p:extLst>
      <p:ext uri="{BB962C8B-B14F-4D97-AF65-F5344CB8AC3E}">
        <p14:creationId xmlns:p14="http://schemas.microsoft.com/office/powerpoint/2010/main" val="2034393502"/>
      </p:ext>
    </p:extLst>
  </p:cSld>
  <p:clrMapOvr>
    <a:masterClrMapping/>
  </p:clrMapOvr>
  <p:extLst>
    <p:ext uri="{DCECCB84-F9BA-43D5-87BE-67443E8EF086}">
      <p15:sldGuideLst xmlns:p15="http://schemas.microsoft.com/office/powerpoint/2012/main">
        <p15:guide id="1" orient="horz" pos="432">
          <p15:clr>
            <a:srgbClr val="FBAE40"/>
          </p15:clr>
        </p15:guide>
        <p15:guide id="2" orient="horz" pos="3888">
          <p15:clr>
            <a:srgbClr val="FBAE40"/>
          </p15:clr>
        </p15:guide>
        <p15:guide id="3" pos="432">
          <p15:clr>
            <a:srgbClr val="FBAE40"/>
          </p15:clr>
        </p15:guide>
        <p15:guide id="4" pos="7224">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Cover A">
    <p:spTree>
      <p:nvGrpSpPr>
        <p:cNvPr id="1" name=""/>
        <p:cNvGrpSpPr/>
        <p:nvPr/>
      </p:nvGrpSpPr>
      <p:grpSpPr>
        <a:xfrm>
          <a:off x="0" y="0"/>
          <a:ext cx="0" cy="0"/>
          <a:chOff x="0" y="0"/>
          <a:chExt cx="0" cy="0"/>
        </a:xfrm>
      </p:grpSpPr>
      <p:pic>
        <p:nvPicPr>
          <p:cNvPr id="3" name="Picture 2" descr="A red and black text&#10;&#10;Description automatically generated">
            <a:extLst>
              <a:ext uri="{FF2B5EF4-FFF2-40B4-BE49-F238E27FC236}">
                <a16:creationId xmlns:a16="http://schemas.microsoft.com/office/drawing/2014/main" id="{3052FD5D-7DAA-7845-9CB9-02651826C524}"/>
              </a:ext>
            </a:extLst>
          </p:cNvPr>
          <p:cNvPicPr>
            <a:picLocks noChangeAspect="1"/>
          </p:cNvPicPr>
          <p:nvPr userDrawn="1"/>
        </p:nvPicPr>
        <p:blipFill>
          <a:blip r:embed="rId2"/>
          <a:stretch>
            <a:fillRect/>
          </a:stretch>
        </p:blipFill>
        <p:spPr>
          <a:xfrm>
            <a:off x="0" y="0"/>
            <a:ext cx="12192000" cy="6863435"/>
          </a:xfrm>
          <a:prstGeom prst="rect">
            <a:avLst/>
          </a:prstGeom>
        </p:spPr>
      </p:pic>
      <p:sp>
        <p:nvSpPr>
          <p:cNvPr id="8" name="Title 1"/>
          <p:cNvSpPr>
            <a:spLocks noGrp="1"/>
          </p:cNvSpPr>
          <p:nvPr>
            <p:ph type="title"/>
          </p:nvPr>
        </p:nvSpPr>
        <p:spPr>
          <a:xfrm>
            <a:off x="685800" y="777399"/>
            <a:ext cx="10696239" cy="2086825"/>
          </a:xfrm>
        </p:spPr>
        <p:txBody>
          <a:bodyPr anchor="b">
            <a:noAutofit/>
          </a:bodyPr>
          <a:lstStyle>
            <a:lvl1pPr algn="l">
              <a:defRPr sz="6000">
                <a:solidFill>
                  <a:schemeClr val="bg1"/>
                </a:solidFill>
              </a:defRPr>
            </a:lvl1pPr>
          </a:lstStyle>
          <a:p>
            <a:r>
              <a:rPr lang="en-US" dirty="0"/>
              <a:t>Click to edit Master title style</a:t>
            </a:r>
          </a:p>
        </p:txBody>
      </p:sp>
      <p:sp>
        <p:nvSpPr>
          <p:cNvPr id="9" name="Text Placeholder 2"/>
          <p:cNvSpPr>
            <a:spLocks noGrp="1"/>
          </p:cNvSpPr>
          <p:nvPr>
            <p:ph type="body" idx="1"/>
          </p:nvPr>
        </p:nvSpPr>
        <p:spPr>
          <a:xfrm>
            <a:off x="713511" y="2927380"/>
            <a:ext cx="10696238" cy="726140"/>
          </a:xfrm>
        </p:spPr>
        <p:txBody>
          <a:bodyPr>
            <a:noAutofit/>
          </a:bodyPr>
          <a:lstStyle>
            <a:lvl1pPr marL="0" indent="0" algn="l">
              <a:buNone/>
              <a:defRPr sz="2400">
                <a:solidFill>
                  <a:schemeClr val="accent5"/>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15" name="Text Placeholder 14">
            <a:extLst>
              <a:ext uri="{FF2B5EF4-FFF2-40B4-BE49-F238E27FC236}">
                <a16:creationId xmlns:a16="http://schemas.microsoft.com/office/drawing/2014/main" id="{257677B3-F4EF-3B4F-BAB8-93395C8FDF3D}"/>
              </a:ext>
            </a:extLst>
          </p:cNvPr>
          <p:cNvSpPr>
            <a:spLocks noGrp="1"/>
          </p:cNvSpPr>
          <p:nvPr>
            <p:ph type="body" sz="quarter" idx="10"/>
          </p:nvPr>
        </p:nvSpPr>
        <p:spPr>
          <a:xfrm>
            <a:off x="713510" y="4343400"/>
            <a:ext cx="5410200" cy="314325"/>
          </a:xfrm>
        </p:spPr>
        <p:txBody>
          <a:bodyPr>
            <a:noAutofit/>
          </a:bodyPr>
          <a:lstStyle>
            <a:lvl1pPr marL="0" indent="0">
              <a:buNone/>
              <a:defRPr sz="1800">
                <a:solidFill>
                  <a:schemeClr val="bg1"/>
                </a:solidFill>
              </a:defRPr>
            </a:lvl1pPr>
            <a:lvl2pPr marL="457200" indent="0">
              <a:buNone/>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p:txBody>
      </p:sp>
      <p:sp>
        <p:nvSpPr>
          <p:cNvPr id="18" name="Text Placeholder 14">
            <a:extLst>
              <a:ext uri="{FF2B5EF4-FFF2-40B4-BE49-F238E27FC236}">
                <a16:creationId xmlns:a16="http://schemas.microsoft.com/office/drawing/2014/main" id="{DDDA9ED2-0687-FC4F-82A2-402184DF88E7}"/>
              </a:ext>
            </a:extLst>
          </p:cNvPr>
          <p:cNvSpPr>
            <a:spLocks noGrp="1"/>
          </p:cNvSpPr>
          <p:nvPr>
            <p:ph type="body" sz="quarter" idx="11"/>
          </p:nvPr>
        </p:nvSpPr>
        <p:spPr>
          <a:xfrm>
            <a:off x="713510" y="4743450"/>
            <a:ext cx="5410200" cy="314325"/>
          </a:xfrm>
        </p:spPr>
        <p:txBody>
          <a:bodyPr>
            <a:noAutofit/>
          </a:bodyPr>
          <a:lstStyle>
            <a:lvl1pPr marL="0" indent="0">
              <a:buNone/>
              <a:defRPr sz="1800">
                <a:solidFill>
                  <a:schemeClr val="bg1"/>
                </a:solidFill>
              </a:defRPr>
            </a:lvl1pPr>
            <a:lvl2pPr marL="457200" indent="0">
              <a:buNone/>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p:txBody>
      </p:sp>
      <p:sp>
        <p:nvSpPr>
          <p:cNvPr id="11" name="TextBox 10">
            <a:extLst>
              <a:ext uri="{FF2B5EF4-FFF2-40B4-BE49-F238E27FC236}">
                <a16:creationId xmlns:a16="http://schemas.microsoft.com/office/drawing/2014/main" id="{ABBE792A-6B1D-5B42-8DF9-F581B710C314}"/>
              </a:ext>
            </a:extLst>
          </p:cNvPr>
          <p:cNvSpPr txBox="1"/>
          <p:nvPr userDrawn="1"/>
        </p:nvSpPr>
        <p:spPr>
          <a:xfrm>
            <a:off x="685800" y="547300"/>
            <a:ext cx="5410200" cy="276999"/>
          </a:xfrm>
          <a:prstGeom prst="rect">
            <a:avLst/>
          </a:prstGeom>
          <a:noFill/>
        </p:spPr>
        <p:txBody>
          <a:bodyPr wrap="square" rtlCol="0">
            <a:spAutoFit/>
          </a:bodyPr>
          <a:lstStyle/>
          <a:p>
            <a:pPr algn="l"/>
            <a:r>
              <a:rPr lang="en-US" sz="1200" b="0" spc="180" baseline="0" dirty="0">
                <a:solidFill>
                  <a:schemeClr val="accent5"/>
                </a:solidFill>
              </a:rPr>
              <a:t>THE UNIVERSITY OF NORTH CAROLINA AT CHAPEL HILL</a:t>
            </a:r>
          </a:p>
        </p:txBody>
      </p:sp>
      <p:pic>
        <p:nvPicPr>
          <p:cNvPr id="12" name="Picture 11">
            <a:extLst>
              <a:ext uri="{FF2B5EF4-FFF2-40B4-BE49-F238E27FC236}">
                <a16:creationId xmlns:a16="http://schemas.microsoft.com/office/drawing/2014/main" id="{01A0C17B-A153-B649-9325-7BA92D7C273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718178" y="5963948"/>
            <a:ext cx="3864222" cy="416503"/>
          </a:xfrm>
          <a:prstGeom prst="rect">
            <a:avLst/>
          </a:prstGeom>
        </p:spPr>
      </p:pic>
      <p:pic>
        <p:nvPicPr>
          <p:cNvPr id="10" name="Picture 9" descr="A picture containing text, sign, clipart&#10;&#10;Description automatically generated">
            <a:extLst>
              <a:ext uri="{FF2B5EF4-FFF2-40B4-BE49-F238E27FC236}">
                <a16:creationId xmlns:a16="http://schemas.microsoft.com/office/drawing/2014/main" id="{95F9A53C-3A5C-AE45-B07B-126741048372}"/>
              </a:ext>
            </a:extLst>
          </p:cNvPr>
          <p:cNvPicPr>
            <a:picLocks noChangeAspect="1"/>
          </p:cNvPicPr>
          <p:nvPr userDrawn="1"/>
        </p:nvPicPr>
        <p:blipFill>
          <a:blip r:embed="rId4"/>
          <a:stretch>
            <a:fillRect/>
          </a:stretch>
        </p:blipFill>
        <p:spPr>
          <a:xfrm>
            <a:off x="6656723" y="5963948"/>
            <a:ext cx="838686" cy="416503"/>
          </a:xfrm>
          <a:prstGeom prst="rect">
            <a:avLst/>
          </a:prstGeom>
        </p:spPr>
      </p:pic>
    </p:spTree>
    <p:extLst>
      <p:ext uri="{BB962C8B-B14F-4D97-AF65-F5344CB8AC3E}">
        <p14:creationId xmlns:p14="http://schemas.microsoft.com/office/powerpoint/2010/main" val="444963988"/>
      </p:ext>
    </p:extLst>
  </p:cSld>
  <p:clrMapOvr>
    <a:masterClrMapping/>
  </p:clrMapOvr>
  <p:extLst>
    <p:ext uri="{DCECCB84-F9BA-43D5-87BE-67443E8EF086}">
      <p15:sldGuideLst xmlns:p15="http://schemas.microsoft.com/office/powerpoint/2012/main">
        <p15:guide id="1" orient="horz" pos="432">
          <p15:clr>
            <a:srgbClr val="FBAE40"/>
          </p15:clr>
        </p15:guide>
        <p15:guide id="2" orient="horz" pos="3888">
          <p15:clr>
            <a:srgbClr val="FBAE40"/>
          </p15:clr>
        </p15:guide>
        <p15:guide id="3" pos="432">
          <p15:clr>
            <a:srgbClr val="FBAE40"/>
          </p15:clr>
        </p15:guide>
        <p15:guide id="4" pos="7224">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6_Cover A">
    <p:spTree>
      <p:nvGrpSpPr>
        <p:cNvPr id="1" name=""/>
        <p:cNvGrpSpPr/>
        <p:nvPr/>
      </p:nvGrpSpPr>
      <p:grpSpPr>
        <a:xfrm>
          <a:off x="0" y="0"/>
          <a:ext cx="0" cy="0"/>
          <a:chOff x="0" y="0"/>
          <a:chExt cx="0" cy="0"/>
        </a:xfrm>
      </p:grpSpPr>
      <p:pic>
        <p:nvPicPr>
          <p:cNvPr id="4" name="Picture 3" descr="A close up of a logo&#10;&#10;Description automatically generated">
            <a:extLst>
              <a:ext uri="{FF2B5EF4-FFF2-40B4-BE49-F238E27FC236}">
                <a16:creationId xmlns:a16="http://schemas.microsoft.com/office/drawing/2014/main" id="{60553469-DEF9-B94D-8948-56E3EC2DE14E}"/>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8" name="Title 1"/>
          <p:cNvSpPr>
            <a:spLocks noGrp="1"/>
          </p:cNvSpPr>
          <p:nvPr>
            <p:ph type="title"/>
          </p:nvPr>
        </p:nvSpPr>
        <p:spPr>
          <a:xfrm>
            <a:off x="685800" y="1350278"/>
            <a:ext cx="7753119" cy="2086825"/>
          </a:xfrm>
        </p:spPr>
        <p:txBody>
          <a:bodyPr anchor="b">
            <a:noAutofit/>
          </a:bodyPr>
          <a:lstStyle>
            <a:lvl1pPr algn="l">
              <a:defRPr sz="6000">
                <a:solidFill>
                  <a:schemeClr val="bg1"/>
                </a:solidFill>
              </a:defRPr>
            </a:lvl1pPr>
          </a:lstStyle>
          <a:p>
            <a:r>
              <a:rPr lang="en-US" dirty="0"/>
              <a:t>Click to edit Master title style</a:t>
            </a:r>
          </a:p>
        </p:txBody>
      </p:sp>
      <p:sp>
        <p:nvSpPr>
          <p:cNvPr id="9" name="Text Placeholder 2"/>
          <p:cNvSpPr>
            <a:spLocks noGrp="1"/>
          </p:cNvSpPr>
          <p:nvPr>
            <p:ph type="body" idx="1"/>
          </p:nvPr>
        </p:nvSpPr>
        <p:spPr>
          <a:xfrm>
            <a:off x="713511" y="3500259"/>
            <a:ext cx="9036417" cy="726140"/>
          </a:xfrm>
        </p:spPr>
        <p:txBody>
          <a:bodyPr>
            <a:noAutofit/>
          </a:bodyPr>
          <a:lstStyle>
            <a:lvl1pPr marL="0" indent="0" algn="l">
              <a:buNone/>
              <a:defRPr sz="2400">
                <a:solidFill>
                  <a:schemeClr val="accent5"/>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15" name="Text Placeholder 14">
            <a:extLst>
              <a:ext uri="{FF2B5EF4-FFF2-40B4-BE49-F238E27FC236}">
                <a16:creationId xmlns:a16="http://schemas.microsoft.com/office/drawing/2014/main" id="{257677B3-F4EF-3B4F-BAB8-93395C8FDF3D}"/>
              </a:ext>
            </a:extLst>
          </p:cNvPr>
          <p:cNvSpPr>
            <a:spLocks noGrp="1"/>
          </p:cNvSpPr>
          <p:nvPr>
            <p:ph type="body" sz="quarter" idx="10"/>
          </p:nvPr>
        </p:nvSpPr>
        <p:spPr>
          <a:xfrm>
            <a:off x="713510" y="4817126"/>
            <a:ext cx="5410200" cy="314325"/>
          </a:xfrm>
        </p:spPr>
        <p:txBody>
          <a:bodyPr>
            <a:noAutofit/>
          </a:bodyPr>
          <a:lstStyle>
            <a:lvl1pPr marL="0" indent="0">
              <a:buNone/>
              <a:defRPr sz="1800">
                <a:solidFill>
                  <a:schemeClr val="bg1"/>
                </a:solidFill>
              </a:defRPr>
            </a:lvl1pPr>
            <a:lvl2pPr marL="457200" indent="0">
              <a:buNone/>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p:txBody>
      </p:sp>
      <p:sp>
        <p:nvSpPr>
          <p:cNvPr id="18" name="Text Placeholder 14">
            <a:extLst>
              <a:ext uri="{FF2B5EF4-FFF2-40B4-BE49-F238E27FC236}">
                <a16:creationId xmlns:a16="http://schemas.microsoft.com/office/drawing/2014/main" id="{DDDA9ED2-0687-FC4F-82A2-402184DF88E7}"/>
              </a:ext>
            </a:extLst>
          </p:cNvPr>
          <p:cNvSpPr>
            <a:spLocks noGrp="1"/>
          </p:cNvSpPr>
          <p:nvPr>
            <p:ph type="body" sz="quarter" idx="11"/>
          </p:nvPr>
        </p:nvSpPr>
        <p:spPr>
          <a:xfrm>
            <a:off x="713510" y="5217176"/>
            <a:ext cx="5410200" cy="314325"/>
          </a:xfrm>
        </p:spPr>
        <p:txBody>
          <a:bodyPr>
            <a:noAutofit/>
          </a:bodyPr>
          <a:lstStyle>
            <a:lvl1pPr marL="0" indent="0">
              <a:buNone/>
              <a:defRPr sz="1800">
                <a:solidFill>
                  <a:schemeClr val="bg1"/>
                </a:solidFill>
              </a:defRPr>
            </a:lvl1pPr>
            <a:lvl2pPr marL="457200" indent="0">
              <a:buNone/>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p:txBody>
      </p:sp>
      <p:sp>
        <p:nvSpPr>
          <p:cNvPr id="11" name="TextBox 10">
            <a:extLst>
              <a:ext uri="{FF2B5EF4-FFF2-40B4-BE49-F238E27FC236}">
                <a16:creationId xmlns:a16="http://schemas.microsoft.com/office/drawing/2014/main" id="{ABBE792A-6B1D-5B42-8DF9-F581B710C314}"/>
              </a:ext>
            </a:extLst>
          </p:cNvPr>
          <p:cNvSpPr txBox="1"/>
          <p:nvPr userDrawn="1"/>
        </p:nvSpPr>
        <p:spPr>
          <a:xfrm>
            <a:off x="685800" y="547300"/>
            <a:ext cx="5410200" cy="276999"/>
          </a:xfrm>
          <a:prstGeom prst="rect">
            <a:avLst/>
          </a:prstGeom>
          <a:noFill/>
        </p:spPr>
        <p:txBody>
          <a:bodyPr wrap="square" rtlCol="0">
            <a:spAutoFit/>
          </a:bodyPr>
          <a:lstStyle/>
          <a:p>
            <a:pPr algn="l"/>
            <a:r>
              <a:rPr lang="en-US" sz="1200" b="0" spc="180" baseline="0" dirty="0">
                <a:solidFill>
                  <a:schemeClr val="accent5"/>
                </a:solidFill>
              </a:rPr>
              <a:t>THE UNIVERSITY OF NORTH CAROLINA AT CHAPEL HILL</a:t>
            </a:r>
          </a:p>
        </p:txBody>
      </p:sp>
      <p:pic>
        <p:nvPicPr>
          <p:cNvPr id="13" name="Picture 12">
            <a:extLst>
              <a:ext uri="{FF2B5EF4-FFF2-40B4-BE49-F238E27FC236}">
                <a16:creationId xmlns:a16="http://schemas.microsoft.com/office/drawing/2014/main" id="{0CB0AC64-C1A3-7A45-9804-C917A697B095}"/>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718178" y="5963948"/>
            <a:ext cx="3864222" cy="416503"/>
          </a:xfrm>
          <a:prstGeom prst="rect">
            <a:avLst/>
          </a:prstGeom>
        </p:spPr>
      </p:pic>
      <p:pic>
        <p:nvPicPr>
          <p:cNvPr id="10" name="Picture 9" descr="A picture containing text, sign, clipart&#10;&#10;Description automatically generated">
            <a:extLst>
              <a:ext uri="{FF2B5EF4-FFF2-40B4-BE49-F238E27FC236}">
                <a16:creationId xmlns:a16="http://schemas.microsoft.com/office/drawing/2014/main" id="{7A23D5C4-9CC5-0A46-94C6-75B87C8C18C6}"/>
              </a:ext>
            </a:extLst>
          </p:cNvPr>
          <p:cNvPicPr>
            <a:picLocks noChangeAspect="1"/>
          </p:cNvPicPr>
          <p:nvPr userDrawn="1"/>
        </p:nvPicPr>
        <p:blipFill>
          <a:blip r:embed="rId4"/>
          <a:stretch>
            <a:fillRect/>
          </a:stretch>
        </p:blipFill>
        <p:spPr>
          <a:xfrm>
            <a:off x="6656723" y="5963948"/>
            <a:ext cx="838686" cy="416503"/>
          </a:xfrm>
          <a:prstGeom prst="rect">
            <a:avLst/>
          </a:prstGeom>
        </p:spPr>
      </p:pic>
    </p:spTree>
    <p:extLst>
      <p:ext uri="{BB962C8B-B14F-4D97-AF65-F5344CB8AC3E}">
        <p14:creationId xmlns:p14="http://schemas.microsoft.com/office/powerpoint/2010/main" val="3110701774"/>
      </p:ext>
    </p:extLst>
  </p:cSld>
  <p:clrMapOvr>
    <a:masterClrMapping/>
  </p:clrMapOvr>
  <p:extLst>
    <p:ext uri="{DCECCB84-F9BA-43D5-87BE-67443E8EF086}">
      <p15:sldGuideLst xmlns:p15="http://schemas.microsoft.com/office/powerpoint/2012/main">
        <p15:guide id="1" orient="horz" pos="432">
          <p15:clr>
            <a:srgbClr val="FBAE40"/>
          </p15:clr>
        </p15:guide>
        <p15:guide id="2" orient="horz" pos="3888">
          <p15:clr>
            <a:srgbClr val="FBAE40"/>
          </p15:clr>
        </p15:guide>
        <p15:guide id="3" pos="432">
          <p15:clr>
            <a:srgbClr val="FBAE40"/>
          </p15:clr>
        </p15:guide>
        <p15:guide id="4" pos="7224">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ivider A">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A2DBB05C-B315-1545-8C03-ED5058C3C690}"/>
              </a:ext>
            </a:extLst>
          </p:cNvPr>
          <p:cNvPicPr>
            <a:picLocks noChangeAspect="1"/>
          </p:cNvPicPr>
          <p:nvPr userDrawn="1"/>
        </p:nvPicPr>
        <p:blipFill>
          <a:blip r:embed="rId2"/>
          <a:stretch>
            <a:fillRect/>
          </a:stretch>
        </p:blipFill>
        <p:spPr>
          <a:xfrm>
            <a:off x="0" y="0"/>
            <a:ext cx="12225528" cy="6876860"/>
          </a:xfrm>
          <a:prstGeom prst="rect">
            <a:avLst/>
          </a:prstGeom>
        </p:spPr>
      </p:pic>
      <p:sp>
        <p:nvSpPr>
          <p:cNvPr id="8" name="Slide Number Placeholder 7"/>
          <p:cNvSpPr>
            <a:spLocks noGrp="1"/>
          </p:cNvSpPr>
          <p:nvPr>
            <p:ph type="sldNum" sz="quarter" idx="10"/>
          </p:nvPr>
        </p:nvSpPr>
        <p:spPr/>
        <p:txBody>
          <a:bodyPr>
            <a:noAutofit/>
          </a:bodyPr>
          <a:lstStyle>
            <a:lvl1pPr>
              <a:defRPr b="0">
                <a:solidFill>
                  <a:schemeClr val="bg1"/>
                </a:solidFill>
              </a:defRPr>
            </a:lvl1pPr>
          </a:lstStyle>
          <a:p>
            <a:fld id="{6D6E361B-DFCA-824D-BA63-ADCED3B41986}" type="slidenum">
              <a:rPr lang="en-US" smtClean="0"/>
              <a:pPr/>
              <a:t>‹#›</a:t>
            </a:fld>
            <a:endParaRPr lang="en-US" dirty="0"/>
          </a:p>
        </p:txBody>
      </p:sp>
      <p:sp>
        <p:nvSpPr>
          <p:cNvPr id="10" name="Title 1"/>
          <p:cNvSpPr>
            <a:spLocks noGrp="1"/>
          </p:cNvSpPr>
          <p:nvPr>
            <p:ph type="title"/>
          </p:nvPr>
        </p:nvSpPr>
        <p:spPr>
          <a:xfrm>
            <a:off x="609600" y="2652913"/>
            <a:ext cx="11079480" cy="1864602"/>
          </a:xfrm>
        </p:spPr>
        <p:txBody>
          <a:bodyPr anchor="ctr">
            <a:noAutofit/>
          </a:bodyPr>
          <a:lstStyle>
            <a:lvl1pPr algn="l">
              <a:defRPr sz="6000">
                <a:solidFill>
                  <a:schemeClr val="bg1"/>
                </a:solidFill>
              </a:defRPr>
            </a:lvl1pPr>
          </a:lstStyle>
          <a:p>
            <a:r>
              <a:rPr lang="en-US" dirty="0"/>
              <a:t>Click to edit Master title style</a:t>
            </a:r>
          </a:p>
        </p:txBody>
      </p:sp>
      <p:sp>
        <p:nvSpPr>
          <p:cNvPr id="11" name="Text Placeholder 5">
            <a:extLst>
              <a:ext uri="{FF2B5EF4-FFF2-40B4-BE49-F238E27FC236}">
                <a16:creationId xmlns:a16="http://schemas.microsoft.com/office/drawing/2014/main" id="{0D9795C1-D152-B640-81E1-08A233E87147}"/>
              </a:ext>
            </a:extLst>
          </p:cNvPr>
          <p:cNvSpPr>
            <a:spLocks noGrp="1"/>
          </p:cNvSpPr>
          <p:nvPr>
            <p:ph type="body" sz="quarter" idx="16" hasCustomPrompt="1"/>
          </p:nvPr>
        </p:nvSpPr>
        <p:spPr>
          <a:xfrm>
            <a:off x="609600" y="2343786"/>
            <a:ext cx="11079479" cy="365760"/>
          </a:xfrm>
        </p:spPr>
        <p:txBody>
          <a:bodyPr>
            <a:noAutofit/>
          </a:bodyPr>
          <a:lstStyle>
            <a:lvl1pPr marL="0" indent="0">
              <a:buNone/>
              <a:defRPr sz="1800" b="1" cap="all" spc="170" baseline="0">
                <a:solidFill>
                  <a:schemeClr val="accent5"/>
                </a:solidFill>
              </a:defRPr>
            </a:lvl1pPr>
          </a:lstStyle>
          <a:p>
            <a:pPr lvl="0"/>
            <a:r>
              <a:rPr lang="en-US" dirty="0"/>
              <a:t>Subtitle</a:t>
            </a:r>
          </a:p>
        </p:txBody>
      </p:sp>
      <p:pic>
        <p:nvPicPr>
          <p:cNvPr id="14" name="Picture 13">
            <a:extLst>
              <a:ext uri="{FF2B5EF4-FFF2-40B4-BE49-F238E27FC236}">
                <a16:creationId xmlns:a16="http://schemas.microsoft.com/office/drawing/2014/main" id="{2588C864-1541-354E-B269-289D87805F9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09600" y="6063529"/>
            <a:ext cx="4118708" cy="443932"/>
          </a:xfrm>
          <a:prstGeom prst="rect">
            <a:avLst/>
          </a:prstGeom>
        </p:spPr>
      </p:pic>
      <p:pic>
        <p:nvPicPr>
          <p:cNvPr id="7" name="Picture 6" descr="A picture containing text, sign, clipart&#10;&#10;Description automatically generated">
            <a:extLst>
              <a:ext uri="{FF2B5EF4-FFF2-40B4-BE49-F238E27FC236}">
                <a16:creationId xmlns:a16="http://schemas.microsoft.com/office/drawing/2014/main" id="{4097C4DE-495A-FF4D-BCB7-2FCE41DC3720}"/>
              </a:ext>
            </a:extLst>
          </p:cNvPr>
          <p:cNvPicPr>
            <a:picLocks noChangeAspect="1"/>
          </p:cNvPicPr>
          <p:nvPr userDrawn="1"/>
        </p:nvPicPr>
        <p:blipFill>
          <a:blip r:embed="rId4"/>
          <a:stretch>
            <a:fillRect/>
          </a:stretch>
        </p:blipFill>
        <p:spPr>
          <a:xfrm>
            <a:off x="4998471" y="6018502"/>
            <a:ext cx="893916" cy="443931"/>
          </a:xfrm>
          <a:prstGeom prst="rect">
            <a:avLst/>
          </a:prstGeom>
        </p:spPr>
      </p:pic>
    </p:spTree>
    <p:extLst>
      <p:ext uri="{BB962C8B-B14F-4D97-AF65-F5344CB8AC3E}">
        <p14:creationId xmlns:p14="http://schemas.microsoft.com/office/powerpoint/2010/main" val="11005736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Divider A">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D4BD33E-D8B6-D242-AA58-DADA1E9AA13C}"/>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8" name="Slide Number Placeholder 7"/>
          <p:cNvSpPr>
            <a:spLocks noGrp="1"/>
          </p:cNvSpPr>
          <p:nvPr>
            <p:ph type="sldNum" sz="quarter" idx="10"/>
          </p:nvPr>
        </p:nvSpPr>
        <p:spPr/>
        <p:txBody>
          <a:bodyPr>
            <a:noAutofit/>
          </a:bodyPr>
          <a:lstStyle>
            <a:lvl1pPr>
              <a:defRPr b="0">
                <a:solidFill>
                  <a:schemeClr val="bg1"/>
                </a:solidFill>
              </a:defRPr>
            </a:lvl1pPr>
          </a:lstStyle>
          <a:p>
            <a:fld id="{6D6E361B-DFCA-824D-BA63-ADCED3B41986}" type="slidenum">
              <a:rPr lang="en-US" smtClean="0"/>
              <a:pPr/>
              <a:t>‹#›</a:t>
            </a:fld>
            <a:endParaRPr lang="en-US" dirty="0"/>
          </a:p>
        </p:txBody>
      </p:sp>
      <p:sp>
        <p:nvSpPr>
          <p:cNvPr id="10" name="Title 1"/>
          <p:cNvSpPr>
            <a:spLocks noGrp="1"/>
          </p:cNvSpPr>
          <p:nvPr>
            <p:ph type="title"/>
          </p:nvPr>
        </p:nvSpPr>
        <p:spPr>
          <a:xfrm>
            <a:off x="609600" y="2652913"/>
            <a:ext cx="11079480" cy="1864602"/>
          </a:xfrm>
        </p:spPr>
        <p:txBody>
          <a:bodyPr anchor="ctr">
            <a:noAutofit/>
          </a:bodyPr>
          <a:lstStyle>
            <a:lvl1pPr algn="l">
              <a:defRPr sz="6000">
                <a:solidFill>
                  <a:schemeClr val="bg1"/>
                </a:solidFill>
              </a:defRPr>
            </a:lvl1pPr>
          </a:lstStyle>
          <a:p>
            <a:r>
              <a:rPr lang="en-US" dirty="0"/>
              <a:t>Click to edit Master title style</a:t>
            </a:r>
          </a:p>
        </p:txBody>
      </p:sp>
      <p:sp>
        <p:nvSpPr>
          <p:cNvPr id="11" name="Text Placeholder 5">
            <a:extLst>
              <a:ext uri="{FF2B5EF4-FFF2-40B4-BE49-F238E27FC236}">
                <a16:creationId xmlns:a16="http://schemas.microsoft.com/office/drawing/2014/main" id="{0D9795C1-D152-B640-81E1-08A233E87147}"/>
              </a:ext>
            </a:extLst>
          </p:cNvPr>
          <p:cNvSpPr>
            <a:spLocks noGrp="1"/>
          </p:cNvSpPr>
          <p:nvPr>
            <p:ph type="body" sz="quarter" idx="16" hasCustomPrompt="1"/>
          </p:nvPr>
        </p:nvSpPr>
        <p:spPr>
          <a:xfrm>
            <a:off x="609600" y="2343786"/>
            <a:ext cx="11079479" cy="365760"/>
          </a:xfrm>
        </p:spPr>
        <p:txBody>
          <a:bodyPr>
            <a:noAutofit/>
          </a:bodyPr>
          <a:lstStyle>
            <a:lvl1pPr marL="0" indent="0">
              <a:buNone/>
              <a:defRPr sz="1800" b="1" cap="all" spc="170" baseline="0">
                <a:solidFill>
                  <a:schemeClr val="tx1"/>
                </a:solidFill>
              </a:defRPr>
            </a:lvl1pPr>
          </a:lstStyle>
          <a:p>
            <a:pPr lvl="0"/>
            <a:r>
              <a:rPr lang="en-US" dirty="0"/>
              <a:t>Subtitle</a:t>
            </a:r>
          </a:p>
        </p:txBody>
      </p:sp>
      <p:pic>
        <p:nvPicPr>
          <p:cNvPr id="14" name="Picture 13">
            <a:extLst>
              <a:ext uri="{FF2B5EF4-FFF2-40B4-BE49-F238E27FC236}">
                <a16:creationId xmlns:a16="http://schemas.microsoft.com/office/drawing/2014/main" id="{2588C864-1541-354E-B269-289D87805F9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09599" y="6064052"/>
            <a:ext cx="4113865" cy="443410"/>
          </a:xfrm>
          <a:prstGeom prst="rect">
            <a:avLst/>
          </a:prstGeom>
        </p:spPr>
      </p:pic>
      <p:pic>
        <p:nvPicPr>
          <p:cNvPr id="9" name="Picture 8" descr="A picture containing text, sign, clipart&#10;&#10;Description automatically generated">
            <a:extLst>
              <a:ext uri="{FF2B5EF4-FFF2-40B4-BE49-F238E27FC236}">
                <a16:creationId xmlns:a16="http://schemas.microsoft.com/office/drawing/2014/main" id="{FFF6EC88-5358-8644-8B66-B20C809EC29B}"/>
              </a:ext>
            </a:extLst>
          </p:cNvPr>
          <p:cNvPicPr>
            <a:picLocks noChangeAspect="1"/>
          </p:cNvPicPr>
          <p:nvPr userDrawn="1"/>
        </p:nvPicPr>
        <p:blipFill>
          <a:blip r:embed="rId4"/>
          <a:stretch>
            <a:fillRect/>
          </a:stretch>
        </p:blipFill>
        <p:spPr>
          <a:xfrm>
            <a:off x="4998471" y="6018502"/>
            <a:ext cx="893916" cy="443931"/>
          </a:xfrm>
          <a:prstGeom prst="rect">
            <a:avLst/>
          </a:prstGeom>
        </p:spPr>
      </p:pic>
    </p:spTree>
    <p:extLst>
      <p:ext uri="{BB962C8B-B14F-4D97-AF65-F5344CB8AC3E}">
        <p14:creationId xmlns:p14="http://schemas.microsoft.com/office/powerpoint/2010/main" val="23600945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7_Divider A">
    <p:spTree>
      <p:nvGrpSpPr>
        <p:cNvPr id="1" name=""/>
        <p:cNvGrpSpPr/>
        <p:nvPr/>
      </p:nvGrpSpPr>
      <p:grpSpPr>
        <a:xfrm>
          <a:off x="0" y="0"/>
          <a:ext cx="0" cy="0"/>
          <a:chOff x="0" y="0"/>
          <a:chExt cx="0" cy="0"/>
        </a:xfrm>
      </p:grpSpPr>
      <p:pic>
        <p:nvPicPr>
          <p:cNvPr id="9" name="Picture 8" descr="A picture containing fish&#10;&#10;Description automatically generated">
            <a:extLst>
              <a:ext uri="{FF2B5EF4-FFF2-40B4-BE49-F238E27FC236}">
                <a16:creationId xmlns:a16="http://schemas.microsoft.com/office/drawing/2014/main" id="{1FF42AE8-2205-1E4D-B0FB-93A61EF04C35}"/>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8" name="Slide Number Placeholder 7"/>
          <p:cNvSpPr>
            <a:spLocks noGrp="1"/>
          </p:cNvSpPr>
          <p:nvPr>
            <p:ph type="sldNum" sz="quarter" idx="10"/>
          </p:nvPr>
        </p:nvSpPr>
        <p:spPr/>
        <p:txBody>
          <a:bodyPr>
            <a:noAutofit/>
          </a:bodyPr>
          <a:lstStyle>
            <a:lvl1pPr>
              <a:defRPr b="0">
                <a:solidFill>
                  <a:schemeClr val="bg1"/>
                </a:solidFill>
              </a:defRPr>
            </a:lvl1pPr>
          </a:lstStyle>
          <a:p>
            <a:fld id="{6D6E361B-DFCA-824D-BA63-ADCED3B41986}" type="slidenum">
              <a:rPr lang="en-US" smtClean="0"/>
              <a:pPr/>
              <a:t>‹#›</a:t>
            </a:fld>
            <a:endParaRPr lang="en-US" dirty="0"/>
          </a:p>
        </p:txBody>
      </p:sp>
      <p:sp>
        <p:nvSpPr>
          <p:cNvPr id="10" name="Title 1"/>
          <p:cNvSpPr>
            <a:spLocks noGrp="1"/>
          </p:cNvSpPr>
          <p:nvPr>
            <p:ph type="title"/>
          </p:nvPr>
        </p:nvSpPr>
        <p:spPr>
          <a:xfrm>
            <a:off x="609600" y="2652913"/>
            <a:ext cx="11079480" cy="1864602"/>
          </a:xfrm>
        </p:spPr>
        <p:txBody>
          <a:bodyPr anchor="ctr">
            <a:noAutofit/>
          </a:bodyPr>
          <a:lstStyle>
            <a:lvl1pPr algn="l">
              <a:defRPr sz="6000">
                <a:solidFill>
                  <a:schemeClr val="bg1"/>
                </a:solidFill>
              </a:defRPr>
            </a:lvl1pPr>
          </a:lstStyle>
          <a:p>
            <a:r>
              <a:rPr lang="en-US" dirty="0"/>
              <a:t>Click to edit Master title style</a:t>
            </a:r>
          </a:p>
        </p:txBody>
      </p:sp>
      <p:sp>
        <p:nvSpPr>
          <p:cNvPr id="11" name="Text Placeholder 5">
            <a:extLst>
              <a:ext uri="{FF2B5EF4-FFF2-40B4-BE49-F238E27FC236}">
                <a16:creationId xmlns:a16="http://schemas.microsoft.com/office/drawing/2014/main" id="{0D9795C1-D152-B640-81E1-08A233E87147}"/>
              </a:ext>
            </a:extLst>
          </p:cNvPr>
          <p:cNvSpPr>
            <a:spLocks noGrp="1"/>
          </p:cNvSpPr>
          <p:nvPr>
            <p:ph type="body" sz="quarter" idx="16" hasCustomPrompt="1"/>
          </p:nvPr>
        </p:nvSpPr>
        <p:spPr>
          <a:xfrm>
            <a:off x="609600" y="2343786"/>
            <a:ext cx="11079479" cy="365760"/>
          </a:xfrm>
        </p:spPr>
        <p:txBody>
          <a:bodyPr>
            <a:noAutofit/>
          </a:bodyPr>
          <a:lstStyle>
            <a:lvl1pPr marL="0" indent="0">
              <a:buNone/>
              <a:defRPr sz="1800" b="1" cap="all" spc="170" baseline="0">
                <a:solidFill>
                  <a:schemeClr val="accent5"/>
                </a:solidFill>
              </a:defRPr>
            </a:lvl1pPr>
          </a:lstStyle>
          <a:p>
            <a:pPr lvl="0"/>
            <a:r>
              <a:rPr lang="en-US" dirty="0"/>
              <a:t>Subtitle</a:t>
            </a:r>
          </a:p>
        </p:txBody>
      </p:sp>
      <p:pic>
        <p:nvPicPr>
          <p:cNvPr id="14" name="Picture 13">
            <a:extLst>
              <a:ext uri="{FF2B5EF4-FFF2-40B4-BE49-F238E27FC236}">
                <a16:creationId xmlns:a16="http://schemas.microsoft.com/office/drawing/2014/main" id="{2588C864-1541-354E-B269-289D87805F9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09599" y="6063521"/>
            <a:ext cx="4118771" cy="443939"/>
          </a:xfrm>
          <a:prstGeom prst="rect">
            <a:avLst/>
          </a:prstGeom>
        </p:spPr>
      </p:pic>
      <p:pic>
        <p:nvPicPr>
          <p:cNvPr id="7" name="Picture 6" descr="A picture containing text, sign, clipart&#10;&#10;Description automatically generated">
            <a:extLst>
              <a:ext uri="{FF2B5EF4-FFF2-40B4-BE49-F238E27FC236}">
                <a16:creationId xmlns:a16="http://schemas.microsoft.com/office/drawing/2014/main" id="{CABCFB67-7D71-5D4F-BDA9-EC69871B8FEC}"/>
              </a:ext>
            </a:extLst>
          </p:cNvPr>
          <p:cNvPicPr>
            <a:picLocks noChangeAspect="1"/>
          </p:cNvPicPr>
          <p:nvPr userDrawn="1"/>
        </p:nvPicPr>
        <p:blipFill>
          <a:blip r:embed="rId4"/>
          <a:stretch>
            <a:fillRect/>
          </a:stretch>
        </p:blipFill>
        <p:spPr>
          <a:xfrm>
            <a:off x="4998471" y="6018502"/>
            <a:ext cx="893916" cy="443931"/>
          </a:xfrm>
          <a:prstGeom prst="rect">
            <a:avLst/>
          </a:prstGeom>
        </p:spPr>
      </p:pic>
    </p:spTree>
    <p:extLst>
      <p:ext uri="{BB962C8B-B14F-4D97-AF65-F5344CB8AC3E}">
        <p14:creationId xmlns:p14="http://schemas.microsoft.com/office/powerpoint/2010/main" val="27676623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Divider A">
    <p:spTree>
      <p:nvGrpSpPr>
        <p:cNvPr id="1" name=""/>
        <p:cNvGrpSpPr/>
        <p:nvPr/>
      </p:nvGrpSpPr>
      <p:grpSpPr>
        <a:xfrm>
          <a:off x="0" y="0"/>
          <a:ext cx="0" cy="0"/>
          <a:chOff x="0" y="0"/>
          <a:chExt cx="0" cy="0"/>
        </a:xfrm>
      </p:grpSpPr>
      <p:pic>
        <p:nvPicPr>
          <p:cNvPr id="7" name="Picture 6" descr="A black sign with white text&#10;&#10;Description automatically generated">
            <a:extLst>
              <a:ext uri="{FF2B5EF4-FFF2-40B4-BE49-F238E27FC236}">
                <a16:creationId xmlns:a16="http://schemas.microsoft.com/office/drawing/2014/main" id="{867CD888-50B4-FB47-B6B6-4F1699B6EED5}"/>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8" name="Slide Number Placeholder 7"/>
          <p:cNvSpPr>
            <a:spLocks noGrp="1"/>
          </p:cNvSpPr>
          <p:nvPr>
            <p:ph type="sldNum" sz="quarter" idx="10"/>
          </p:nvPr>
        </p:nvSpPr>
        <p:spPr/>
        <p:txBody>
          <a:bodyPr>
            <a:noAutofit/>
          </a:bodyPr>
          <a:lstStyle>
            <a:lvl1pPr>
              <a:defRPr b="0">
                <a:solidFill>
                  <a:schemeClr val="bg1"/>
                </a:solidFill>
              </a:defRPr>
            </a:lvl1pPr>
          </a:lstStyle>
          <a:p>
            <a:fld id="{6D6E361B-DFCA-824D-BA63-ADCED3B41986}" type="slidenum">
              <a:rPr lang="en-US" smtClean="0"/>
              <a:pPr/>
              <a:t>‹#›</a:t>
            </a:fld>
            <a:endParaRPr lang="en-US" dirty="0"/>
          </a:p>
        </p:txBody>
      </p:sp>
      <p:sp>
        <p:nvSpPr>
          <p:cNvPr id="10" name="Title 1"/>
          <p:cNvSpPr>
            <a:spLocks noGrp="1"/>
          </p:cNvSpPr>
          <p:nvPr>
            <p:ph type="title"/>
          </p:nvPr>
        </p:nvSpPr>
        <p:spPr>
          <a:xfrm>
            <a:off x="609600" y="2652913"/>
            <a:ext cx="11079480" cy="1864602"/>
          </a:xfrm>
        </p:spPr>
        <p:txBody>
          <a:bodyPr anchor="ctr">
            <a:noAutofit/>
          </a:bodyPr>
          <a:lstStyle>
            <a:lvl1pPr algn="l">
              <a:defRPr sz="6000">
                <a:solidFill>
                  <a:schemeClr val="bg1"/>
                </a:solidFill>
              </a:defRPr>
            </a:lvl1pPr>
          </a:lstStyle>
          <a:p>
            <a:r>
              <a:rPr lang="en-US" dirty="0"/>
              <a:t>Click to edit Master title style</a:t>
            </a:r>
          </a:p>
        </p:txBody>
      </p:sp>
      <p:sp>
        <p:nvSpPr>
          <p:cNvPr id="11" name="Text Placeholder 5">
            <a:extLst>
              <a:ext uri="{FF2B5EF4-FFF2-40B4-BE49-F238E27FC236}">
                <a16:creationId xmlns:a16="http://schemas.microsoft.com/office/drawing/2014/main" id="{0D9795C1-D152-B640-81E1-08A233E87147}"/>
              </a:ext>
            </a:extLst>
          </p:cNvPr>
          <p:cNvSpPr>
            <a:spLocks noGrp="1"/>
          </p:cNvSpPr>
          <p:nvPr>
            <p:ph type="body" sz="quarter" idx="16" hasCustomPrompt="1"/>
          </p:nvPr>
        </p:nvSpPr>
        <p:spPr>
          <a:xfrm>
            <a:off x="609600" y="2343786"/>
            <a:ext cx="11079479" cy="365760"/>
          </a:xfrm>
        </p:spPr>
        <p:txBody>
          <a:bodyPr>
            <a:noAutofit/>
          </a:bodyPr>
          <a:lstStyle>
            <a:lvl1pPr marL="0" indent="0">
              <a:buNone/>
              <a:defRPr sz="1800" b="1" cap="all" spc="170" baseline="0">
                <a:solidFill>
                  <a:schemeClr val="accent5"/>
                </a:solidFill>
              </a:defRPr>
            </a:lvl1pPr>
          </a:lstStyle>
          <a:p>
            <a:pPr lvl="0"/>
            <a:r>
              <a:rPr lang="en-US" dirty="0"/>
              <a:t>Subtitle</a:t>
            </a:r>
          </a:p>
        </p:txBody>
      </p:sp>
      <p:pic>
        <p:nvPicPr>
          <p:cNvPr id="14" name="Picture 13">
            <a:extLst>
              <a:ext uri="{FF2B5EF4-FFF2-40B4-BE49-F238E27FC236}">
                <a16:creationId xmlns:a16="http://schemas.microsoft.com/office/drawing/2014/main" id="{2588C864-1541-354E-B269-289D87805F9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09599" y="6064196"/>
            <a:ext cx="4112526" cy="443266"/>
          </a:xfrm>
          <a:prstGeom prst="rect">
            <a:avLst/>
          </a:prstGeom>
        </p:spPr>
      </p:pic>
      <p:pic>
        <p:nvPicPr>
          <p:cNvPr id="9" name="Picture 8" descr="A picture containing text, sign, clipart&#10;&#10;Description automatically generated">
            <a:extLst>
              <a:ext uri="{FF2B5EF4-FFF2-40B4-BE49-F238E27FC236}">
                <a16:creationId xmlns:a16="http://schemas.microsoft.com/office/drawing/2014/main" id="{79FA70A8-9AAC-F54A-AFA7-A9E7F1122BBA}"/>
              </a:ext>
            </a:extLst>
          </p:cNvPr>
          <p:cNvPicPr>
            <a:picLocks noChangeAspect="1"/>
          </p:cNvPicPr>
          <p:nvPr userDrawn="1"/>
        </p:nvPicPr>
        <p:blipFill>
          <a:blip r:embed="rId4"/>
          <a:stretch>
            <a:fillRect/>
          </a:stretch>
        </p:blipFill>
        <p:spPr>
          <a:xfrm>
            <a:off x="4998471" y="6018502"/>
            <a:ext cx="893916" cy="443931"/>
          </a:xfrm>
          <a:prstGeom prst="rect">
            <a:avLst/>
          </a:prstGeom>
        </p:spPr>
      </p:pic>
    </p:spTree>
    <p:extLst>
      <p:ext uri="{BB962C8B-B14F-4D97-AF65-F5344CB8AC3E}">
        <p14:creationId xmlns:p14="http://schemas.microsoft.com/office/powerpoint/2010/main" val="20297391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5_Divider A">
    <p:spTree>
      <p:nvGrpSpPr>
        <p:cNvPr id="1" name=""/>
        <p:cNvGrpSpPr/>
        <p:nvPr/>
      </p:nvGrpSpPr>
      <p:grpSpPr>
        <a:xfrm>
          <a:off x="0" y="0"/>
          <a:ext cx="0" cy="0"/>
          <a:chOff x="0" y="0"/>
          <a:chExt cx="0" cy="0"/>
        </a:xfrm>
      </p:grpSpPr>
      <p:pic>
        <p:nvPicPr>
          <p:cNvPr id="7" name="Picture 6" descr="A close up of a sign&#10;&#10;Description automatically generated">
            <a:extLst>
              <a:ext uri="{FF2B5EF4-FFF2-40B4-BE49-F238E27FC236}">
                <a16:creationId xmlns:a16="http://schemas.microsoft.com/office/drawing/2014/main" id="{FE0FEF47-EF97-FA4E-ADAA-CADB50F33A5A}"/>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8" name="Slide Number Placeholder 7"/>
          <p:cNvSpPr>
            <a:spLocks noGrp="1"/>
          </p:cNvSpPr>
          <p:nvPr>
            <p:ph type="sldNum" sz="quarter" idx="10"/>
          </p:nvPr>
        </p:nvSpPr>
        <p:spPr/>
        <p:txBody>
          <a:bodyPr>
            <a:noAutofit/>
          </a:bodyPr>
          <a:lstStyle>
            <a:lvl1pPr>
              <a:defRPr b="0">
                <a:solidFill>
                  <a:schemeClr val="bg1"/>
                </a:solidFill>
              </a:defRPr>
            </a:lvl1pPr>
          </a:lstStyle>
          <a:p>
            <a:fld id="{6D6E361B-DFCA-824D-BA63-ADCED3B41986}" type="slidenum">
              <a:rPr lang="en-US" smtClean="0"/>
              <a:pPr/>
              <a:t>‹#›</a:t>
            </a:fld>
            <a:endParaRPr lang="en-US" dirty="0"/>
          </a:p>
        </p:txBody>
      </p:sp>
      <p:sp>
        <p:nvSpPr>
          <p:cNvPr id="10" name="Title 1"/>
          <p:cNvSpPr>
            <a:spLocks noGrp="1"/>
          </p:cNvSpPr>
          <p:nvPr>
            <p:ph type="title"/>
          </p:nvPr>
        </p:nvSpPr>
        <p:spPr>
          <a:xfrm>
            <a:off x="609600" y="2652913"/>
            <a:ext cx="11079480" cy="1864602"/>
          </a:xfrm>
        </p:spPr>
        <p:txBody>
          <a:bodyPr anchor="ctr">
            <a:noAutofit/>
          </a:bodyPr>
          <a:lstStyle>
            <a:lvl1pPr algn="l">
              <a:defRPr sz="6000">
                <a:solidFill>
                  <a:schemeClr val="bg1"/>
                </a:solidFill>
              </a:defRPr>
            </a:lvl1pPr>
          </a:lstStyle>
          <a:p>
            <a:r>
              <a:rPr lang="en-US" dirty="0"/>
              <a:t>Click to edit Master title style</a:t>
            </a:r>
          </a:p>
        </p:txBody>
      </p:sp>
      <p:sp>
        <p:nvSpPr>
          <p:cNvPr id="11" name="Text Placeholder 5">
            <a:extLst>
              <a:ext uri="{FF2B5EF4-FFF2-40B4-BE49-F238E27FC236}">
                <a16:creationId xmlns:a16="http://schemas.microsoft.com/office/drawing/2014/main" id="{0D9795C1-D152-B640-81E1-08A233E87147}"/>
              </a:ext>
            </a:extLst>
          </p:cNvPr>
          <p:cNvSpPr>
            <a:spLocks noGrp="1"/>
          </p:cNvSpPr>
          <p:nvPr>
            <p:ph type="body" sz="quarter" idx="16" hasCustomPrompt="1"/>
          </p:nvPr>
        </p:nvSpPr>
        <p:spPr>
          <a:xfrm>
            <a:off x="609600" y="2343786"/>
            <a:ext cx="11079479" cy="365760"/>
          </a:xfrm>
        </p:spPr>
        <p:txBody>
          <a:bodyPr>
            <a:noAutofit/>
          </a:bodyPr>
          <a:lstStyle>
            <a:lvl1pPr marL="0" indent="0">
              <a:buNone/>
              <a:defRPr sz="1800" b="1" cap="all" spc="170" baseline="0">
                <a:solidFill>
                  <a:schemeClr val="tx1"/>
                </a:solidFill>
              </a:defRPr>
            </a:lvl1pPr>
          </a:lstStyle>
          <a:p>
            <a:pPr lvl="0"/>
            <a:r>
              <a:rPr lang="en-US" dirty="0"/>
              <a:t>Subtitle</a:t>
            </a:r>
          </a:p>
        </p:txBody>
      </p:sp>
      <p:pic>
        <p:nvPicPr>
          <p:cNvPr id="14" name="Picture 13">
            <a:extLst>
              <a:ext uri="{FF2B5EF4-FFF2-40B4-BE49-F238E27FC236}">
                <a16:creationId xmlns:a16="http://schemas.microsoft.com/office/drawing/2014/main" id="{2588C864-1541-354E-B269-289D87805F9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09600" y="6063607"/>
            <a:ext cx="4117976" cy="443853"/>
          </a:xfrm>
          <a:prstGeom prst="rect">
            <a:avLst/>
          </a:prstGeom>
        </p:spPr>
      </p:pic>
      <p:pic>
        <p:nvPicPr>
          <p:cNvPr id="9" name="Picture 8" descr="A picture containing text, sign, clipart&#10;&#10;Description automatically generated">
            <a:extLst>
              <a:ext uri="{FF2B5EF4-FFF2-40B4-BE49-F238E27FC236}">
                <a16:creationId xmlns:a16="http://schemas.microsoft.com/office/drawing/2014/main" id="{053A3D08-17F6-AD46-8DBB-59F070604475}"/>
              </a:ext>
            </a:extLst>
          </p:cNvPr>
          <p:cNvPicPr>
            <a:picLocks noChangeAspect="1"/>
          </p:cNvPicPr>
          <p:nvPr userDrawn="1"/>
        </p:nvPicPr>
        <p:blipFill>
          <a:blip r:embed="rId4"/>
          <a:stretch>
            <a:fillRect/>
          </a:stretch>
        </p:blipFill>
        <p:spPr>
          <a:xfrm>
            <a:off x="4998471" y="6018502"/>
            <a:ext cx="893916" cy="443931"/>
          </a:xfrm>
          <a:prstGeom prst="rect">
            <a:avLst/>
          </a:prstGeom>
        </p:spPr>
      </p:pic>
    </p:spTree>
    <p:extLst>
      <p:ext uri="{BB962C8B-B14F-4D97-AF65-F5344CB8AC3E}">
        <p14:creationId xmlns:p14="http://schemas.microsoft.com/office/powerpoint/2010/main" val="120149659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6_Divider A">
    <p:spTree>
      <p:nvGrpSpPr>
        <p:cNvPr id="1" name=""/>
        <p:cNvGrpSpPr/>
        <p:nvPr/>
      </p:nvGrpSpPr>
      <p:grpSpPr>
        <a:xfrm>
          <a:off x="0" y="0"/>
          <a:ext cx="0" cy="0"/>
          <a:chOff x="0" y="0"/>
          <a:chExt cx="0" cy="0"/>
        </a:xfrm>
      </p:grpSpPr>
      <p:pic>
        <p:nvPicPr>
          <p:cNvPr id="7" name="Picture 6" descr="A red and black text&#10;&#10;Description automatically generated">
            <a:extLst>
              <a:ext uri="{FF2B5EF4-FFF2-40B4-BE49-F238E27FC236}">
                <a16:creationId xmlns:a16="http://schemas.microsoft.com/office/drawing/2014/main" id="{FCC8A0DE-542B-C649-80D4-17230092518C}"/>
              </a:ext>
            </a:extLst>
          </p:cNvPr>
          <p:cNvPicPr>
            <a:picLocks noChangeAspect="1"/>
          </p:cNvPicPr>
          <p:nvPr userDrawn="1"/>
        </p:nvPicPr>
        <p:blipFill>
          <a:blip r:embed="rId2"/>
          <a:stretch>
            <a:fillRect/>
          </a:stretch>
        </p:blipFill>
        <p:spPr>
          <a:xfrm>
            <a:off x="0" y="0"/>
            <a:ext cx="12192000" cy="6863435"/>
          </a:xfrm>
          <a:prstGeom prst="rect">
            <a:avLst/>
          </a:prstGeom>
        </p:spPr>
      </p:pic>
      <p:sp>
        <p:nvSpPr>
          <p:cNvPr id="8" name="Slide Number Placeholder 7"/>
          <p:cNvSpPr>
            <a:spLocks noGrp="1"/>
          </p:cNvSpPr>
          <p:nvPr>
            <p:ph type="sldNum" sz="quarter" idx="10"/>
          </p:nvPr>
        </p:nvSpPr>
        <p:spPr/>
        <p:txBody>
          <a:bodyPr>
            <a:noAutofit/>
          </a:bodyPr>
          <a:lstStyle>
            <a:lvl1pPr>
              <a:defRPr b="0">
                <a:solidFill>
                  <a:schemeClr val="bg1"/>
                </a:solidFill>
              </a:defRPr>
            </a:lvl1pPr>
          </a:lstStyle>
          <a:p>
            <a:fld id="{6D6E361B-DFCA-824D-BA63-ADCED3B41986}" type="slidenum">
              <a:rPr lang="en-US" smtClean="0"/>
              <a:pPr/>
              <a:t>‹#›</a:t>
            </a:fld>
            <a:endParaRPr lang="en-US" dirty="0"/>
          </a:p>
        </p:txBody>
      </p:sp>
      <p:sp>
        <p:nvSpPr>
          <p:cNvPr id="10" name="Title 1"/>
          <p:cNvSpPr>
            <a:spLocks noGrp="1"/>
          </p:cNvSpPr>
          <p:nvPr>
            <p:ph type="title"/>
          </p:nvPr>
        </p:nvSpPr>
        <p:spPr>
          <a:xfrm>
            <a:off x="609600" y="2652913"/>
            <a:ext cx="11079480" cy="1864602"/>
          </a:xfrm>
        </p:spPr>
        <p:txBody>
          <a:bodyPr anchor="ctr">
            <a:noAutofit/>
          </a:bodyPr>
          <a:lstStyle>
            <a:lvl1pPr algn="l">
              <a:defRPr sz="6000">
                <a:solidFill>
                  <a:schemeClr val="bg1"/>
                </a:solidFill>
              </a:defRPr>
            </a:lvl1pPr>
          </a:lstStyle>
          <a:p>
            <a:r>
              <a:rPr lang="en-US" dirty="0"/>
              <a:t>Click to edit Master title style</a:t>
            </a:r>
          </a:p>
        </p:txBody>
      </p:sp>
      <p:sp>
        <p:nvSpPr>
          <p:cNvPr id="11" name="Text Placeholder 5">
            <a:extLst>
              <a:ext uri="{FF2B5EF4-FFF2-40B4-BE49-F238E27FC236}">
                <a16:creationId xmlns:a16="http://schemas.microsoft.com/office/drawing/2014/main" id="{0D9795C1-D152-B640-81E1-08A233E87147}"/>
              </a:ext>
            </a:extLst>
          </p:cNvPr>
          <p:cNvSpPr>
            <a:spLocks noGrp="1"/>
          </p:cNvSpPr>
          <p:nvPr>
            <p:ph type="body" sz="quarter" idx="16" hasCustomPrompt="1"/>
          </p:nvPr>
        </p:nvSpPr>
        <p:spPr>
          <a:xfrm>
            <a:off x="609600" y="2343786"/>
            <a:ext cx="11079479" cy="365760"/>
          </a:xfrm>
        </p:spPr>
        <p:txBody>
          <a:bodyPr>
            <a:noAutofit/>
          </a:bodyPr>
          <a:lstStyle>
            <a:lvl1pPr marL="0" indent="0">
              <a:buNone/>
              <a:defRPr sz="1800" b="1" cap="all" spc="170" baseline="0">
                <a:solidFill>
                  <a:srgbClr val="C0DF72"/>
                </a:solidFill>
              </a:defRPr>
            </a:lvl1pPr>
          </a:lstStyle>
          <a:p>
            <a:pPr lvl="0"/>
            <a:r>
              <a:rPr lang="en-US" dirty="0"/>
              <a:t>Subtitle</a:t>
            </a:r>
          </a:p>
        </p:txBody>
      </p:sp>
      <p:pic>
        <p:nvPicPr>
          <p:cNvPr id="14" name="Picture 13">
            <a:extLst>
              <a:ext uri="{FF2B5EF4-FFF2-40B4-BE49-F238E27FC236}">
                <a16:creationId xmlns:a16="http://schemas.microsoft.com/office/drawing/2014/main" id="{2588C864-1541-354E-B269-289D87805F9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09599" y="6063607"/>
            <a:ext cx="4117976" cy="443853"/>
          </a:xfrm>
          <a:prstGeom prst="rect">
            <a:avLst/>
          </a:prstGeom>
        </p:spPr>
      </p:pic>
      <p:pic>
        <p:nvPicPr>
          <p:cNvPr id="9" name="Picture 8" descr="A picture containing text, sign, clipart&#10;&#10;Description automatically generated">
            <a:extLst>
              <a:ext uri="{FF2B5EF4-FFF2-40B4-BE49-F238E27FC236}">
                <a16:creationId xmlns:a16="http://schemas.microsoft.com/office/drawing/2014/main" id="{E13B2FED-5481-EB47-B3B0-28552D6F3F5E}"/>
              </a:ext>
            </a:extLst>
          </p:cNvPr>
          <p:cNvPicPr>
            <a:picLocks noChangeAspect="1"/>
          </p:cNvPicPr>
          <p:nvPr userDrawn="1"/>
        </p:nvPicPr>
        <p:blipFill>
          <a:blip r:embed="rId4"/>
          <a:stretch>
            <a:fillRect/>
          </a:stretch>
        </p:blipFill>
        <p:spPr>
          <a:xfrm>
            <a:off x="4998471" y="6018502"/>
            <a:ext cx="893916" cy="443931"/>
          </a:xfrm>
          <a:prstGeom prst="rect">
            <a:avLst/>
          </a:prstGeom>
        </p:spPr>
      </p:pic>
    </p:spTree>
    <p:extLst>
      <p:ext uri="{BB962C8B-B14F-4D97-AF65-F5344CB8AC3E}">
        <p14:creationId xmlns:p14="http://schemas.microsoft.com/office/powerpoint/2010/main" val="62636514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2_Divider A">
    <p:spTree>
      <p:nvGrpSpPr>
        <p:cNvPr id="1" name=""/>
        <p:cNvGrpSpPr/>
        <p:nvPr/>
      </p:nvGrpSpPr>
      <p:grpSpPr>
        <a:xfrm>
          <a:off x="0" y="0"/>
          <a:ext cx="0" cy="0"/>
          <a:chOff x="0" y="0"/>
          <a:chExt cx="0" cy="0"/>
        </a:xfrm>
      </p:grpSpPr>
      <p:pic>
        <p:nvPicPr>
          <p:cNvPr id="3" name="Picture 2" descr="A picture containing holding, woman, blue, people&#10;&#10;Description automatically generated">
            <a:extLst>
              <a:ext uri="{FF2B5EF4-FFF2-40B4-BE49-F238E27FC236}">
                <a16:creationId xmlns:a16="http://schemas.microsoft.com/office/drawing/2014/main" id="{5297CC99-F6F8-E048-B565-5731B7EB2E5E}"/>
              </a:ext>
            </a:extLst>
          </p:cNvPr>
          <p:cNvPicPr>
            <a:picLocks noChangeAspect="1"/>
          </p:cNvPicPr>
          <p:nvPr userDrawn="1"/>
        </p:nvPicPr>
        <p:blipFill>
          <a:blip r:embed="rId2"/>
          <a:stretch>
            <a:fillRect/>
          </a:stretch>
        </p:blipFill>
        <p:spPr>
          <a:xfrm>
            <a:off x="0" y="0"/>
            <a:ext cx="12188952" cy="6863435"/>
          </a:xfrm>
          <a:prstGeom prst="rect">
            <a:avLst/>
          </a:prstGeom>
        </p:spPr>
      </p:pic>
      <p:sp>
        <p:nvSpPr>
          <p:cNvPr id="8" name="Slide Number Placeholder 7"/>
          <p:cNvSpPr>
            <a:spLocks noGrp="1"/>
          </p:cNvSpPr>
          <p:nvPr>
            <p:ph type="sldNum" sz="quarter" idx="10"/>
          </p:nvPr>
        </p:nvSpPr>
        <p:spPr/>
        <p:txBody>
          <a:bodyPr>
            <a:noAutofit/>
          </a:bodyPr>
          <a:lstStyle>
            <a:lvl1pPr>
              <a:defRPr b="0">
                <a:solidFill>
                  <a:schemeClr val="bg1"/>
                </a:solidFill>
              </a:defRPr>
            </a:lvl1pPr>
          </a:lstStyle>
          <a:p>
            <a:fld id="{6D6E361B-DFCA-824D-BA63-ADCED3B41986}" type="slidenum">
              <a:rPr lang="en-US" smtClean="0"/>
              <a:pPr/>
              <a:t>‹#›</a:t>
            </a:fld>
            <a:endParaRPr lang="en-US" dirty="0"/>
          </a:p>
        </p:txBody>
      </p:sp>
      <p:sp>
        <p:nvSpPr>
          <p:cNvPr id="10" name="Title 1"/>
          <p:cNvSpPr>
            <a:spLocks noGrp="1"/>
          </p:cNvSpPr>
          <p:nvPr>
            <p:ph type="title"/>
          </p:nvPr>
        </p:nvSpPr>
        <p:spPr>
          <a:xfrm>
            <a:off x="609600" y="2652913"/>
            <a:ext cx="11079480" cy="1864602"/>
          </a:xfrm>
        </p:spPr>
        <p:txBody>
          <a:bodyPr anchor="ctr">
            <a:noAutofit/>
          </a:bodyPr>
          <a:lstStyle>
            <a:lvl1pPr algn="l">
              <a:defRPr sz="6000">
                <a:solidFill>
                  <a:schemeClr val="bg1"/>
                </a:solidFill>
              </a:defRPr>
            </a:lvl1pPr>
          </a:lstStyle>
          <a:p>
            <a:r>
              <a:rPr lang="en-US" dirty="0"/>
              <a:t>Click to edit Master title style</a:t>
            </a:r>
          </a:p>
        </p:txBody>
      </p:sp>
      <p:sp>
        <p:nvSpPr>
          <p:cNvPr id="11" name="Text Placeholder 5">
            <a:extLst>
              <a:ext uri="{FF2B5EF4-FFF2-40B4-BE49-F238E27FC236}">
                <a16:creationId xmlns:a16="http://schemas.microsoft.com/office/drawing/2014/main" id="{0D9795C1-D152-B640-81E1-08A233E87147}"/>
              </a:ext>
            </a:extLst>
          </p:cNvPr>
          <p:cNvSpPr>
            <a:spLocks noGrp="1"/>
          </p:cNvSpPr>
          <p:nvPr>
            <p:ph type="body" sz="quarter" idx="16" hasCustomPrompt="1"/>
          </p:nvPr>
        </p:nvSpPr>
        <p:spPr>
          <a:xfrm>
            <a:off x="609600" y="2343786"/>
            <a:ext cx="11079479" cy="365760"/>
          </a:xfrm>
        </p:spPr>
        <p:txBody>
          <a:bodyPr>
            <a:noAutofit/>
          </a:bodyPr>
          <a:lstStyle>
            <a:lvl1pPr marL="0" indent="0">
              <a:buNone/>
              <a:defRPr sz="1800" b="1" cap="all" spc="170" baseline="0">
                <a:solidFill>
                  <a:srgbClr val="B4D856"/>
                </a:solidFill>
              </a:defRPr>
            </a:lvl1pPr>
          </a:lstStyle>
          <a:p>
            <a:pPr lvl="0"/>
            <a:r>
              <a:rPr lang="en-US" dirty="0"/>
              <a:t>Subtitle</a:t>
            </a:r>
          </a:p>
        </p:txBody>
      </p:sp>
      <p:pic>
        <p:nvPicPr>
          <p:cNvPr id="14" name="Picture 13">
            <a:extLst>
              <a:ext uri="{FF2B5EF4-FFF2-40B4-BE49-F238E27FC236}">
                <a16:creationId xmlns:a16="http://schemas.microsoft.com/office/drawing/2014/main" id="{2588C864-1541-354E-B269-289D87805F9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09599" y="6064250"/>
            <a:ext cx="4112016" cy="443211"/>
          </a:xfrm>
          <a:prstGeom prst="rect">
            <a:avLst/>
          </a:prstGeom>
        </p:spPr>
      </p:pic>
      <p:pic>
        <p:nvPicPr>
          <p:cNvPr id="7" name="Picture 6" descr="A picture containing text, sign, clipart&#10;&#10;Description automatically generated">
            <a:extLst>
              <a:ext uri="{FF2B5EF4-FFF2-40B4-BE49-F238E27FC236}">
                <a16:creationId xmlns:a16="http://schemas.microsoft.com/office/drawing/2014/main" id="{F7D7C0F3-E5D0-564F-B8C4-25D56325EA0E}"/>
              </a:ext>
            </a:extLst>
          </p:cNvPr>
          <p:cNvPicPr>
            <a:picLocks noChangeAspect="1"/>
          </p:cNvPicPr>
          <p:nvPr userDrawn="1"/>
        </p:nvPicPr>
        <p:blipFill>
          <a:blip r:embed="rId4"/>
          <a:stretch>
            <a:fillRect/>
          </a:stretch>
        </p:blipFill>
        <p:spPr>
          <a:xfrm>
            <a:off x="4998471" y="6018502"/>
            <a:ext cx="893916" cy="443931"/>
          </a:xfrm>
          <a:prstGeom prst="rect">
            <a:avLst/>
          </a:prstGeom>
        </p:spPr>
      </p:pic>
    </p:spTree>
    <p:extLst>
      <p:ext uri="{BB962C8B-B14F-4D97-AF65-F5344CB8AC3E}">
        <p14:creationId xmlns:p14="http://schemas.microsoft.com/office/powerpoint/2010/main" val="28459276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1_Divider A">
    <p:spTree>
      <p:nvGrpSpPr>
        <p:cNvPr id="1" name=""/>
        <p:cNvGrpSpPr/>
        <p:nvPr/>
      </p:nvGrpSpPr>
      <p:grpSpPr>
        <a:xfrm>
          <a:off x="0" y="0"/>
          <a:ext cx="0" cy="0"/>
          <a:chOff x="0" y="0"/>
          <a:chExt cx="0" cy="0"/>
        </a:xfrm>
      </p:grpSpPr>
      <p:pic>
        <p:nvPicPr>
          <p:cNvPr id="4" name="Picture 3" descr="A close up of a logo&#10;&#10;Description automatically generated">
            <a:extLst>
              <a:ext uri="{FF2B5EF4-FFF2-40B4-BE49-F238E27FC236}">
                <a16:creationId xmlns:a16="http://schemas.microsoft.com/office/drawing/2014/main" id="{2D50ED0F-8D2D-C045-9648-724BAEE07534}"/>
              </a:ext>
            </a:extLst>
          </p:cNvPr>
          <p:cNvPicPr>
            <a:picLocks noChangeAspect="1"/>
          </p:cNvPicPr>
          <p:nvPr userDrawn="1"/>
        </p:nvPicPr>
        <p:blipFill>
          <a:blip r:embed="rId2"/>
          <a:stretch>
            <a:fillRect/>
          </a:stretch>
        </p:blipFill>
        <p:spPr>
          <a:xfrm>
            <a:off x="0" y="0"/>
            <a:ext cx="12188952" cy="6863435"/>
          </a:xfrm>
          <a:prstGeom prst="rect">
            <a:avLst/>
          </a:prstGeom>
        </p:spPr>
      </p:pic>
      <p:sp>
        <p:nvSpPr>
          <p:cNvPr id="8" name="Slide Number Placeholder 7"/>
          <p:cNvSpPr>
            <a:spLocks noGrp="1"/>
          </p:cNvSpPr>
          <p:nvPr>
            <p:ph type="sldNum" sz="quarter" idx="10"/>
          </p:nvPr>
        </p:nvSpPr>
        <p:spPr/>
        <p:txBody>
          <a:bodyPr>
            <a:noAutofit/>
          </a:bodyPr>
          <a:lstStyle>
            <a:lvl1pPr>
              <a:defRPr b="0">
                <a:solidFill>
                  <a:schemeClr val="bg1"/>
                </a:solidFill>
              </a:defRPr>
            </a:lvl1pPr>
          </a:lstStyle>
          <a:p>
            <a:fld id="{6D6E361B-DFCA-824D-BA63-ADCED3B41986}" type="slidenum">
              <a:rPr lang="en-US" smtClean="0"/>
              <a:pPr/>
              <a:t>‹#›</a:t>
            </a:fld>
            <a:endParaRPr lang="en-US" dirty="0"/>
          </a:p>
        </p:txBody>
      </p:sp>
      <p:sp>
        <p:nvSpPr>
          <p:cNvPr id="10" name="Title 1"/>
          <p:cNvSpPr>
            <a:spLocks noGrp="1"/>
          </p:cNvSpPr>
          <p:nvPr>
            <p:ph type="title"/>
          </p:nvPr>
        </p:nvSpPr>
        <p:spPr>
          <a:xfrm>
            <a:off x="609600" y="2652913"/>
            <a:ext cx="11079480" cy="1864602"/>
          </a:xfrm>
        </p:spPr>
        <p:txBody>
          <a:bodyPr anchor="ctr">
            <a:noAutofit/>
          </a:bodyPr>
          <a:lstStyle>
            <a:lvl1pPr algn="l">
              <a:defRPr sz="6000">
                <a:solidFill>
                  <a:schemeClr val="bg1"/>
                </a:solidFill>
              </a:defRPr>
            </a:lvl1pPr>
          </a:lstStyle>
          <a:p>
            <a:r>
              <a:rPr lang="en-US" dirty="0"/>
              <a:t>Click to edit Master title style</a:t>
            </a:r>
          </a:p>
        </p:txBody>
      </p:sp>
      <p:sp>
        <p:nvSpPr>
          <p:cNvPr id="11" name="Text Placeholder 5">
            <a:extLst>
              <a:ext uri="{FF2B5EF4-FFF2-40B4-BE49-F238E27FC236}">
                <a16:creationId xmlns:a16="http://schemas.microsoft.com/office/drawing/2014/main" id="{0D9795C1-D152-B640-81E1-08A233E87147}"/>
              </a:ext>
            </a:extLst>
          </p:cNvPr>
          <p:cNvSpPr>
            <a:spLocks noGrp="1"/>
          </p:cNvSpPr>
          <p:nvPr>
            <p:ph type="body" sz="quarter" idx="16" hasCustomPrompt="1"/>
          </p:nvPr>
        </p:nvSpPr>
        <p:spPr>
          <a:xfrm>
            <a:off x="609600" y="2343786"/>
            <a:ext cx="11079479" cy="365760"/>
          </a:xfrm>
        </p:spPr>
        <p:txBody>
          <a:bodyPr>
            <a:noAutofit/>
          </a:bodyPr>
          <a:lstStyle>
            <a:lvl1pPr marL="0" indent="0">
              <a:buNone/>
              <a:defRPr sz="1800" b="1" cap="all" spc="170" baseline="0">
                <a:solidFill>
                  <a:schemeClr val="tx1"/>
                </a:solidFill>
              </a:defRPr>
            </a:lvl1pPr>
          </a:lstStyle>
          <a:p>
            <a:pPr lvl="0"/>
            <a:r>
              <a:rPr lang="en-US" dirty="0"/>
              <a:t>Subtitle</a:t>
            </a:r>
          </a:p>
        </p:txBody>
      </p:sp>
      <p:pic>
        <p:nvPicPr>
          <p:cNvPr id="14" name="Picture 13">
            <a:extLst>
              <a:ext uri="{FF2B5EF4-FFF2-40B4-BE49-F238E27FC236}">
                <a16:creationId xmlns:a16="http://schemas.microsoft.com/office/drawing/2014/main" id="{2588C864-1541-354E-B269-289D87805F9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09599" y="6064196"/>
            <a:ext cx="4112526" cy="443266"/>
          </a:xfrm>
          <a:prstGeom prst="rect">
            <a:avLst/>
          </a:prstGeom>
        </p:spPr>
      </p:pic>
      <p:pic>
        <p:nvPicPr>
          <p:cNvPr id="7" name="Picture 6" descr="A picture containing text, sign, clipart&#10;&#10;Description automatically generated">
            <a:extLst>
              <a:ext uri="{FF2B5EF4-FFF2-40B4-BE49-F238E27FC236}">
                <a16:creationId xmlns:a16="http://schemas.microsoft.com/office/drawing/2014/main" id="{C932A9A9-C352-204E-B48F-5B0382E50966}"/>
              </a:ext>
            </a:extLst>
          </p:cNvPr>
          <p:cNvPicPr>
            <a:picLocks noChangeAspect="1"/>
          </p:cNvPicPr>
          <p:nvPr userDrawn="1"/>
        </p:nvPicPr>
        <p:blipFill>
          <a:blip r:embed="rId4"/>
          <a:stretch>
            <a:fillRect/>
          </a:stretch>
        </p:blipFill>
        <p:spPr>
          <a:xfrm>
            <a:off x="4998471" y="6018502"/>
            <a:ext cx="893916" cy="443931"/>
          </a:xfrm>
          <a:prstGeom prst="rect">
            <a:avLst/>
          </a:prstGeom>
        </p:spPr>
      </p:pic>
    </p:spTree>
    <p:extLst>
      <p:ext uri="{BB962C8B-B14F-4D97-AF65-F5344CB8AC3E}">
        <p14:creationId xmlns:p14="http://schemas.microsoft.com/office/powerpoint/2010/main" val="381800042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0_Divider A">
    <p:spTree>
      <p:nvGrpSpPr>
        <p:cNvPr id="1" name=""/>
        <p:cNvGrpSpPr/>
        <p:nvPr/>
      </p:nvGrpSpPr>
      <p:grpSpPr>
        <a:xfrm>
          <a:off x="0" y="0"/>
          <a:ext cx="0" cy="0"/>
          <a:chOff x="0" y="0"/>
          <a:chExt cx="0" cy="0"/>
        </a:xfrm>
      </p:grpSpPr>
      <p:pic>
        <p:nvPicPr>
          <p:cNvPr id="3" name="Picture 2" descr="A picture containing bottle, holding, woman, red&#10;&#10;Description automatically generated">
            <a:extLst>
              <a:ext uri="{FF2B5EF4-FFF2-40B4-BE49-F238E27FC236}">
                <a16:creationId xmlns:a16="http://schemas.microsoft.com/office/drawing/2014/main" id="{D51BA315-711E-B647-BFF8-E74D17570E60}"/>
              </a:ext>
            </a:extLst>
          </p:cNvPr>
          <p:cNvPicPr>
            <a:picLocks noChangeAspect="1"/>
          </p:cNvPicPr>
          <p:nvPr userDrawn="1"/>
        </p:nvPicPr>
        <p:blipFill>
          <a:blip r:embed="rId2"/>
          <a:stretch>
            <a:fillRect/>
          </a:stretch>
        </p:blipFill>
        <p:spPr>
          <a:xfrm>
            <a:off x="0" y="0"/>
            <a:ext cx="12192000" cy="6863435"/>
          </a:xfrm>
          <a:prstGeom prst="rect">
            <a:avLst/>
          </a:prstGeom>
        </p:spPr>
      </p:pic>
      <p:sp>
        <p:nvSpPr>
          <p:cNvPr id="8" name="Slide Number Placeholder 7"/>
          <p:cNvSpPr>
            <a:spLocks noGrp="1"/>
          </p:cNvSpPr>
          <p:nvPr>
            <p:ph type="sldNum" sz="quarter" idx="10"/>
          </p:nvPr>
        </p:nvSpPr>
        <p:spPr/>
        <p:txBody>
          <a:bodyPr>
            <a:noAutofit/>
          </a:bodyPr>
          <a:lstStyle>
            <a:lvl1pPr>
              <a:defRPr b="0">
                <a:solidFill>
                  <a:schemeClr val="bg1"/>
                </a:solidFill>
              </a:defRPr>
            </a:lvl1pPr>
          </a:lstStyle>
          <a:p>
            <a:fld id="{6D6E361B-DFCA-824D-BA63-ADCED3B41986}" type="slidenum">
              <a:rPr lang="en-US" smtClean="0"/>
              <a:pPr/>
              <a:t>‹#›</a:t>
            </a:fld>
            <a:endParaRPr lang="en-US" dirty="0"/>
          </a:p>
        </p:txBody>
      </p:sp>
      <p:sp>
        <p:nvSpPr>
          <p:cNvPr id="10" name="Title 1"/>
          <p:cNvSpPr>
            <a:spLocks noGrp="1"/>
          </p:cNvSpPr>
          <p:nvPr>
            <p:ph type="title"/>
          </p:nvPr>
        </p:nvSpPr>
        <p:spPr>
          <a:xfrm>
            <a:off x="609600" y="2652913"/>
            <a:ext cx="11079480" cy="1864602"/>
          </a:xfrm>
        </p:spPr>
        <p:txBody>
          <a:bodyPr anchor="ctr">
            <a:noAutofit/>
          </a:bodyPr>
          <a:lstStyle>
            <a:lvl1pPr algn="l">
              <a:defRPr sz="6000">
                <a:solidFill>
                  <a:schemeClr val="bg1"/>
                </a:solidFill>
              </a:defRPr>
            </a:lvl1pPr>
          </a:lstStyle>
          <a:p>
            <a:r>
              <a:rPr lang="en-US" dirty="0"/>
              <a:t>Click to edit Master title style</a:t>
            </a:r>
          </a:p>
        </p:txBody>
      </p:sp>
      <p:sp>
        <p:nvSpPr>
          <p:cNvPr id="11" name="Text Placeholder 5">
            <a:extLst>
              <a:ext uri="{FF2B5EF4-FFF2-40B4-BE49-F238E27FC236}">
                <a16:creationId xmlns:a16="http://schemas.microsoft.com/office/drawing/2014/main" id="{0D9795C1-D152-B640-81E1-08A233E87147}"/>
              </a:ext>
            </a:extLst>
          </p:cNvPr>
          <p:cNvSpPr>
            <a:spLocks noGrp="1"/>
          </p:cNvSpPr>
          <p:nvPr>
            <p:ph type="body" sz="quarter" idx="16" hasCustomPrompt="1"/>
          </p:nvPr>
        </p:nvSpPr>
        <p:spPr>
          <a:xfrm>
            <a:off x="609600" y="2343786"/>
            <a:ext cx="11079479" cy="365760"/>
          </a:xfrm>
        </p:spPr>
        <p:txBody>
          <a:bodyPr>
            <a:noAutofit/>
          </a:bodyPr>
          <a:lstStyle>
            <a:lvl1pPr marL="0" indent="0">
              <a:buNone/>
              <a:defRPr sz="1800" b="1" cap="all" spc="170" baseline="0">
                <a:solidFill>
                  <a:schemeClr val="accent5"/>
                </a:solidFill>
              </a:defRPr>
            </a:lvl1pPr>
          </a:lstStyle>
          <a:p>
            <a:pPr lvl="0"/>
            <a:r>
              <a:rPr lang="en-US" dirty="0"/>
              <a:t>Subtitle</a:t>
            </a:r>
          </a:p>
        </p:txBody>
      </p:sp>
      <p:pic>
        <p:nvPicPr>
          <p:cNvPr id="14" name="Picture 13">
            <a:extLst>
              <a:ext uri="{FF2B5EF4-FFF2-40B4-BE49-F238E27FC236}">
                <a16:creationId xmlns:a16="http://schemas.microsoft.com/office/drawing/2014/main" id="{2588C864-1541-354E-B269-289D87805F9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09600" y="6064210"/>
            <a:ext cx="4112381" cy="443250"/>
          </a:xfrm>
          <a:prstGeom prst="rect">
            <a:avLst/>
          </a:prstGeom>
        </p:spPr>
      </p:pic>
      <p:pic>
        <p:nvPicPr>
          <p:cNvPr id="7" name="Picture 6" descr="A picture containing text, sign, clipart&#10;&#10;Description automatically generated">
            <a:extLst>
              <a:ext uri="{FF2B5EF4-FFF2-40B4-BE49-F238E27FC236}">
                <a16:creationId xmlns:a16="http://schemas.microsoft.com/office/drawing/2014/main" id="{B24D25C2-6650-8947-AE87-988D3FDFAA1C}"/>
              </a:ext>
            </a:extLst>
          </p:cNvPr>
          <p:cNvPicPr>
            <a:picLocks noChangeAspect="1"/>
          </p:cNvPicPr>
          <p:nvPr userDrawn="1"/>
        </p:nvPicPr>
        <p:blipFill>
          <a:blip r:embed="rId4"/>
          <a:stretch>
            <a:fillRect/>
          </a:stretch>
        </p:blipFill>
        <p:spPr>
          <a:xfrm>
            <a:off x="4998471" y="6018502"/>
            <a:ext cx="893916" cy="443931"/>
          </a:xfrm>
          <a:prstGeom prst="rect">
            <a:avLst/>
          </a:prstGeom>
        </p:spPr>
      </p:pic>
    </p:spTree>
    <p:extLst>
      <p:ext uri="{BB962C8B-B14F-4D97-AF65-F5344CB8AC3E}">
        <p14:creationId xmlns:p14="http://schemas.microsoft.com/office/powerpoint/2010/main" val="148062165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4_Divider A">
    <p:spTree>
      <p:nvGrpSpPr>
        <p:cNvPr id="1" name=""/>
        <p:cNvGrpSpPr/>
        <p:nvPr/>
      </p:nvGrpSpPr>
      <p:grpSpPr>
        <a:xfrm>
          <a:off x="0" y="0"/>
          <a:ext cx="0" cy="0"/>
          <a:chOff x="0" y="0"/>
          <a:chExt cx="0" cy="0"/>
        </a:xfrm>
      </p:grpSpPr>
      <p:pic>
        <p:nvPicPr>
          <p:cNvPr id="3" name="Picture 2" descr="A close up of a sign&#10;&#10;Description automatically generated">
            <a:extLst>
              <a:ext uri="{FF2B5EF4-FFF2-40B4-BE49-F238E27FC236}">
                <a16:creationId xmlns:a16="http://schemas.microsoft.com/office/drawing/2014/main" id="{E717C574-6EA0-9043-8B8B-BB5CF7ED8E14}"/>
              </a:ext>
            </a:extLst>
          </p:cNvPr>
          <p:cNvPicPr>
            <a:picLocks noChangeAspect="1"/>
          </p:cNvPicPr>
          <p:nvPr userDrawn="1"/>
        </p:nvPicPr>
        <p:blipFill>
          <a:blip r:embed="rId2"/>
          <a:stretch>
            <a:fillRect/>
          </a:stretch>
        </p:blipFill>
        <p:spPr>
          <a:xfrm>
            <a:off x="0" y="0"/>
            <a:ext cx="12225528" cy="6876860"/>
          </a:xfrm>
          <a:prstGeom prst="rect">
            <a:avLst/>
          </a:prstGeom>
        </p:spPr>
      </p:pic>
      <p:sp>
        <p:nvSpPr>
          <p:cNvPr id="8" name="Slide Number Placeholder 7"/>
          <p:cNvSpPr>
            <a:spLocks noGrp="1"/>
          </p:cNvSpPr>
          <p:nvPr>
            <p:ph type="sldNum" sz="quarter" idx="10"/>
          </p:nvPr>
        </p:nvSpPr>
        <p:spPr/>
        <p:txBody>
          <a:bodyPr/>
          <a:lstStyle>
            <a:lvl1pPr>
              <a:defRPr b="0">
                <a:solidFill>
                  <a:schemeClr val="bg1"/>
                </a:solidFill>
              </a:defRPr>
            </a:lvl1pPr>
          </a:lstStyle>
          <a:p>
            <a:fld id="{6D6E361B-DFCA-824D-BA63-ADCED3B41986}" type="slidenum">
              <a:rPr lang="en-US" smtClean="0"/>
              <a:pPr/>
              <a:t>‹#›</a:t>
            </a:fld>
            <a:endParaRPr lang="en-US" dirty="0"/>
          </a:p>
        </p:txBody>
      </p:sp>
      <p:sp>
        <p:nvSpPr>
          <p:cNvPr id="10" name="Title 1"/>
          <p:cNvSpPr>
            <a:spLocks noGrp="1"/>
          </p:cNvSpPr>
          <p:nvPr>
            <p:ph type="title"/>
          </p:nvPr>
        </p:nvSpPr>
        <p:spPr>
          <a:xfrm>
            <a:off x="2175164" y="2528217"/>
            <a:ext cx="9513916" cy="1864602"/>
          </a:xfrm>
        </p:spPr>
        <p:txBody>
          <a:bodyPr anchor="ctr">
            <a:normAutofit/>
          </a:bodyPr>
          <a:lstStyle>
            <a:lvl1pPr algn="l">
              <a:defRPr sz="6000">
                <a:solidFill>
                  <a:schemeClr val="bg1"/>
                </a:solidFill>
              </a:defRPr>
            </a:lvl1pPr>
          </a:lstStyle>
          <a:p>
            <a:r>
              <a:rPr lang="en-US" dirty="0"/>
              <a:t>Click to edit Master title style</a:t>
            </a:r>
          </a:p>
        </p:txBody>
      </p:sp>
      <p:sp>
        <p:nvSpPr>
          <p:cNvPr id="11" name="Text Placeholder 5">
            <a:extLst>
              <a:ext uri="{FF2B5EF4-FFF2-40B4-BE49-F238E27FC236}">
                <a16:creationId xmlns:a16="http://schemas.microsoft.com/office/drawing/2014/main" id="{0D9795C1-D152-B640-81E1-08A233E87147}"/>
              </a:ext>
            </a:extLst>
          </p:cNvPr>
          <p:cNvSpPr>
            <a:spLocks noGrp="1"/>
          </p:cNvSpPr>
          <p:nvPr>
            <p:ph type="body" sz="quarter" idx="16" hasCustomPrompt="1"/>
          </p:nvPr>
        </p:nvSpPr>
        <p:spPr>
          <a:xfrm>
            <a:off x="2175164" y="2219090"/>
            <a:ext cx="9513915" cy="365760"/>
          </a:xfrm>
        </p:spPr>
        <p:txBody>
          <a:bodyPr>
            <a:normAutofit/>
          </a:bodyPr>
          <a:lstStyle>
            <a:lvl1pPr marL="0" indent="0">
              <a:buNone/>
              <a:defRPr sz="1800" b="1" cap="all" spc="170" baseline="0">
                <a:solidFill>
                  <a:schemeClr val="accent5"/>
                </a:solidFill>
              </a:defRPr>
            </a:lvl1pPr>
          </a:lstStyle>
          <a:p>
            <a:pPr lvl="0"/>
            <a:r>
              <a:rPr lang="en-US" dirty="0"/>
              <a:t>Subtitle</a:t>
            </a:r>
          </a:p>
        </p:txBody>
      </p:sp>
      <p:pic>
        <p:nvPicPr>
          <p:cNvPr id="14" name="Picture 13">
            <a:extLst>
              <a:ext uri="{FF2B5EF4-FFF2-40B4-BE49-F238E27FC236}">
                <a16:creationId xmlns:a16="http://schemas.microsoft.com/office/drawing/2014/main" id="{2588C864-1541-354E-B269-289D87805F9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09600" y="6063688"/>
            <a:ext cx="4117219" cy="443772"/>
          </a:xfrm>
          <a:prstGeom prst="rect">
            <a:avLst/>
          </a:prstGeom>
        </p:spPr>
      </p:pic>
      <p:pic>
        <p:nvPicPr>
          <p:cNvPr id="7" name="Picture 6" descr="A picture containing text, sign, clipart&#10;&#10;Description automatically generated">
            <a:extLst>
              <a:ext uri="{FF2B5EF4-FFF2-40B4-BE49-F238E27FC236}">
                <a16:creationId xmlns:a16="http://schemas.microsoft.com/office/drawing/2014/main" id="{2A7B660F-92F5-6B4B-955E-89BAABECF047}"/>
              </a:ext>
            </a:extLst>
          </p:cNvPr>
          <p:cNvPicPr>
            <a:picLocks noChangeAspect="1"/>
          </p:cNvPicPr>
          <p:nvPr userDrawn="1"/>
        </p:nvPicPr>
        <p:blipFill>
          <a:blip r:embed="rId4"/>
          <a:stretch>
            <a:fillRect/>
          </a:stretch>
        </p:blipFill>
        <p:spPr>
          <a:xfrm>
            <a:off x="4998471" y="6018502"/>
            <a:ext cx="893916" cy="443931"/>
          </a:xfrm>
          <a:prstGeom prst="rect">
            <a:avLst/>
          </a:prstGeom>
        </p:spPr>
      </p:pic>
    </p:spTree>
    <p:extLst>
      <p:ext uri="{BB962C8B-B14F-4D97-AF65-F5344CB8AC3E}">
        <p14:creationId xmlns:p14="http://schemas.microsoft.com/office/powerpoint/2010/main" val="136477626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ntent A">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a:xfrm>
            <a:off x="8981185" y="6216212"/>
            <a:ext cx="2707895" cy="246221"/>
          </a:xfrm>
        </p:spPr>
        <p:txBody>
          <a:bodyPr>
            <a:noAutofit/>
          </a:bodyPr>
          <a:lstStyle>
            <a:lvl1pPr>
              <a:defRPr lang="en-US" sz="1200" b="0" kern="1200" smtClean="0">
                <a:solidFill>
                  <a:schemeClr val="bg2">
                    <a:lumMod val="75000"/>
                  </a:schemeClr>
                </a:solidFill>
                <a:latin typeface="+mn-lt"/>
                <a:ea typeface="+mn-ea"/>
                <a:cs typeface="+mn-cs"/>
              </a:defRPr>
            </a:lvl1pPr>
          </a:lstStyle>
          <a:p>
            <a:fld id="{6D6E361B-DFCA-824D-BA63-ADCED3B41986}" type="slidenum">
              <a:rPr lang="en-US" smtClean="0"/>
              <a:pPr/>
              <a:t>‹#›</a:t>
            </a:fld>
            <a:endParaRPr lang="en-US" dirty="0"/>
          </a:p>
        </p:txBody>
      </p:sp>
      <p:sp>
        <p:nvSpPr>
          <p:cNvPr id="26" name="Title 16"/>
          <p:cNvSpPr>
            <a:spLocks noGrp="1"/>
          </p:cNvSpPr>
          <p:nvPr>
            <p:ph type="title"/>
          </p:nvPr>
        </p:nvSpPr>
        <p:spPr>
          <a:xfrm>
            <a:off x="499176" y="969823"/>
            <a:ext cx="11189904" cy="723900"/>
          </a:xfrm>
        </p:spPr>
        <p:txBody>
          <a:bodyPr>
            <a:noAutofit/>
          </a:bodyPr>
          <a:lstStyle>
            <a:lvl1pPr>
              <a:defRPr b="0"/>
            </a:lvl1pPr>
          </a:lstStyle>
          <a:p>
            <a:r>
              <a:rPr lang="en-US" dirty="0"/>
              <a:t>Click to edit Master title style</a:t>
            </a:r>
          </a:p>
        </p:txBody>
      </p:sp>
      <p:sp>
        <p:nvSpPr>
          <p:cNvPr id="28" name="Content Placeholder 7"/>
          <p:cNvSpPr>
            <a:spLocks noGrp="1"/>
          </p:cNvSpPr>
          <p:nvPr>
            <p:ph sz="quarter" idx="15"/>
          </p:nvPr>
        </p:nvSpPr>
        <p:spPr>
          <a:xfrm>
            <a:off x="499174" y="2208807"/>
            <a:ext cx="11189905" cy="3533182"/>
          </a:xfrm>
        </p:spPr>
        <p:txBody>
          <a:bodyPr>
            <a:noAutofit/>
          </a:bodyPr>
          <a:lstStyle>
            <a:lvl1pPr marL="231775" indent="-231775">
              <a:spcBef>
                <a:spcPts val="1200"/>
              </a:spcBef>
              <a:buSzPct val="100000"/>
              <a:buFont typeface="Arial" panose="020B0604020202020204" pitchFamily="34" charset="0"/>
              <a:buChar char="•"/>
              <a:tabLst/>
              <a:defRPr sz="2400"/>
            </a:lvl1pPr>
            <a:lvl2pPr>
              <a:spcBef>
                <a:spcPts val="1200"/>
              </a:spcBef>
              <a:defRPr sz="2000"/>
            </a:lvl2pPr>
            <a:lvl3pPr>
              <a:spcBef>
                <a:spcPts val="1200"/>
              </a:spcBef>
              <a:defRPr sz="1800"/>
            </a:lvl3pPr>
            <a:lvl4pPr>
              <a:spcBef>
                <a:spcPts val="1200"/>
              </a:spcBef>
              <a:defRPr/>
            </a:lvl4pPr>
            <a:lvl5pPr>
              <a:spcBef>
                <a:spcPts val="12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a:extLst>
              <a:ext uri="{FF2B5EF4-FFF2-40B4-BE49-F238E27FC236}">
                <a16:creationId xmlns:a16="http://schemas.microsoft.com/office/drawing/2014/main" id="{6B65FB38-CF8E-EC49-9B9C-9C905814BC92}"/>
              </a:ext>
            </a:extLst>
          </p:cNvPr>
          <p:cNvSpPr>
            <a:spLocks noGrp="1"/>
          </p:cNvSpPr>
          <p:nvPr>
            <p:ph type="body" sz="quarter" idx="16" hasCustomPrompt="1"/>
          </p:nvPr>
        </p:nvSpPr>
        <p:spPr>
          <a:xfrm>
            <a:off x="513801" y="626917"/>
            <a:ext cx="11190288" cy="246221"/>
          </a:xfrm>
        </p:spPr>
        <p:txBody>
          <a:bodyPr>
            <a:noAutofit/>
          </a:bodyPr>
          <a:lstStyle>
            <a:lvl1pPr marL="0" indent="0">
              <a:buNone/>
              <a:defRPr sz="1800" b="1" i="0" cap="all" spc="17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Subtitle</a:t>
            </a:r>
          </a:p>
        </p:txBody>
      </p:sp>
      <p:pic>
        <p:nvPicPr>
          <p:cNvPr id="7" name="Picture 6" descr="A picture containing text, sign, clipart&#10;&#10;Description automatically generated">
            <a:extLst>
              <a:ext uri="{FF2B5EF4-FFF2-40B4-BE49-F238E27FC236}">
                <a16:creationId xmlns:a16="http://schemas.microsoft.com/office/drawing/2014/main" id="{B79C3F0D-9BCA-754D-8754-A1ACAD1BFD44}"/>
              </a:ext>
            </a:extLst>
          </p:cNvPr>
          <p:cNvPicPr>
            <a:picLocks noChangeAspect="1"/>
          </p:cNvPicPr>
          <p:nvPr userDrawn="1"/>
        </p:nvPicPr>
        <p:blipFill>
          <a:blip r:embed="rId2"/>
          <a:stretch>
            <a:fillRect/>
          </a:stretch>
        </p:blipFill>
        <p:spPr>
          <a:xfrm>
            <a:off x="5495182" y="6009117"/>
            <a:ext cx="893916" cy="443931"/>
          </a:xfrm>
          <a:prstGeom prst="rect">
            <a:avLst/>
          </a:prstGeom>
        </p:spPr>
      </p:pic>
    </p:spTree>
    <p:extLst>
      <p:ext uri="{BB962C8B-B14F-4D97-AF65-F5344CB8AC3E}">
        <p14:creationId xmlns:p14="http://schemas.microsoft.com/office/powerpoint/2010/main" val="1153497270"/>
      </p:ext>
    </p:extLst>
  </p:cSld>
  <p:clrMapOvr>
    <a:masterClrMapping/>
  </p:clrMapOvr>
  <p:extLst>
    <p:ext uri="{DCECCB84-F9BA-43D5-87BE-67443E8EF086}">
      <p15:sldGuideLst xmlns:p15="http://schemas.microsoft.com/office/powerpoint/2012/main"/>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Content A">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A62234E-21A0-514E-A049-519425968D76}"/>
              </a:ext>
            </a:extLst>
          </p:cNvPr>
          <p:cNvSpPr/>
          <p:nvPr userDrawn="1"/>
        </p:nvSpPr>
        <p:spPr>
          <a:xfrm>
            <a:off x="8866909" y="4544291"/>
            <a:ext cx="3325091" cy="23137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3" name="Slide Number Placeholder 2"/>
          <p:cNvSpPr>
            <a:spLocks noGrp="1"/>
          </p:cNvSpPr>
          <p:nvPr>
            <p:ph type="sldNum" sz="quarter" idx="10"/>
          </p:nvPr>
        </p:nvSpPr>
        <p:spPr>
          <a:xfrm>
            <a:off x="8981185" y="6216212"/>
            <a:ext cx="2707895" cy="246221"/>
          </a:xfrm>
        </p:spPr>
        <p:txBody>
          <a:bodyPr>
            <a:noAutofit/>
          </a:bodyPr>
          <a:lstStyle>
            <a:lvl1pPr>
              <a:defRPr lang="en-US" sz="1200" b="0" kern="1200" smtClean="0">
                <a:solidFill>
                  <a:schemeClr val="bg2">
                    <a:lumMod val="75000"/>
                  </a:schemeClr>
                </a:solidFill>
                <a:latin typeface="+mn-lt"/>
                <a:ea typeface="+mn-ea"/>
                <a:cs typeface="+mn-cs"/>
              </a:defRPr>
            </a:lvl1pPr>
          </a:lstStyle>
          <a:p>
            <a:fld id="{6D6E361B-DFCA-824D-BA63-ADCED3B41986}" type="slidenum">
              <a:rPr lang="en-US" smtClean="0"/>
              <a:pPr/>
              <a:t>‹#›</a:t>
            </a:fld>
            <a:endParaRPr lang="en-US" dirty="0"/>
          </a:p>
        </p:txBody>
      </p:sp>
      <p:sp>
        <p:nvSpPr>
          <p:cNvPr id="26" name="Title 16"/>
          <p:cNvSpPr>
            <a:spLocks noGrp="1"/>
          </p:cNvSpPr>
          <p:nvPr>
            <p:ph type="title"/>
          </p:nvPr>
        </p:nvSpPr>
        <p:spPr>
          <a:xfrm>
            <a:off x="499176" y="969825"/>
            <a:ext cx="11189904" cy="723899"/>
          </a:xfrm>
        </p:spPr>
        <p:txBody>
          <a:bodyPr>
            <a:noAutofit/>
          </a:bodyPr>
          <a:lstStyle/>
          <a:p>
            <a:r>
              <a:rPr lang="en-US" dirty="0"/>
              <a:t>Click to edit Master title style</a:t>
            </a:r>
          </a:p>
        </p:txBody>
      </p:sp>
      <p:sp>
        <p:nvSpPr>
          <p:cNvPr id="6" name="Text Placeholder 5">
            <a:extLst>
              <a:ext uri="{FF2B5EF4-FFF2-40B4-BE49-F238E27FC236}">
                <a16:creationId xmlns:a16="http://schemas.microsoft.com/office/drawing/2014/main" id="{6B65FB38-CF8E-EC49-9B9C-9C905814BC92}"/>
              </a:ext>
            </a:extLst>
          </p:cNvPr>
          <p:cNvSpPr>
            <a:spLocks noGrp="1"/>
          </p:cNvSpPr>
          <p:nvPr>
            <p:ph type="body" sz="quarter" idx="16" hasCustomPrompt="1"/>
          </p:nvPr>
        </p:nvSpPr>
        <p:spPr>
          <a:xfrm>
            <a:off x="513485" y="626912"/>
            <a:ext cx="11190288" cy="228600"/>
          </a:xfrm>
        </p:spPr>
        <p:txBody>
          <a:bodyPr>
            <a:noAutofit/>
          </a:bodyPr>
          <a:lstStyle>
            <a:lvl1pPr marL="0" indent="0">
              <a:buNone/>
              <a:defRPr sz="1800" b="1" cap="all" spc="170" baseline="0">
                <a:solidFill>
                  <a:schemeClr val="accent1"/>
                </a:solidFill>
              </a:defRPr>
            </a:lvl1pPr>
          </a:lstStyle>
          <a:p>
            <a:pPr lvl="0"/>
            <a:r>
              <a:rPr lang="en-US" dirty="0"/>
              <a:t>Subtitle</a:t>
            </a:r>
          </a:p>
        </p:txBody>
      </p:sp>
      <p:sp>
        <p:nvSpPr>
          <p:cNvPr id="4" name="Table Placeholder 3">
            <a:extLst>
              <a:ext uri="{FF2B5EF4-FFF2-40B4-BE49-F238E27FC236}">
                <a16:creationId xmlns:a16="http://schemas.microsoft.com/office/drawing/2014/main" id="{C98C1B8D-FFEF-2242-B9B5-3F30CF41DD56}"/>
              </a:ext>
            </a:extLst>
          </p:cNvPr>
          <p:cNvSpPr>
            <a:spLocks noGrp="1"/>
          </p:cNvSpPr>
          <p:nvPr>
            <p:ph type="tbl" sz="quarter" idx="17"/>
          </p:nvPr>
        </p:nvSpPr>
        <p:spPr>
          <a:xfrm>
            <a:off x="609600" y="2209800"/>
            <a:ext cx="10972800" cy="4000500"/>
          </a:xfrm>
        </p:spPr>
        <p:txBody>
          <a:bodyPr>
            <a:noAutofit/>
          </a:bodyPr>
          <a:lstStyle/>
          <a:p>
            <a:endParaRPr lang="en-US" dirty="0"/>
          </a:p>
        </p:txBody>
      </p:sp>
      <p:pic>
        <p:nvPicPr>
          <p:cNvPr id="7" name="Picture 6" descr="A picture containing text, sign, clipart&#10;&#10;Description automatically generated">
            <a:extLst>
              <a:ext uri="{FF2B5EF4-FFF2-40B4-BE49-F238E27FC236}">
                <a16:creationId xmlns:a16="http://schemas.microsoft.com/office/drawing/2014/main" id="{AB6D0348-6C99-FD42-A8CA-A5ABEDEC80B2}"/>
              </a:ext>
            </a:extLst>
          </p:cNvPr>
          <p:cNvPicPr>
            <a:picLocks noChangeAspect="1"/>
          </p:cNvPicPr>
          <p:nvPr userDrawn="1"/>
        </p:nvPicPr>
        <p:blipFill>
          <a:blip r:embed="rId2"/>
          <a:stretch>
            <a:fillRect/>
          </a:stretch>
        </p:blipFill>
        <p:spPr>
          <a:xfrm>
            <a:off x="5495182" y="6009117"/>
            <a:ext cx="893916" cy="443931"/>
          </a:xfrm>
          <a:prstGeom prst="rect">
            <a:avLst/>
          </a:prstGeom>
        </p:spPr>
      </p:pic>
    </p:spTree>
    <p:extLst>
      <p:ext uri="{BB962C8B-B14F-4D97-AF65-F5344CB8AC3E}">
        <p14:creationId xmlns:p14="http://schemas.microsoft.com/office/powerpoint/2010/main" val="1792076864"/>
      </p:ext>
    </p:extLst>
  </p:cSld>
  <p:clrMapOvr>
    <a:masterClrMapping/>
  </p:clrMapOvr>
  <p:extLst>
    <p:ext uri="{DCECCB84-F9BA-43D5-87BE-67443E8EF086}">
      <p15:sldGuideLst xmlns:p15="http://schemas.microsoft.com/office/powerpoint/2012/main">
        <p15:guide id="1" orient="horz" pos="1392" userDrawn="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ent B">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noAutofit/>
          </a:bodyPr>
          <a:lstStyle>
            <a:lvl1pPr>
              <a:defRPr lang="en-US" sz="1200" b="0" kern="1200" smtClean="0">
                <a:solidFill>
                  <a:schemeClr val="bg2">
                    <a:lumMod val="75000"/>
                  </a:schemeClr>
                </a:solidFill>
                <a:latin typeface="+mn-lt"/>
                <a:ea typeface="+mn-ea"/>
                <a:cs typeface="+mn-cs"/>
              </a:defRPr>
            </a:lvl1pPr>
          </a:lstStyle>
          <a:p>
            <a:fld id="{6D6E361B-DFCA-824D-BA63-ADCED3B41986}" type="slidenum">
              <a:rPr lang="en-US" smtClean="0"/>
              <a:pPr/>
              <a:t>‹#›</a:t>
            </a:fld>
            <a:endParaRPr lang="en-US" dirty="0"/>
          </a:p>
        </p:txBody>
      </p:sp>
      <p:sp>
        <p:nvSpPr>
          <p:cNvPr id="5" name="Title 16"/>
          <p:cNvSpPr>
            <a:spLocks noGrp="1"/>
          </p:cNvSpPr>
          <p:nvPr>
            <p:ph type="title"/>
          </p:nvPr>
        </p:nvSpPr>
        <p:spPr>
          <a:xfrm>
            <a:off x="499176" y="969825"/>
            <a:ext cx="11189904" cy="723899"/>
          </a:xfrm>
        </p:spPr>
        <p:txBody>
          <a:bodyPr>
            <a:noAutofit/>
          </a:bodyPr>
          <a:lstStyle>
            <a:lvl1pPr>
              <a:defRPr b="0"/>
            </a:lvl1pPr>
          </a:lstStyle>
          <a:p>
            <a:r>
              <a:rPr lang="en-US" dirty="0"/>
              <a:t>Click to edit Master title style</a:t>
            </a:r>
          </a:p>
        </p:txBody>
      </p:sp>
      <p:sp>
        <p:nvSpPr>
          <p:cNvPr id="8" name="Content Placeholder 7"/>
          <p:cNvSpPr>
            <a:spLocks noGrp="1"/>
          </p:cNvSpPr>
          <p:nvPr>
            <p:ph sz="quarter" idx="14"/>
          </p:nvPr>
        </p:nvSpPr>
        <p:spPr>
          <a:xfrm>
            <a:off x="6256421" y="2208807"/>
            <a:ext cx="5418054" cy="3533182"/>
          </a:xfrm>
        </p:spPr>
        <p:txBody>
          <a:bodyPr>
            <a:noAutofit/>
          </a:bodyPr>
          <a:lstStyle>
            <a:lvl1pPr marL="231775" indent="-231775">
              <a:spcBef>
                <a:spcPts val="1200"/>
              </a:spcBef>
              <a:buSzPct val="100000"/>
              <a:buFont typeface="Arial" panose="020B0604020202020204" pitchFamily="34" charset="0"/>
              <a:buChar char="•"/>
              <a:defRPr/>
            </a:lvl1pPr>
            <a:lvl2pPr>
              <a:spcBef>
                <a:spcPts val="1200"/>
              </a:spcBef>
              <a:defRPr/>
            </a:lvl2pPr>
            <a:lvl3pPr>
              <a:spcBef>
                <a:spcPts val="1200"/>
              </a:spcBef>
              <a:defRPr/>
            </a:lvl3pPr>
            <a:lvl4pPr>
              <a:spcBef>
                <a:spcPts val="1200"/>
              </a:spcBef>
              <a:defRPr/>
            </a:lvl4pPr>
            <a:lvl5pPr>
              <a:spcBef>
                <a:spcPts val="12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7"/>
          <p:cNvSpPr>
            <a:spLocks noGrp="1"/>
          </p:cNvSpPr>
          <p:nvPr>
            <p:ph sz="quarter" idx="15"/>
          </p:nvPr>
        </p:nvSpPr>
        <p:spPr>
          <a:xfrm>
            <a:off x="499175" y="2208807"/>
            <a:ext cx="5418054" cy="3533182"/>
          </a:xfrm>
        </p:spPr>
        <p:txBody>
          <a:bodyPr>
            <a:noAutofit/>
          </a:bodyPr>
          <a:lstStyle>
            <a:lvl1pPr marL="231775" indent="-231775">
              <a:spcBef>
                <a:spcPts val="1200"/>
              </a:spcBef>
              <a:buSzPct val="100000"/>
              <a:buFont typeface="Arial" panose="020B0604020202020204" pitchFamily="34" charset="0"/>
              <a:buChar char="•"/>
              <a:defRPr lang="en-US" sz="2400" kern="1200" dirty="0">
                <a:solidFill>
                  <a:schemeClr val="bg2">
                    <a:lumMod val="25000"/>
                  </a:schemeClr>
                </a:solidFill>
                <a:latin typeface="Open Sans" panose="020B0606030504020204" pitchFamily="34" charset="0"/>
                <a:ea typeface="Open Sans" panose="020B0606030504020204" pitchFamily="34" charset="0"/>
                <a:cs typeface="Open Sans" panose="020B0606030504020204" pitchFamily="34" charset="0"/>
              </a:defRPr>
            </a:lvl1pPr>
            <a:lvl2pPr>
              <a:spcBef>
                <a:spcPts val="1200"/>
              </a:spcBef>
              <a:defRPr>
                <a:latin typeface="Open Sans" panose="020B0606030504020204" pitchFamily="34" charset="0"/>
                <a:ea typeface="Open Sans" panose="020B0606030504020204" pitchFamily="34" charset="0"/>
                <a:cs typeface="Open Sans" panose="020B0606030504020204" pitchFamily="34" charset="0"/>
              </a:defRPr>
            </a:lvl2pPr>
            <a:lvl3pPr>
              <a:spcBef>
                <a:spcPts val="1200"/>
              </a:spcBef>
              <a:defRPr>
                <a:latin typeface="Open Sans" panose="020B0606030504020204" pitchFamily="34" charset="0"/>
                <a:ea typeface="Open Sans" panose="020B0606030504020204" pitchFamily="34" charset="0"/>
                <a:cs typeface="Open Sans" panose="020B0606030504020204" pitchFamily="34" charset="0"/>
              </a:defRPr>
            </a:lvl3pPr>
            <a:lvl4pPr>
              <a:spcBef>
                <a:spcPts val="1200"/>
              </a:spcBef>
              <a:defRPr>
                <a:latin typeface="Open Sans" panose="020B0606030504020204" pitchFamily="34" charset="0"/>
                <a:ea typeface="Open Sans" panose="020B0606030504020204" pitchFamily="34" charset="0"/>
                <a:cs typeface="Open Sans" panose="020B0606030504020204" pitchFamily="34" charset="0"/>
              </a:defRPr>
            </a:lvl4pPr>
            <a:lvl5pPr>
              <a:spcBef>
                <a:spcPts val="1200"/>
              </a:spcBef>
              <a:defRPr>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Text Placeholder 5">
            <a:extLst>
              <a:ext uri="{FF2B5EF4-FFF2-40B4-BE49-F238E27FC236}">
                <a16:creationId xmlns:a16="http://schemas.microsoft.com/office/drawing/2014/main" id="{739BD23D-DE90-304B-892F-3F288C4E84D4}"/>
              </a:ext>
            </a:extLst>
          </p:cNvPr>
          <p:cNvSpPr>
            <a:spLocks noGrp="1"/>
          </p:cNvSpPr>
          <p:nvPr>
            <p:ph type="body" sz="quarter" idx="16" hasCustomPrompt="1"/>
          </p:nvPr>
        </p:nvSpPr>
        <p:spPr>
          <a:xfrm>
            <a:off x="513485" y="626913"/>
            <a:ext cx="11190288" cy="246221"/>
          </a:xfrm>
        </p:spPr>
        <p:txBody>
          <a:bodyPr>
            <a:noAutofit/>
          </a:bodyPr>
          <a:lstStyle>
            <a:lvl1pPr marL="0" indent="0">
              <a:buNone/>
              <a:defRPr sz="1800" b="1" cap="all" spc="170" baseline="0">
                <a:solidFill>
                  <a:schemeClr val="accent1"/>
                </a:solidFill>
              </a:defRPr>
            </a:lvl1pPr>
          </a:lstStyle>
          <a:p>
            <a:pPr lvl="0"/>
            <a:r>
              <a:rPr lang="en-US" dirty="0"/>
              <a:t>Subtitle</a:t>
            </a:r>
          </a:p>
        </p:txBody>
      </p:sp>
      <p:pic>
        <p:nvPicPr>
          <p:cNvPr id="7" name="Picture 6" descr="A picture containing text, sign, clipart&#10;&#10;Description automatically generated">
            <a:extLst>
              <a:ext uri="{FF2B5EF4-FFF2-40B4-BE49-F238E27FC236}">
                <a16:creationId xmlns:a16="http://schemas.microsoft.com/office/drawing/2014/main" id="{5871EBAA-34B9-0D42-8DB5-CBACC0D13E80}"/>
              </a:ext>
            </a:extLst>
          </p:cNvPr>
          <p:cNvPicPr>
            <a:picLocks noChangeAspect="1"/>
          </p:cNvPicPr>
          <p:nvPr userDrawn="1"/>
        </p:nvPicPr>
        <p:blipFill>
          <a:blip r:embed="rId2"/>
          <a:stretch>
            <a:fillRect/>
          </a:stretch>
        </p:blipFill>
        <p:spPr>
          <a:xfrm>
            <a:off x="5495182" y="6009117"/>
            <a:ext cx="893916" cy="443931"/>
          </a:xfrm>
          <a:prstGeom prst="rect">
            <a:avLst/>
          </a:prstGeom>
        </p:spPr>
      </p:pic>
    </p:spTree>
    <p:extLst>
      <p:ext uri="{BB962C8B-B14F-4D97-AF65-F5344CB8AC3E}">
        <p14:creationId xmlns:p14="http://schemas.microsoft.com/office/powerpoint/2010/main" val="156622460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ntent C">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noAutofit/>
          </a:bodyPr>
          <a:lstStyle>
            <a:lvl1pPr>
              <a:defRPr b="0">
                <a:solidFill>
                  <a:schemeClr val="bg1"/>
                </a:solidFill>
              </a:defRPr>
            </a:lvl1pPr>
          </a:lstStyle>
          <a:p>
            <a:fld id="{6D6E361B-DFCA-824D-BA63-ADCED3B41986}" type="slidenum">
              <a:rPr lang="en-US" smtClean="0"/>
              <a:pPr/>
              <a:t>‹#›</a:t>
            </a:fld>
            <a:endParaRPr lang="en-US" dirty="0"/>
          </a:p>
        </p:txBody>
      </p:sp>
      <p:sp>
        <p:nvSpPr>
          <p:cNvPr id="10" name="Text Placeholder 9"/>
          <p:cNvSpPr>
            <a:spLocks noGrp="1"/>
          </p:cNvSpPr>
          <p:nvPr>
            <p:ph type="body" sz="quarter" idx="11"/>
          </p:nvPr>
        </p:nvSpPr>
        <p:spPr>
          <a:xfrm>
            <a:off x="502920" y="2476500"/>
            <a:ext cx="5090946" cy="3265394"/>
          </a:xfrm>
        </p:spPr>
        <p:txBody>
          <a:bodyPr>
            <a:noAutofit/>
          </a:bodyPr>
          <a:lstStyle>
            <a:lvl1pPr marL="231775" indent="-231775">
              <a:spcBef>
                <a:spcPts val="1200"/>
              </a:spcBef>
              <a:buSzPct val="100000"/>
              <a:buFont typeface="Arial" panose="020B0604020202020204" pitchFamily="34" charset="0"/>
              <a:buChar char="•"/>
              <a:defRPr/>
            </a:lvl1pPr>
            <a:lvl2pPr>
              <a:spcBef>
                <a:spcPts val="1200"/>
              </a:spcBef>
              <a:defRPr/>
            </a:lvl2pPr>
            <a:lvl3pPr>
              <a:spcBef>
                <a:spcPts val="1200"/>
              </a:spcBef>
              <a:defRPr/>
            </a:lvl3pPr>
            <a:lvl4pPr>
              <a:spcBef>
                <a:spcPts val="1200"/>
              </a:spcBef>
              <a:defRPr/>
            </a:lvl4pPr>
            <a:lvl5pPr>
              <a:spcBef>
                <a:spcPts val="12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4" name="Title 16"/>
          <p:cNvSpPr>
            <a:spLocks noGrp="1"/>
          </p:cNvSpPr>
          <p:nvPr>
            <p:ph type="title"/>
          </p:nvPr>
        </p:nvSpPr>
        <p:spPr>
          <a:xfrm>
            <a:off x="499176" y="969815"/>
            <a:ext cx="5090946" cy="1134403"/>
          </a:xfrm>
        </p:spPr>
        <p:txBody>
          <a:bodyPr>
            <a:noAutofit/>
          </a:bodyPr>
          <a:lstStyle>
            <a:lvl1pPr>
              <a:defRPr b="0"/>
            </a:lvl1pPr>
          </a:lstStyle>
          <a:p>
            <a:r>
              <a:rPr lang="en-US" dirty="0"/>
              <a:t>Click to edit Master title style</a:t>
            </a:r>
          </a:p>
        </p:txBody>
      </p:sp>
      <p:sp>
        <p:nvSpPr>
          <p:cNvPr id="11" name="Text Placeholder 5">
            <a:extLst>
              <a:ext uri="{FF2B5EF4-FFF2-40B4-BE49-F238E27FC236}">
                <a16:creationId xmlns:a16="http://schemas.microsoft.com/office/drawing/2014/main" id="{6ACFB233-9B6C-F641-BC39-CD1AFE255B6D}"/>
              </a:ext>
            </a:extLst>
          </p:cNvPr>
          <p:cNvSpPr>
            <a:spLocks noGrp="1"/>
          </p:cNvSpPr>
          <p:nvPr>
            <p:ph type="body" sz="quarter" idx="16" hasCustomPrompt="1"/>
          </p:nvPr>
        </p:nvSpPr>
        <p:spPr>
          <a:xfrm>
            <a:off x="514480" y="635637"/>
            <a:ext cx="5090946" cy="219876"/>
          </a:xfrm>
        </p:spPr>
        <p:txBody>
          <a:bodyPr>
            <a:noAutofit/>
          </a:bodyPr>
          <a:lstStyle>
            <a:lvl1pPr marL="0" indent="0">
              <a:buNone/>
              <a:defRPr sz="1800" b="1" cap="all" spc="170" baseline="0">
                <a:solidFill>
                  <a:schemeClr val="accent1"/>
                </a:solidFill>
              </a:defRPr>
            </a:lvl1pPr>
          </a:lstStyle>
          <a:p>
            <a:pPr lvl="0"/>
            <a:r>
              <a:rPr lang="en-US" dirty="0"/>
              <a:t>Subtitle</a:t>
            </a:r>
          </a:p>
        </p:txBody>
      </p:sp>
      <p:sp>
        <p:nvSpPr>
          <p:cNvPr id="4" name="Picture Placeholder 3">
            <a:extLst>
              <a:ext uri="{FF2B5EF4-FFF2-40B4-BE49-F238E27FC236}">
                <a16:creationId xmlns:a16="http://schemas.microsoft.com/office/drawing/2014/main" id="{10356464-113D-D342-826A-338514AC33C2}"/>
              </a:ext>
            </a:extLst>
          </p:cNvPr>
          <p:cNvSpPr>
            <a:spLocks noGrp="1"/>
          </p:cNvSpPr>
          <p:nvPr>
            <p:ph type="pic" sz="quarter" idx="17"/>
          </p:nvPr>
        </p:nvSpPr>
        <p:spPr>
          <a:xfrm>
            <a:off x="6096000" y="0"/>
            <a:ext cx="6096000" cy="6858000"/>
          </a:xfrm>
        </p:spPr>
        <p:txBody>
          <a:bodyPr>
            <a:noAutofit/>
          </a:bodyPr>
          <a:lstStyle/>
          <a:p>
            <a:endParaRPr lang="en-US" dirty="0"/>
          </a:p>
        </p:txBody>
      </p:sp>
    </p:spTree>
    <p:extLst>
      <p:ext uri="{BB962C8B-B14F-4D97-AF65-F5344CB8AC3E}">
        <p14:creationId xmlns:p14="http://schemas.microsoft.com/office/powerpoint/2010/main" val="1964545992"/>
      </p:ext>
    </p:extLst>
  </p:cSld>
  <p:clrMapOvr>
    <a:masterClrMapping/>
  </p:clrMapOvr>
  <p:extLst>
    <p:ext uri="{DCECCB84-F9BA-43D5-87BE-67443E8EF086}">
      <p15:sldGuideLst xmlns:p15="http://schemas.microsoft.com/office/powerpoint/2012/main">
        <p15:guide id="1" orient="horz" pos="1560" userDrawn="1">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_Content C">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10356464-113D-D342-826A-338514AC33C2}"/>
              </a:ext>
            </a:extLst>
          </p:cNvPr>
          <p:cNvSpPr>
            <a:spLocks noGrp="1"/>
          </p:cNvSpPr>
          <p:nvPr>
            <p:ph type="pic" sz="quarter" idx="17"/>
          </p:nvPr>
        </p:nvSpPr>
        <p:spPr>
          <a:xfrm>
            <a:off x="0" y="0"/>
            <a:ext cx="6096000" cy="6858000"/>
          </a:xfrm>
        </p:spPr>
        <p:txBody>
          <a:bodyPr>
            <a:noAutofit/>
          </a:bodyPr>
          <a:lstStyle/>
          <a:p>
            <a:endParaRPr lang="en-US" dirty="0"/>
          </a:p>
        </p:txBody>
      </p:sp>
      <p:sp>
        <p:nvSpPr>
          <p:cNvPr id="3" name="Slide Number Placeholder 2"/>
          <p:cNvSpPr>
            <a:spLocks noGrp="1"/>
          </p:cNvSpPr>
          <p:nvPr>
            <p:ph type="sldNum" sz="quarter" idx="10"/>
          </p:nvPr>
        </p:nvSpPr>
        <p:spPr/>
        <p:txBody>
          <a:bodyPr>
            <a:noAutofit/>
          </a:bodyPr>
          <a:lstStyle>
            <a:lvl1pPr>
              <a:defRPr lang="en-US" sz="1200" b="0" kern="1200" smtClean="0">
                <a:solidFill>
                  <a:schemeClr val="bg2">
                    <a:lumMod val="75000"/>
                  </a:schemeClr>
                </a:solidFill>
                <a:latin typeface="+mn-lt"/>
                <a:ea typeface="+mn-ea"/>
                <a:cs typeface="+mn-cs"/>
              </a:defRPr>
            </a:lvl1pPr>
          </a:lstStyle>
          <a:p>
            <a:fld id="{6D6E361B-DFCA-824D-BA63-ADCED3B41986}" type="slidenum">
              <a:rPr lang="en-US" smtClean="0"/>
              <a:pPr/>
              <a:t>‹#›</a:t>
            </a:fld>
            <a:endParaRPr lang="en-US" dirty="0"/>
          </a:p>
        </p:txBody>
      </p:sp>
      <p:sp>
        <p:nvSpPr>
          <p:cNvPr id="10" name="Text Placeholder 9"/>
          <p:cNvSpPr>
            <a:spLocks noGrp="1"/>
          </p:cNvSpPr>
          <p:nvPr>
            <p:ph type="body" sz="quarter" idx="11"/>
          </p:nvPr>
        </p:nvSpPr>
        <p:spPr>
          <a:xfrm>
            <a:off x="6501931" y="2476500"/>
            <a:ext cx="5090946" cy="3265394"/>
          </a:xfrm>
        </p:spPr>
        <p:txBody>
          <a:bodyPr>
            <a:noAutofit/>
          </a:bodyPr>
          <a:lstStyle>
            <a:lvl1pPr marL="231775" indent="-231775">
              <a:spcBef>
                <a:spcPts val="1200"/>
              </a:spcBef>
              <a:buSzPct val="100000"/>
              <a:buFont typeface="Arial" panose="020B0604020202020204" pitchFamily="34" charset="0"/>
              <a:buChar char="•"/>
              <a:defRPr/>
            </a:lvl1pPr>
            <a:lvl2pPr>
              <a:spcBef>
                <a:spcPts val="1200"/>
              </a:spcBef>
              <a:defRPr/>
            </a:lvl2pPr>
            <a:lvl3pPr>
              <a:spcBef>
                <a:spcPts val="1200"/>
              </a:spcBef>
              <a:defRPr/>
            </a:lvl3pPr>
            <a:lvl4pPr>
              <a:spcBef>
                <a:spcPts val="1200"/>
              </a:spcBef>
              <a:defRPr/>
            </a:lvl4pPr>
            <a:lvl5pPr>
              <a:spcBef>
                <a:spcPts val="12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4" name="Title 16"/>
          <p:cNvSpPr>
            <a:spLocks noGrp="1"/>
          </p:cNvSpPr>
          <p:nvPr>
            <p:ph type="title"/>
          </p:nvPr>
        </p:nvSpPr>
        <p:spPr>
          <a:xfrm>
            <a:off x="6498187" y="969819"/>
            <a:ext cx="5093550" cy="1134403"/>
          </a:xfrm>
        </p:spPr>
        <p:txBody>
          <a:bodyPr>
            <a:noAutofit/>
          </a:bodyPr>
          <a:lstStyle>
            <a:lvl1pPr>
              <a:defRPr b="0"/>
            </a:lvl1pPr>
          </a:lstStyle>
          <a:p>
            <a:r>
              <a:rPr lang="en-US" dirty="0"/>
              <a:t>Click to edit Master title style</a:t>
            </a:r>
          </a:p>
        </p:txBody>
      </p:sp>
      <p:sp>
        <p:nvSpPr>
          <p:cNvPr id="11" name="Text Placeholder 5">
            <a:extLst>
              <a:ext uri="{FF2B5EF4-FFF2-40B4-BE49-F238E27FC236}">
                <a16:creationId xmlns:a16="http://schemas.microsoft.com/office/drawing/2014/main" id="{6ACFB233-9B6C-F641-BC39-CD1AFE255B6D}"/>
              </a:ext>
            </a:extLst>
          </p:cNvPr>
          <p:cNvSpPr>
            <a:spLocks noGrp="1"/>
          </p:cNvSpPr>
          <p:nvPr>
            <p:ph type="body" sz="quarter" idx="16" hasCustomPrompt="1"/>
          </p:nvPr>
        </p:nvSpPr>
        <p:spPr>
          <a:xfrm>
            <a:off x="6532411" y="621776"/>
            <a:ext cx="5090946" cy="246221"/>
          </a:xfrm>
        </p:spPr>
        <p:txBody>
          <a:bodyPr>
            <a:noAutofit/>
          </a:bodyPr>
          <a:lstStyle>
            <a:lvl1pPr marL="0" indent="0">
              <a:buNone/>
              <a:defRPr sz="1800" b="1" cap="all" spc="170" baseline="0">
                <a:solidFill>
                  <a:schemeClr val="accent1"/>
                </a:solidFill>
              </a:defRPr>
            </a:lvl1pPr>
          </a:lstStyle>
          <a:p>
            <a:pPr lvl="0"/>
            <a:r>
              <a:rPr lang="en-US" dirty="0"/>
              <a:t>Subtitle</a:t>
            </a:r>
          </a:p>
        </p:txBody>
      </p:sp>
    </p:spTree>
    <p:extLst>
      <p:ext uri="{BB962C8B-B14F-4D97-AF65-F5344CB8AC3E}">
        <p14:creationId xmlns:p14="http://schemas.microsoft.com/office/powerpoint/2010/main" val="479404883"/>
      </p:ext>
    </p:extLst>
  </p:cSld>
  <p:clrMapOvr>
    <a:masterClrMapping/>
  </p:clrMapOvr>
  <p:extLst>
    <p:ext uri="{DCECCB84-F9BA-43D5-87BE-67443E8EF086}">
      <p15:sldGuideLst xmlns:p15="http://schemas.microsoft.com/office/powerpoint/2012/main">
        <p15:guide id="1" orient="horz" pos="1560" userDrawn="1">
          <p15:clr>
            <a:srgbClr val="FBAE40"/>
          </p15:clr>
        </p15:guide>
        <p15:guide id="2" pos="4176" userDrawn="1">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Content C">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10356464-113D-D342-826A-338514AC33C2}"/>
              </a:ext>
            </a:extLst>
          </p:cNvPr>
          <p:cNvSpPr>
            <a:spLocks noGrp="1"/>
          </p:cNvSpPr>
          <p:nvPr>
            <p:ph type="pic" sz="quarter" idx="17"/>
          </p:nvPr>
        </p:nvSpPr>
        <p:spPr>
          <a:xfrm>
            <a:off x="0" y="0"/>
            <a:ext cx="12192000" cy="3587750"/>
          </a:xfrm>
        </p:spPr>
        <p:txBody>
          <a:bodyPr>
            <a:noAutofit/>
          </a:bodyPr>
          <a:lstStyle/>
          <a:p>
            <a:endParaRPr lang="en-US" dirty="0"/>
          </a:p>
        </p:txBody>
      </p:sp>
      <p:sp>
        <p:nvSpPr>
          <p:cNvPr id="3" name="Slide Number Placeholder 2"/>
          <p:cNvSpPr>
            <a:spLocks noGrp="1"/>
          </p:cNvSpPr>
          <p:nvPr>
            <p:ph type="sldNum" sz="quarter" idx="10"/>
          </p:nvPr>
        </p:nvSpPr>
        <p:spPr/>
        <p:txBody>
          <a:bodyPr>
            <a:noAutofit/>
          </a:bodyPr>
          <a:lstStyle>
            <a:lvl1pPr>
              <a:defRPr lang="en-US" sz="1200" b="0" kern="1200" smtClean="0">
                <a:solidFill>
                  <a:schemeClr val="bg2">
                    <a:lumMod val="75000"/>
                  </a:schemeClr>
                </a:solidFill>
                <a:latin typeface="+mn-lt"/>
                <a:ea typeface="+mn-ea"/>
                <a:cs typeface="+mn-cs"/>
              </a:defRPr>
            </a:lvl1pPr>
          </a:lstStyle>
          <a:p>
            <a:fld id="{6D6E361B-DFCA-824D-BA63-ADCED3B41986}" type="slidenum">
              <a:rPr lang="en-US" smtClean="0"/>
              <a:pPr/>
              <a:t>‹#›</a:t>
            </a:fld>
            <a:endParaRPr lang="en-US" dirty="0"/>
          </a:p>
        </p:txBody>
      </p:sp>
      <p:sp>
        <p:nvSpPr>
          <p:cNvPr id="44" name="Title 16"/>
          <p:cNvSpPr>
            <a:spLocks noGrp="1"/>
          </p:cNvSpPr>
          <p:nvPr>
            <p:ph type="title"/>
          </p:nvPr>
        </p:nvSpPr>
        <p:spPr>
          <a:xfrm>
            <a:off x="499176" y="4220262"/>
            <a:ext cx="9157442" cy="1043639"/>
          </a:xfrm>
        </p:spPr>
        <p:txBody>
          <a:bodyPr>
            <a:noAutofit/>
          </a:bodyPr>
          <a:lstStyle>
            <a:lvl1pPr>
              <a:defRPr b="0"/>
            </a:lvl1pPr>
          </a:lstStyle>
          <a:p>
            <a:r>
              <a:rPr lang="en-US" dirty="0"/>
              <a:t>Click to edit Master title style</a:t>
            </a:r>
          </a:p>
        </p:txBody>
      </p:sp>
      <p:pic>
        <p:nvPicPr>
          <p:cNvPr id="5" name="Picture 4" descr="A picture containing text, sign, clipart&#10;&#10;Description automatically generated">
            <a:extLst>
              <a:ext uri="{FF2B5EF4-FFF2-40B4-BE49-F238E27FC236}">
                <a16:creationId xmlns:a16="http://schemas.microsoft.com/office/drawing/2014/main" id="{21D33FF0-CA11-744B-9EA7-8116C73F2FC1}"/>
              </a:ext>
            </a:extLst>
          </p:cNvPr>
          <p:cNvPicPr>
            <a:picLocks noChangeAspect="1"/>
          </p:cNvPicPr>
          <p:nvPr userDrawn="1"/>
        </p:nvPicPr>
        <p:blipFill>
          <a:blip r:embed="rId2"/>
          <a:stretch>
            <a:fillRect/>
          </a:stretch>
        </p:blipFill>
        <p:spPr>
          <a:xfrm>
            <a:off x="5495182" y="6009117"/>
            <a:ext cx="893916" cy="443931"/>
          </a:xfrm>
          <a:prstGeom prst="rect">
            <a:avLst/>
          </a:prstGeom>
        </p:spPr>
      </p:pic>
    </p:spTree>
    <p:extLst>
      <p:ext uri="{BB962C8B-B14F-4D97-AF65-F5344CB8AC3E}">
        <p14:creationId xmlns:p14="http://schemas.microsoft.com/office/powerpoint/2010/main" val="8170791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Full Photo">
    <p:spTree>
      <p:nvGrpSpPr>
        <p:cNvPr id="1" name=""/>
        <p:cNvGrpSpPr/>
        <p:nvPr/>
      </p:nvGrpSpPr>
      <p:grpSpPr>
        <a:xfrm>
          <a:off x="0" y="0"/>
          <a:ext cx="0" cy="0"/>
          <a:chOff x="0" y="0"/>
          <a:chExt cx="0" cy="0"/>
        </a:xfrm>
      </p:grpSpPr>
      <p:sp>
        <p:nvSpPr>
          <p:cNvPr id="4" name="Picture Placeholder 5"/>
          <p:cNvSpPr>
            <a:spLocks noGrp="1"/>
          </p:cNvSpPr>
          <p:nvPr>
            <p:ph type="pic" sz="quarter" idx="10"/>
          </p:nvPr>
        </p:nvSpPr>
        <p:spPr>
          <a:xfrm>
            <a:off x="0" y="0"/>
            <a:ext cx="12192000" cy="6858000"/>
          </a:xfrm>
        </p:spPr>
        <p:txBody>
          <a:bodyPr/>
          <a:lstStyle/>
          <a:p>
            <a:endParaRPr lang="en-US" dirty="0"/>
          </a:p>
        </p:txBody>
      </p:sp>
    </p:spTree>
    <p:extLst>
      <p:ext uri="{BB962C8B-B14F-4D97-AF65-F5344CB8AC3E}">
        <p14:creationId xmlns:p14="http://schemas.microsoft.com/office/powerpoint/2010/main" val="104396392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_Content A">
    <p:spTree>
      <p:nvGrpSpPr>
        <p:cNvPr id="1" name=""/>
        <p:cNvGrpSpPr/>
        <p:nvPr/>
      </p:nvGrpSpPr>
      <p:grpSpPr>
        <a:xfrm>
          <a:off x="0" y="0"/>
          <a:ext cx="0" cy="0"/>
          <a:chOff x="0" y="0"/>
          <a:chExt cx="0" cy="0"/>
        </a:xfrm>
      </p:grpSpPr>
      <p:pic>
        <p:nvPicPr>
          <p:cNvPr id="10" name="Picture 9" descr="A picture containing shirt&#10;&#10;Description automatically generated">
            <a:extLst>
              <a:ext uri="{FF2B5EF4-FFF2-40B4-BE49-F238E27FC236}">
                <a16:creationId xmlns:a16="http://schemas.microsoft.com/office/drawing/2014/main" id="{EE16A78A-6204-E14D-86B7-AE113A5ED1B4}"/>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3" name="Slide Number Placeholder 2"/>
          <p:cNvSpPr>
            <a:spLocks noGrp="1"/>
          </p:cNvSpPr>
          <p:nvPr>
            <p:ph type="sldNum" sz="quarter" idx="10"/>
          </p:nvPr>
        </p:nvSpPr>
        <p:spPr>
          <a:xfrm>
            <a:off x="8981185" y="6216212"/>
            <a:ext cx="2707895" cy="246221"/>
          </a:xfrm>
        </p:spPr>
        <p:txBody>
          <a:bodyPr>
            <a:noAutofit/>
          </a:bodyPr>
          <a:lstStyle>
            <a:lvl1pPr>
              <a:defRPr lang="en-US" sz="1200" b="0" kern="1200" smtClean="0">
                <a:solidFill>
                  <a:schemeClr val="bg1"/>
                </a:solidFill>
                <a:latin typeface="+mn-lt"/>
                <a:ea typeface="+mn-ea"/>
                <a:cs typeface="+mn-cs"/>
              </a:defRPr>
            </a:lvl1pPr>
          </a:lstStyle>
          <a:p>
            <a:fld id="{6D6E361B-DFCA-824D-BA63-ADCED3B41986}" type="slidenum">
              <a:rPr lang="en-US" smtClean="0"/>
              <a:pPr/>
              <a:t>‹#›</a:t>
            </a:fld>
            <a:endParaRPr lang="en-US" dirty="0"/>
          </a:p>
        </p:txBody>
      </p:sp>
      <p:sp>
        <p:nvSpPr>
          <p:cNvPr id="26" name="Title 16"/>
          <p:cNvSpPr>
            <a:spLocks noGrp="1"/>
          </p:cNvSpPr>
          <p:nvPr>
            <p:ph type="title"/>
          </p:nvPr>
        </p:nvSpPr>
        <p:spPr>
          <a:xfrm>
            <a:off x="3382180" y="969823"/>
            <a:ext cx="8306900" cy="723900"/>
          </a:xfrm>
        </p:spPr>
        <p:txBody>
          <a:bodyPr>
            <a:noAutofit/>
          </a:bodyPr>
          <a:lstStyle>
            <a:lvl1pPr>
              <a:defRPr b="0"/>
            </a:lvl1pPr>
          </a:lstStyle>
          <a:p>
            <a:r>
              <a:rPr lang="en-US" dirty="0"/>
              <a:t>Click to edit Master title style</a:t>
            </a:r>
          </a:p>
        </p:txBody>
      </p:sp>
      <p:sp>
        <p:nvSpPr>
          <p:cNvPr id="28" name="Content Placeholder 7"/>
          <p:cNvSpPr>
            <a:spLocks noGrp="1"/>
          </p:cNvSpPr>
          <p:nvPr>
            <p:ph sz="quarter" idx="15"/>
          </p:nvPr>
        </p:nvSpPr>
        <p:spPr>
          <a:xfrm>
            <a:off x="3382178" y="2208807"/>
            <a:ext cx="8306901" cy="3533182"/>
          </a:xfrm>
        </p:spPr>
        <p:txBody>
          <a:bodyPr>
            <a:noAutofit/>
          </a:bodyPr>
          <a:lstStyle>
            <a:lvl1pPr marL="231775" indent="-231775">
              <a:spcBef>
                <a:spcPts val="1200"/>
              </a:spcBef>
              <a:buSzPct val="100000"/>
              <a:buFont typeface="Arial" panose="020B0604020202020204" pitchFamily="34" charset="0"/>
              <a:buChar char="•"/>
              <a:tabLst/>
              <a:defRPr sz="2400"/>
            </a:lvl1pPr>
            <a:lvl2pPr>
              <a:spcBef>
                <a:spcPts val="1200"/>
              </a:spcBef>
              <a:defRPr sz="2000"/>
            </a:lvl2pPr>
            <a:lvl3pPr>
              <a:spcBef>
                <a:spcPts val="1200"/>
              </a:spcBef>
              <a:defRPr sz="1800"/>
            </a:lvl3pPr>
            <a:lvl4pPr>
              <a:spcBef>
                <a:spcPts val="1200"/>
              </a:spcBef>
              <a:defRPr/>
            </a:lvl4pPr>
            <a:lvl5pPr>
              <a:spcBef>
                <a:spcPts val="12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a:extLst>
              <a:ext uri="{FF2B5EF4-FFF2-40B4-BE49-F238E27FC236}">
                <a16:creationId xmlns:a16="http://schemas.microsoft.com/office/drawing/2014/main" id="{6B65FB38-CF8E-EC49-9B9C-9C905814BC92}"/>
              </a:ext>
            </a:extLst>
          </p:cNvPr>
          <p:cNvSpPr>
            <a:spLocks noGrp="1"/>
          </p:cNvSpPr>
          <p:nvPr>
            <p:ph type="body" sz="quarter" idx="16" hasCustomPrompt="1"/>
          </p:nvPr>
        </p:nvSpPr>
        <p:spPr>
          <a:xfrm>
            <a:off x="3396903" y="626917"/>
            <a:ext cx="8307185" cy="246221"/>
          </a:xfrm>
        </p:spPr>
        <p:txBody>
          <a:bodyPr>
            <a:noAutofit/>
          </a:bodyPr>
          <a:lstStyle>
            <a:lvl1pPr marL="0" indent="0">
              <a:buNone/>
              <a:defRPr sz="1800" b="1" i="0" cap="all" spc="17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Subtitle</a:t>
            </a:r>
          </a:p>
        </p:txBody>
      </p:sp>
      <p:sp>
        <p:nvSpPr>
          <p:cNvPr id="13" name="TextBox 12">
            <a:extLst>
              <a:ext uri="{FF2B5EF4-FFF2-40B4-BE49-F238E27FC236}">
                <a16:creationId xmlns:a16="http://schemas.microsoft.com/office/drawing/2014/main" id="{7E0B55B7-62C1-EF43-91BF-058489EF2184}"/>
              </a:ext>
            </a:extLst>
          </p:cNvPr>
          <p:cNvSpPr txBox="1"/>
          <p:nvPr userDrawn="1"/>
        </p:nvSpPr>
        <p:spPr>
          <a:xfrm>
            <a:off x="531038" y="6226999"/>
            <a:ext cx="7159102" cy="276999"/>
          </a:xfrm>
          <a:prstGeom prst="rect">
            <a:avLst/>
          </a:prstGeom>
          <a:noFill/>
        </p:spPr>
        <p:txBody>
          <a:bodyPr wrap="square" rtlCol="0" anchor="ctr" anchorCtr="0">
            <a:spAutoFit/>
          </a:bodyPr>
          <a:lstStyle/>
          <a:p>
            <a:r>
              <a:rPr lang="en-US" sz="1200" b="0" spc="180" baseline="0" dirty="0">
                <a:solidFill>
                  <a:schemeClr val="bg2">
                    <a:lumMod val="75000"/>
                  </a:schemeClr>
                </a:solidFill>
              </a:rPr>
              <a:t>FRANK PORTER GRAHAM CHILD DEVELOPMENT INSTITUTE</a:t>
            </a:r>
            <a:endParaRPr lang="en-US" sz="1200" b="0" i="1" spc="180" baseline="0" dirty="0">
              <a:solidFill>
                <a:schemeClr val="bg2">
                  <a:lumMod val="75000"/>
                </a:schemeClr>
              </a:solidFill>
            </a:endParaRPr>
          </a:p>
        </p:txBody>
      </p:sp>
      <p:pic>
        <p:nvPicPr>
          <p:cNvPr id="8" name="Picture 7" descr="A picture containing text, sign, clipart&#10;&#10;Description automatically generated">
            <a:extLst>
              <a:ext uri="{FF2B5EF4-FFF2-40B4-BE49-F238E27FC236}">
                <a16:creationId xmlns:a16="http://schemas.microsoft.com/office/drawing/2014/main" id="{160D787F-C8F4-F54E-8358-31D8AFDE14AA}"/>
              </a:ext>
            </a:extLst>
          </p:cNvPr>
          <p:cNvPicPr>
            <a:picLocks noChangeAspect="1"/>
          </p:cNvPicPr>
          <p:nvPr userDrawn="1"/>
        </p:nvPicPr>
        <p:blipFill>
          <a:blip r:embed="rId3"/>
          <a:stretch>
            <a:fillRect/>
          </a:stretch>
        </p:blipFill>
        <p:spPr>
          <a:xfrm>
            <a:off x="5495182" y="6009117"/>
            <a:ext cx="893916" cy="443931"/>
          </a:xfrm>
          <a:prstGeom prst="rect">
            <a:avLst/>
          </a:prstGeom>
        </p:spPr>
      </p:pic>
    </p:spTree>
    <p:extLst>
      <p:ext uri="{BB962C8B-B14F-4D97-AF65-F5344CB8AC3E}">
        <p14:creationId xmlns:p14="http://schemas.microsoft.com/office/powerpoint/2010/main" val="2968324982"/>
      </p:ext>
    </p:extLst>
  </p:cSld>
  <p:clrMapOvr>
    <a:masterClrMapping/>
  </p:clrMapOvr>
  <p:extLst>
    <p:ext uri="{DCECCB84-F9BA-43D5-87BE-67443E8EF086}">
      <p15:sldGuideLst xmlns:p15="http://schemas.microsoft.com/office/powerpoint/2012/main"/>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End A">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2DFAEB5-6069-584C-9CEF-AD60221C3130}"/>
              </a:ext>
            </a:extLst>
          </p:cNvPr>
          <p:cNvSpPr/>
          <p:nvPr userDrawn="1"/>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close up of a logo&#10;&#10;Description automatically generated">
            <a:extLst>
              <a:ext uri="{FF2B5EF4-FFF2-40B4-BE49-F238E27FC236}">
                <a16:creationId xmlns:a16="http://schemas.microsoft.com/office/drawing/2014/main" id="{AE3B6174-F968-9848-AE9B-A49AC036499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714369" y="2318971"/>
            <a:ext cx="2763262" cy="2645174"/>
          </a:xfrm>
          <a:prstGeom prst="rect">
            <a:avLst/>
          </a:prstGeom>
        </p:spPr>
      </p:pic>
      <p:pic>
        <p:nvPicPr>
          <p:cNvPr id="6" name="Picture 5" descr="A picture containing text, sign, clipart&#10;&#10;Description automatically generated">
            <a:extLst>
              <a:ext uri="{FF2B5EF4-FFF2-40B4-BE49-F238E27FC236}">
                <a16:creationId xmlns:a16="http://schemas.microsoft.com/office/drawing/2014/main" id="{F8253C85-0F83-8048-B226-0390D5C7C0E9}"/>
              </a:ext>
            </a:extLst>
          </p:cNvPr>
          <p:cNvPicPr>
            <a:picLocks noChangeAspect="1"/>
          </p:cNvPicPr>
          <p:nvPr userDrawn="1"/>
        </p:nvPicPr>
        <p:blipFill>
          <a:blip r:embed="rId3"/>
          <a:stretch>
            <a:fillRect/>
          </a:stretch>
        </p:blipFill>
        <p:spPr>
          <a:xfrm>
            <a:off x="4952663" y="756744"/>
            <a:ext cx="2286674" cy="1135594"/>
          </a:xfrm>
          <a:prstGeom prst="rect">
            <a:avLst/>
          </a:prstGeom>
        </p:spPr>
      </p:pic>
    </p:spTree>
    <p:extLst>
      <p:ext uri="{BB962C8B-B14F-4D97-AF65-F5344CB8AC3E}">
        <p14:creationId xmlns:p14="http://schemas.microsoft.com/office/powerpoint/2010/main" val="397919074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End B">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2DFAEB5-6069-584C-9CEF-AD60221C3130}"/>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close up of a logo&#10;&#10;Description automatically generated">
            <a:extLst>
              <a:ext uri="{FF2B5EF4-FFF2-40B4-BE49-F238E27FC236}">
                <a16:creationId xmlns:a16="http://schemas.microsoft.com/office/drawing/2014/main" id="{57CDCF25-96EC-0C45-9072-6F33005E974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714369" y="2318971"/>
            <a:ext cx="2763262" cy="2645174"/>
          </a:xfrm>
          <a:prstGeom prst="rect">
            <a:avLst/>
          </a:prstGeom>
        </p:spPr>
      </p:pic>
      <p:pic>
        <p:nvPicPr>
          <p:cNvPr id="6" name="Picture 5" descr="A picture containing text, sign, clipart&#10;&#10;Description automatically generated">
            <a:extLst>
              <a:ext uri="{FF2B5EF4-FFF2-40B4-BE49-F238E27FC236}">
                <a16:creationId xmlns:a16="http://schemas.microsoft.com/office/drawing/2014/main" id="{D1E318C8-57C5-EB4A-A7AE-BC7EA99CBBF5}"/>
              </a:ext>
            </a:extLst>
          </p:cNvPr>
          <p:cNvPicPr>
            <a:picLocks noChangeAspect="1"/>
          </p:cNvPicPr>
          <p:nvPr userDrawn="1"/>
        </p:nvPicPr>
        <p:blipFill>
          <a:blip r:embed="rId3"/>
          <a:stretch>
            <a:fillRect/>
          </a:stretch>
        </p:blipFill>
        <p:spPr>
          <a:xfrm>
            <a:off x="4952663" y="756744"/>
            <a:ext cx="2286674" cy="1135594"/>
          </a:xfrm>
          <a:prstGeom prst="rect">
            <a:avLst/>
          </a:prstGeom>
        </p:spPr>
      </p:pic>
    </p:spTree>
    <p:extLst>
      <p:ext uri="{BB962C8B-B14F-4D97-AF65-F5344CB8AC3E}">
        <p14:creationId xmlns:p14="http://schemas.microsoft.com/office/powerpoint/2010/main" val="321956131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End B">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9F1B79E-FD97-614F-8253-F41DE0F9D730}"/>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4D3BA794-69F4-FC4A-8C3A-ED1E9585D5E6}"/>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890249" y="4049928"/>
            <a:ext cx="3864222" cy="416503"/>
          </a:xfrm>
          <a:prstGeom prst="rect">
            <a:avLst/>
          </a:prstGeom>
        </p:spPr>
      </p:pic>
      <p:pic>
        <p:nvPicPr>
          <p:cNvPr id="2" name="Picture 1">
            <a:extLst>
              <a:ext uri="{FF2B5EF4-FFF2-40B4-BE49-F238E27FC236}">
                <a16:creationId xmlns:a16="http://schemas.microsoft.com/office/drawing/2014/main" id="{FC74A86C-10EE-F641-9723-6F3E678A1422}"/>
              </a:ext>
            </a:extLst>
          </p:cNvPr>
          <p:cNvPicPr>
            <a:picLocks noChangeAspect="1"/>
          </p:cNvPicPr>
          <p:nvPr userDrawn="1"/>
        </p:nvPicPr>
        <p:blipFill>
          <a:blip r:embed="rId4"/>
          <a:stretch>
            <a:fillRect/>
          </a:stretch>
        </p:blipFill>
        <p:spPr>
          <a:xfrm>
            <a:off x="2437529" y="1400782"/>
            <a:ext cx="7316942" cy="2645237"/>
          </a:xfrm>
          <a:prstGeom prst="rect">
            <a:avLst/>
          </a:prstGeom>
        </p:spPr>
      </p:pic>
      <p:pic>
        <p:nvPicPr>
          <p:cNvPr id="7" name="Picture 6" descr="A picture containing text, sign, clipart&#10;&#10;Description automatically generated">
            <a:extLst>
              <a:ext uri="{FF2B5EF4-FFF2-40B4-BE49-F238E27FC236}">
                <a16:creationId xmlns:a16="http://schemas.microsoft.com/office/drawing/2014/main" id="{70D13D39-610A-4942-A726-62C0EF045C2B}"/>
              </a:ext>
            </a:extLst>
          </p:cNvPr>
          <p:cNvPicPr>
            <a:picLocks noChangeAspect="1"/>
          </p:cNvPicPr>
          <p:nvPr userDrawn="1"/>
        </p:nvPicPr>
        <p:blipFill>
          <a:blip r:embed="rId5"/>
          <a:stretch>
            <a:fillRect/>
          </a:stretch>
        </p:blipFill>
        <p:spPr>
          <a:xfrm>
            <a:off x="9980415" y="3928533"/>
            <a:ext cx="1083131" cy="537898"/>
          </a:xfrm>
          <a:prstGeom prst="rect">
            <a:avLst/>
          </a:prstGeom>
        </p:spPr>
      </p:pic>
    </p:spTree>
    <p:extLst>
      <p:ext uri="{BB962C8B-B14F-4D97-AF65-F5344CB8AC3E}">
        <p14:creationId xmlns:p14="http://schemas.microsoft.com/office/powerpoint/2010/main" val="261102662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_End B">
    <p:spTree>
      <p:nvGrpSpPr>
        <p:cNvPr id="1" name=""/>
        <p:cNvGrpSpPr/>
        <p:nvPr/>
      </p:nvGrpSpPr>
      <p:grpSpPr>
        <a:xfrm>
          <a:off x="0" y="0"/>
          <a:ext cx="0" cy="0"/>
          <a:chOff x="0" y="0"/>
          <a:chExt cx="0" cy="0"/>
        </a:xfrm>
      </p:grpSpPr>
      <p:pic>
        <p:nvPicPr>
          <p:cNvPr id="4" name="Picture 3" descr="A picture containing fish&#10;&#10;Description automatically generated">
            <a:extLst>
              <a:ext uri="{FF2B5EF4-FFF2-40B4-BE49-F238E27FC236}">
                <a16:creationId xmlns:a16="http://schemas.microsoft.com/office/drawing/2014/main" id="{E0ED1143-57B8-344F-B7C8-C49AFCD8D885}"/>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5" name="Picture 4">
            <a:extLst>
              <a:ext uri="{FF2B5EF4-FFF2-40B4-BE49-F238E27FC236}">
                <a16:creationId xmlns:a16="http://schemas.microsoft.com/office/drawing/2014/main" id="{72987D9F-DF5A-C647-8373-D1F58849A9E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890249" y="4049928"/>
            <a:ext cx="3864222" cy="416503"/>
          </a:xfrm>
          <a:prstGeom prst="rect">
            <a:avLst/>
          </a:prstGeom>
        </p:spPr>
      </p:pic>
      <p:pic>
        <p:nvPicPr>
          <p:cNvPr id="6" name="Picture 5">
            <a:extLst>
              <a:ext uri="{FF2B5EF4-FFF2-40B4-BE49-F238E27FC236}">
                <a16:creationId xmlns:a16="http://schemas.microsoft.com/office/drawing/2014/main" id="{55464514-5C67-144F-84FF-10C60DD29333}"/>
              </a:ext>
            </a:extLst>
          </p:cNvPr>
          <p:cNvPicPr>
            <a:picLocks noChangeAspect="1"/>
          </p:cNvPicPr>
          <p:nvPr userDrawn="1"/>
        </p:nvPicPr>
        <p:blipFill>
          <a:blip r:embed="rId4"/>
          <a:stretch>
            <a:fillRect/>
          </a:stretch>
        </p:blipFill>
        <p:spPr>
          <a:xfrm>
            <a:off x="2437529" y="1400782"/>
            <a:ext cx="7316942" cy="2645237"/>
          </a:xfrm>
          <a:prstGeom prst="rect">
            <a:avLst/>
          </a:prstGeom>
        </p:spPr>
      </p:pic>
      <p:pic>
        <p:nvPicPr>
          <p:cNvPr id="7" name="Picture 6" descr="A picture containing text, sign, clipart&#10;&#10;Description automatically generated">
            <a:extLst>
              <a:ext uri="{FF2B5EF4-FFF2-40B4-BE49-F238E27FC236}">
                <a16:creationId xmlns:a16="http://schemas.microsoft.com/office/drawing/2014/main" id="{FD1D6A48-8603-274E-B302-FCAADE92D69D}"/>
              </a:ext>
            </a:extLst>
          </p:cNvPr>
          <p:cNvPicPr>
            <a:picLocks noChangeAspect="1"/>
          </p:cNvPicPr>
          <p:nvPr userDrawn="1"/>
        </p:nvPicPr>
        <p:blipFill>
          <a:blip r:embed="rId5"/>
          <a:stretch>
            <a:fillRect/>
          </a:stretch>
        </p:blipFill>
        <p:spPr>
          <a:xfrm>
            <a:off x="9980415" y="3928533"/>
            <a:ext cx="1083131" cy="537898"/>
          </a:xfrm>
          <a:prstGeom prst="rect">
            <a:avLst/>
          </a:prstGeom>
        </p:spPr>
      </p:pic>
    </p:spTree>
    <p:extLst>
      <p:ext uri="{BB962C8B-B14F-4D97-AF65-F5344CB8AC3E}">
        <p14:creationId xmlns:p14="http://schemas.microsoft.com/office/powerpoint/2010/main" val="191812818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End A">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399E0C7-DA5A-534F-A6A4-3FD4EABD53C8}"/>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6" name="Picture 5" descr="A close up of a logo&#10;&#10;Description automatically generated">
            <a:extLst>
              <a:ext uri="{FF2B5EF4-FFF2-40B4-BE49-F238E27FC236}">
                <a16:creationId xmlns:a16="http://schemas.microsoft.com/office/drawing/2014/main" id="{28DEE02D-BD21-744D-9F3C-8212E94E13A2}"/>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714369" y="2318971"/>
            <a:ext cx="2763262" cy="2645174"/>
          </a:xfrm>
          <a:prstGeom prst="rect">
            <a:avLst/>
          </a:prstGeom>
        </p:spPr>
      </p:pic>
      <p:pic>
        <p:nvPicPr>
          <p:cNvPr id="5" name="Picture 4" descr="A picture containing text, sign, clipart&#10;&#10;Description automatically generated">
            <a:extLst>
              <a:ext uri="{FF2B5EF4-FFF2-40B4-BE49-F238E27FC236}">
                <a16:creationId xmlns:a16="http://schemas.microsoft.com/office/drawing/2014/main" id="{146A2468-3DFD-684D-B47D-20F142804B52}"/>
              </a:ext>
            </a:extLst>
          </p:cNvPr>
          <p:cNvPicPr>
            <a:picLocks noChangeAspect="1"/>
          </p:cNvPicPr>
          <p:nvPr userDrawn="1"/>
        </p:nvPicPr>
        <p:blipFill>
          <a:blip r:embed="rId4"/>
          <a:stretch>
            <a:fillRect/>
          </a:stretch>
        </p:blipFill>
        <p:spPr>
          <a:xfrm>
            <a:off x="4952663" y="756744"/>
            <a:ext cx="2286674" cy="1135594"/>
          </a:xfrm>
          <a:prstGeom prst="rect">
            <a:avLst/>
          </a:prstGeom>
        </p:spPr>
      </p:pic>
    </p:spTree>
    <p:extLst>
      <p:ext uri="{BB962C8B-B14F-4D97-AF65-F5344CB8AC3E}">
        <p14:creationId xmlns:p14="http://schemas.microsoft.com/office/powerpoint/2010/main" val="1591279373"/>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image" Target="../media/image1.emf"/><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02920" y="969823"/>
            <a:ext cx="11079480" cy="723899"/>
          </a:xfrm>
          <a:prstGeom prst="rect">
            <a:avLst/>
          </a:prstGeom>
        </p:spPr>
        <p:txBody>
          <a:bodyPr vert="horz" lIns="91440" tIns="45720" rIns="91440" bIns="45720" rtlCol="0" anchor="t">
            <a:noAutofit/>
          </a:bodyPr>
          <a:lstStyle/>
          <a:p>
            <a:r>
              <a:rPr lang="en-US" dirty="0"/>
              <a:t>Click to edit Master title style</a:t>
            </a:r>
          </a:p>
        </p:txBody>
      </p:sp>
      <p:sp>
        <p:nvSpPr>
          <p:cNvPr id="3" name="Text Placeholder 2"/>
          <p:cNvSpPr>
            <a:spLocks noGrp="1"/>
          </p:cNvSpPr>
          <p:nvPr>
            <p:ph type="body" idx="1"/>
          </p:nvPr>
        </p:nvSpPr>
        <p:spPr>
          <a:xfrm>
            <a:off x="502920" y="1825625"/>
            <a:ext cx="11186160" cy="3786716"/>
          </a:xfrm>
          <a:prstGeom prst="rect">
            <a:avLst/>
          </a:prstGeom>
        </p:spPr>
        <p:txBody>
          <a:bodyPr vert="horz" lIns="91440" tIns="45720" rIns="91440" bIns="4572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8981185" y="6216212"/>
            <a:ext cx="2707895" cy="246221"/>
          </a:xfrm>
          <a:prstGeom prst="rect">
            <a:avLst/>
          </a:prstGeom>
        </p:spPr>
        <p:txBody>
          <a:bodyPr vert="horz" lIns="91440" tIns="45720" rIns="91440" bIns="45720" rtlCol="0" anchor="ctr"/>
          <a:lstStyle>
            <a:lvl1pPr algn="r">
              <a:defRPr sz="1200" b="0">
                <a:solidFill>
                  <a:schemeClr val="bg2">
                    <a:lumMod val="75000"/>
                  </a:schemeClr>
                </a:solidFill>
              </a:defRPr>
            </a:lvl1pPr>
          </a:lstStyle>
          <a:p>
            <a:fld id="{6D6E361B-DFCA-824D-BA63-ADCED3B41986}" type="slidenum">
              <a:rPr lang="en-US" smtClean="0"/>
              <a:pPr/>
              <a:t>‹#›</a:t>
            </a:fld>
            <a:endParaRPr lang="en-US" dirty="0"/>
          </a:p>
        </p:txBody>
      </p:sp>
      <p:sp>
        <p:nvSpPr>
          <p:cNvPr id="7" name="TextBox 6">
            <a:extLst>
              <a:ext uri="{FF2B5EF4-FFF2-40B4-BE49-F238E27FC236}">
                <a16:creationId xmlns:a16="http://schemas.microsoft.com/office/drawing/2014/main" id="{AA5E083E-CE1A-DA4B-85FA-B6928D5B93AD}"/>
              </a:ext>
            </a:extLst>
          </p:cNvPr>
          <p:cNvSpPr txBox="1"/>
          <p:nvPr userDrawn="1"/>
        </p:nvSpPr>
        <p:spPr>
          <a:xfrm>
            <a:off x="531038" y="6226999"/>
            <a:ext cx="7159102" cy="276999"/>
          </a:xfrm>
          <a:prstGeom prst="rect">
            <a:avLst/>
          </a:prstGeom>
          <a:noFill/>
        </p:spPr>
        <p:txBody>
          <a:bodyPr wrap="square" rtlCol="0" anchor="ctr" anchorCtr="0">
            <a:spAutoFit/>
          </a:bodyPr>
          <a:lstStyle/>
          <a:p>
            <a:r>
              <a:rPr lang="en-US" sz="1200" b="0" spc="180" baseline="0" dirty="0">
                <a:solidFill>
                  <a:schemeClr val="bg2">
                    <a:lumMod val="75000"/>
                  </a:schemeClr>
                </a:solidFill>
              </a:rPr>
              <a:t>FRANK PORTER GRAHAM CHILD DEVELOPMENT INSTITUTE</a:t>
            </a:r>
            <a:endParaRPr lang="en-US" sz="1200" b="0" i="1" spc="180" baseline="0" dirty="0">
              <a:solidFill>
                <a:schemeClr val="bg2">
                  <a:lumMod val="75000"/>
                </a:schemeClr>
              </a:solidFill>
            </a:endParaRPr>
          </a:p>
        </p:txBody>
      </p:sp>
      <p:pic>
        <p:nvPicPr>
          <p:cNvPr id="4" name="Picture 3">
            <a:extLst>
              <a:ext uri="{FF2B5EF4-FFF2-40B4-BE49-F238E27FC236}">
                <a16:creationId xmlns:a16="http://schemas.microsoft.com/office/drawing/2014/main" id="{49EBBD98-6B86-C540-87CD-0A077FF41446}"/>
              </a:ext>
            </a:extLst>
          </p:cNvPr>
          <p:cNvPicPr>
            <a:picLocks noChangeAspect="1"/>
          </p:cNvPicPr>
          <p:nvPr userDrawn="1"/>
        </p:nvPicPr>
        <p:blipFill>
          <a:blip r:embed="rId33"/>
          <a:stretch>
            <a:fillRect/>
          </a:stretch>
        </p:blipFill>
        <p:spPr>
          <a:xfrm>
            <a:off x="10261600" y="4940300"/>
            <a:ext cx="1930400" cy="1917700"/>
          </a:xfrm>
          <a:prstGeom prst="rect">
            <a:avLst/>
          </a:prstGeom>
        </p:spPr>
      </p:pic>
    </p:spTree>
    <p:extLst>
      <p:ext uri="{BB962C8B-B14F-4D97-AF65-F5344CB8AC3E}">
        <p14:creationId xmlns:p14="http://schemas.microsoft.com/office/powerpoint/2010/main" val="1622753219"/>
      </p:ext>
    </p:extLst>
  </p:cSld>
  <p:clrMap bg1="lt1" tx1="dk1" bg2="lt2" tx2="dk2" accent1="accent1" accent2="accent2" accent3="accent3" accent4="accent4" accent5="accent5" accent6="accent6" hlink="hlink" folHlink="folHlink"/>
  <p:sldLayoutIdLst>
    <p:sldLayoutId id="2147483708" r:id="rId1"/>
    <p:sldLayoutId id="2147483727" r:id="rId2"/>
    <p:sldLayoutId id="2147483726" r:id="rId3"/>
    <p:sldLayoutId id="2147483750" r:id="rId4"/>
    <p:sldLayoutId id="2147483728" r:id="rId5"/>
    <p:sldLayoutId id="2147483729" r:id="rId6"/>
    <p:sldLayoutId id="2147483730" r:id="rId7"/>
    <p:sldLayoutId id="2147483748" r:id="rId8"/>
    <p:sldLayoutId id="2147483709" r:id="rId9"/>
    <p:sldLayoutId id="2147483731" r:id="rId10"/>
    <p:sldLayoutId id="2147483737" r:id="rId11"/>
    <p:sldLayoutId id="2147483733" r:id="rId12"/>
    <p:sldLayoutId id="2147483735" r:id="rId13"/>
    <p:sldLayoutId id="2147483736" r:id="rId14"/>
    <p:sldLayoutId id="2147483747" r:id="rId15"/>
    <p:sldLayoutId id="2147483746" r:id="rId16"/>
    <p:sldLayoutId id="2147483745" r:id="rId17"/>
    <p:sldLayoutId id="2147483734" r:id="rId18"/>
    <p:sldLayoutId id="2147483693" r:id="rId19"/>
    <p:sldLayoutId id="2147483740" r:id="rId20"/>
    <p:sldLayoutId id="2147483712" r:id="rId21"/>
    <p:sldLayoutId id="2147483692" r:id="rId22"/>
    <p:sldLayoutId id="2147483739" r:id="rId23"/>
    <p:sldLayoutId id="2147483738" r:id="rId24"/>
    <p:sldLayoutId id="2147483700" r:id="rId25"/>
    <p:sldLayoutId id="2147483749" r:id="rId26"/>
    <p:sldLayoutId id="2147483721" r:id="rId27"/>
    <p:sldLayoutId id="2147483722" r:id="rId28"/>
    <p:sldLayoutId id="2147483725" r:id="rId29"/>
    <p:sldLayoutId id="2147483742" r:id="rId30"/>
    <p:sldLayoutId id="2147483724" r:id="rId31"/>
  </p:sldLayoutIdLst>
  <p:hf hdr="0" ftr="0" dt="0"/>
  <p:txStyles>
    <p:titleStyle>
      <a:lvl1pPr algn="l" defTabSz="914400" rtl="0" eaLnBrk="1" fontAlgn="base" latinLnBrk="0" hangingPunct="1">
        <a:lnSpc>
          <a:spcPct val="100000"/>
        </a:lnSpc>
        <a:spcBef>
          <a:spcPct val="0"/>
        </a:spcBef>
        <a:buNone/>
        <a:defRPr sz="4000" b="0" kern="1200" cap="none" spc="0" baseline="0">
          <a:solidFill>
            <a:schemeClr val="tx1"/>
          </a:solidFill>
          <a:latin typeface="Museo 300" panose="02000000000000000000" pitchFamily="2" charset="77"/>
          <a:ea typeface="+mj-ea"/>
          <a:cs typeface="+mj-cs"/>
        </a:defRPr>
      </a:lvl1pPr>
    </p:titleStyle>
    <p:bodyStyle>
      <a:lvl1pPr marL="231775" indent="-231775" algn="l" defTabSz="914400" rtl="0" eaLnBrk="1" latinLnBrk="0" hangingPunct="1">
        <a:lnSpc>
          <a:spcPct val="90000"/>
        </a:lnSpc>
        <a:spcBef>
          <a:spcPts val="600"/>
        </a:spcBef>
        <a:buClr>
          <a:schemeClr val="accent1"/>
        </a:buClr>
        <a:buSzPct val="100000"/>
        <a:buFont typeface="Arial" panose="020B0604020202020204" pitchFamily="34" charset="0"/>
        <a:buChar char="•"/>
        <a:tabLst/>
        <a:defRPr sz="2400" b="0" i="0" kern="1200">
          <a:solidFill>
            <a:schemeClr val="bg2">
              <a:lumMod val="25000"/>
            </a:schemeClr>
          </a:solidFill>
          <a:latin typeface="Open Sans" panose="020B0606030504020204" pitchFamily="34" charset="0"/>
          <a:ea typeface="Open Sans" panose="020B0606030504020204" pitchFamily="34" charset="0"/>
          <a:cs typeface="Open Sans" panose="020B0606030504020204" pitchFamily="34" charset="0"/>
        </a:defRPr>
      </a:lvl1pPr>
      <a:lvl2pPr marL="573088" indent="-219075" algn="l" defTabSz="914400" rtl="0" eaLnBrk="1" latinLnBrk="0" hangingPunct="1">
        <a:lnSpc>
          <a:spcPct val="90000"/>
        </a:lnSpc>
        <a:spcBef>
          <a:spcPts val="600"/>
        </a:spcBef>
        <a:buClr>
          <a:schemeClr val="accent1"/>
        </a:buClr>
        <a:buFont typeface="Arial" panose="020B0604020202020204" pitchFamily="34" charset="0"/>
        <a:buChar char="•"/>
        <a:tabLst/>
        <a:defRPr sz="2000" b="0" i="0" kern="1200">
          <a:solidFill>
            <a:schemeClr val="bg2">
              <a:lumMod val="25000"/>
            </a:schemeClr>
          </a:solidFill>
          <a:latin typeface="Open Sans" panose="020B0606030504020204" pitchFamily="34" charset="0"/>
          <a:ea typeface="Open Sans" panose="020B0606030504020204" pitchFamily="34" charset="0"/>
          <a:cs typeface="Open Sans" panose="020B0606030504020204" pitchFamily="34" charset="0"/>
        </a:defRPr>
      </a:lvl2pPr>
      <a:lvl3pPr marL="804863" indent="-231775" algn="l" defTabSz="914400" rtl="0" eaLnBrk="1" latinLnBrk="0" hangingPunct="1">
        <a:lnSpc>
          <a:spcPct val="90000"/>
        </a:lnSpc>
        <a:spcBef>
          <a:spcPts val="600"/>
        </a:spcBef>
        <a:buClr>
          <a:schemeClr val="accent1"/>
        </a:buClr>
        <a:buFont typeface="Arial" panose="020B0604020202020204" pitchFamily="34" charset="0"/>
        <a:buChar char="•"/>
        <a:tabLst/>
        <a:defRPr sz="1800" b="0" i="0" kern="1200">
          <a:solidFill>
            <a:schemeClr val="bg2">
              <a:lumMod val="25000"/>
            </a:schemeClr>
          </a:solidFill>
          <a:latin typeface="Open Sans" panose="020B0606030504020204" pitchFamily="34" charset="0"/>
          <a:ea typeface="Open Sans" panose="020B0606030504020204" pitchFamily="34" charset="0"/>
          <a:cs typeface="Open Sans" panose="020B0606030504020204" pitchFamily="34" charset="0"/>
        </a:defRPr>
      </a:lvl3pPr>
      <a:lvl4pPr marL="1036638" indent="-231775" algn="l" defTabSz="914400" rtl="0" eaLnBrk="1" latinLnBrk="0" hangingPunct="1">
        <a:lnSpc>
          <a:spcPct val="90000"/>
        </a:lnSpc>
        <a:spcBef>
          <a:spcPts val="600"/>
        </a:spcBef>
        <a:buClr>
          <a:schemeClr val="accent1"/>
        </a:buClr>
        <a:buFont typeface="Arial" panose="020B0604020202020204" pitchFamily="34" charset="0"/>
        <a:buChar char="•"/>
        <a:tabLst/>
        <a:defRPr sz="1800" b="0" i="0" kern="1200">
          <a:solidFill>
            <a:schemeClr val="bg2">
              <a:lumMod val="25000"/>
            </a:schemeClr>
          </a:solidFill>
          <a:latin typeface="Open Sans" panose="020B0606030504020204" pitchFamily="34" charset="0"/>
          <a:ea typeface="Open Sans" panose="020B0606030504020204" pitchFamily="34" charset="0"/>
          <a:cs typeface="Open Sans" panose="020B0606030504020204" pitchFamily="34" charset="0"/>
        </a:defRPr>
      </a:lvl4pPr>
      <a:lvl5pPr marL="1270000" indent="-233363" algn="l" defTabSz="914400" rtl="0" eaLnBrk="1" latinLnBrk="0" hangingPunct="1">
        <a:lnSpc>
          <a:spcPct val="90000"/>
        </a:lnSpc>
        <a:spcBef>
          <a:spcPts val="600"/>
        </a:spcBef>
        <a:buClr>
          <a:schemeClr val="accent1"/>
        </a:buClr>
        <a:buFont typeface="Arial" panose="020B0604020202020204" pitchFamily="34" charset="0"/>
        <a:buChar char="•"/>
        <a:tabLst/>
        <a:defRPr sz="1800" b="0" i="0" kern="1200">
          <a:solidFill>
            <a:schemeClr val="bg2">
              <a:lumMod val="25000"/>
            </a:schemeClr>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912" userDrawn="1">
          <p15:clr>
            <a:srgbClr val="F26B43"/>
          </p15:clr>
        </p15:guide>
        <p15:guide id="2" pos="3840" userDrawn="1">
          <p15:clr>
            <a:srgbClr val="F26B43"/>
          </p15:clr>
        </p15:guide>
        <p15:guide id="3" orient="horz" pos="384" userDrawn="1">
          <p15:clr>
            <a:srgbClr val="F26B43"/>
          </p15:clr>
        </p15:guide>
        <p15:guide id="4" orient="horz" pos="2260" userDrawn="1">
          <p15:clr>
            <a:srgbClr val="F26B43"/>
          </p15:clr>
        </p15:guide>
        <p15:guide id="5" pos="384" userDrawn="1">
          <p15:clr>
            <a:srgbClr val="F26B43"/>
          </p15:clr>
        </p15:guide>
        <p15:guide id="6" pos="7296" userDrawn="1">
          <p15:clr>
            <a:srgbClr val="F26B43"/>
          </p15:clr>
        </p15:guide>
        <p15:guide id="7" orient="horz" pos="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0.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1.xml"/></Relationships>
</file>

<file path=ppt/slides/_rels/slide7.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customXml" Target="../ink/ink1.xml"/><Relationship Id="rId7" Type="http://schemas.openxmlformats.org/officeDocument/2006/relationships/customXml" Target="../ink/ink3.xml"/><Relationship Id="rId2" Type="http://schemas.openxmlformats.org/officeDocument/2006/relationships/notesSlide" Target="../notesSlides/notesSlide6.xml"/><Relationship Id="rId1" Type="http://schemas.openxmlformats.org/officeDocument/2006/relationships/slideLayout" Target="../slideLayouts/slideLayout21.xml"/><Relationship Id="rId6" Type="http://schemas.openxmlformats.org/officeDocument/2006/relationships/image" Target="../media/image20.png"/><Relationship Id="rId5" Type="http://schemas.openxmlformats.org/officeDocument/2006/relationships/customXml" Target="../ink/ink2.xml"/><Relationship Id="rId10" Type="http://schemas.openxmlformats.org/officeDocument/2006/relationships/image" Target="../media/image22.png"/><Relationship Id="rId4" Type="http://schemas.openxmlformats.org/officeDocument/2006/relationships/image" Target="../media/image19.png"/><Relationship Id="rId9" Type="http://schemas.openxmlformats.org/officeDocument/2006/relationships/customXml" Target="../ink/ink4.xml"/></Relationships>
</file>

<file path=ppt/slides/_rels/slide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1.xml"/></Relationships>
</file>

<file path=ppt/slides/_rels/slide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1.xml"/></Relationships>
</file>

<file path=ppt/slides/_rels/slide1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1.xml"/></Relationships>
</file>

<file path=ppt/slides/_rels/slide1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1.xml"/></Relationships>
</file>

<file path=ppt/slides/_rels/slide1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4.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1856CA-F109-0147-8B58-2B94FCF90259}"/>
              </a:ext>
            </a:extLst>
          </p:cNvPr>
          <p:cNvSpPr>
            <a:spLocks noGrp="1"/>
          </p:cNvSpPr>
          <p:nvPr>
            <p:ph type="title"/>
          </p:nvPr>
        </p:nvSpPr>
        <p:spPr/>
        <p:txBody>
          <a:bodyPr/>
          <a:lstStyle/>
          <a:p>
            <a:r>
              <a:rPr lang="en-US" dirty="0"/>
              <a:t>Books Children Love</a:t>
            </a:r>
          </a:p>
        </p:txBody>
      </p:sp>
      <p:sp>
        <p:nvSpPr>
          <p:cNvPr id="7" name="Text Placeholder 6">
            <a:extLst>
              <a:ext uri="{FF2B5EF4-FFF2-40B4-BE49-F238E27FC236}">
                <a16:creationId xmlns:a16="http://schemas.microsoft.com/office/drawing/2014/main" id="{20C05B8E-E4F7-FE46-85E1-FB94BF46C9B3}"/>
              </a:ext>
            </a:extLst>
          </p:cNvPr>
          <p:cNvSpPr>
            <a:spLocks noGrp="1"/>
          </p:cNvSpPr>
          <p:nvPr>
            <p:ph type="body" idx="1"/>
          </p:nvPr>
        </p:nvSpPr>
        <p:spPr>
          <a:xfrm>
            <a:off x="713511" y="2949949"/>
            <a:ext cx="10696238" cy="726140"/>
          </a:xfrm>
        </p:spPr>
        <p:txBody>
          <a:bodyPr/>
          <a:lstStyle/>
          <a:p>
            <a:r>
              <a:rPr lang="en-US" dirty="0">
                <a:solidFill>
                  <a:schemeClr val="accent5"/>
                </a:solidFill>
              </a:rPr>
              <a:t>About Race and Cultural Heritage </a:t>
            </a:r>
          </a:p>
        </p:txBody>
      </p:sp>
      <p:sp>
        <p:nvSpPr>
          <p:cNvPr id="4" name="Text Placeholder 3">
            <a:extLst>
              <a:ext uri="{FF2B5EF4-FFF2-40B4-BE49-F238E27FC236}">
                <a16:creationId xmlns:a16="http://schemas.microsoft.com/office/drawing/2014/main" id="{3561F567-FEBC-4741-9D01-981202477D80}"/>
              </a:ext>
            </a:extLst>
          </p:cNvPr>
          <p:cNvSpPr>
            <a:spLocks noGrp="1"/>
          </p:cNvSpPr>
          <p:nvPr>
            <p:ph type="body" sz="quarter" idx="10"/>
          </p:nvPr>
        </p:nvSpPr>
        <p:spPr>
          <a:xfrm>
            <a:off x="713510" y="4343400"/>
            <a:ext cx="9399974" cy="314325"/>
          </a:xfrm>
        </p:spPr>
        <p:txBody>
          <a:bodyPr/>
          <a:lstStyle/>
          <a:p>
            <a:r>
              <a:rPr lang="en-US" dirty="0"/>
              <a:t>Educare Teachers, Mentor Teachers, Family Engagement Staff, Gisele Crawford, and Kalen Donahue</a:t>
            </a:r>
          </a:p>
        </p:txBody>
      </p:sp>
      <p:sp>
        <p:nvSpPr>
          <p:cNvPr id="5" name="Text Placeholder 4">
            <a:extLst>
              <a:ext uri="{FF2B5EF4-FFF2-40B4-BE49-F238E27FC236}">
                <a16:creationId xmlns:a16="http://schemas.microsoft.com/office/drawing/2014/main" id="{D2CDC926-ACA7-A149-AD0E-4D7719A324E1}"/>
              </a:ext>
            </a:extLst>
          </p:cNvPr>
          <p:cNvSpPr>
            <a:spLocks noGrp="1"/>
          </p:cNvSpPr>
          <p:nvPr>
            <p:ph type="body" sz="quarter" idx="11"/>
          </p:nvPr>
        </p:nvSpPr>
        <p:spPr>
          <a:xfrm>
            <a:off x="713510" y="4998102"/>
            <a:ext cx="5410200" cy="314325"/>
          </a:xfrm>
        </p:spPr>
        <p:txBody>
          <a:bodyPr/>
          <a:lstStyle/>
          <a:p>
            <a:r>
              <a:rPr lang="en-US" dirty="0"/>
              <a:t>December 7, 2023</a:t>
            </a:r>
          </a:p>
        </p:txBody>
      </p:sp>
    </p:spTree>
    <p:extLst>
      <p:ext uri="{BB962C8B-B14F-4D97-AF65-F5344CB8AC3E}">
        <p14:creationId xmlns:p14="http://schemas.microsoft.com/office/powerpoint/2010/main" val="4825274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BE1A066-6499-0D4E-BBBE-B7EB2839B844}"/>
              </a:ext>
            </a:extLst>
          </p:cNvPr>
          <p:cNvSpPr>
            <a:spLocks noGrp="1"/>
          </p:cNvSpPr>
          <p:nvPr>
            <p:ph type="sldNum" sz="quarter" idx="10"/>
          </p:nvPr>
        </p:nvSpPr>
        <p:spPr/>
        <p:txBody>
          <a:bodyPr/>
          <a:lstStyle/>
          <a:p>
            <a:fld id="{6D6E361B-DFCA-824D-BA63-ADCED3B41986}" type="slidenum">
              <a:rPr lang="en-US" smtClean="0"/>
              <a:pPr/>
              <a:t>2</a:t>
            </a:fld>
            <a:endParaRPr lang="en-US" dirty="0"/>
          </a:p>
        </p:txBody>
      </p:sp>
      <p:sp>
        <p:nvSpPr>
          <p:cNvPr id="3" name="Title 2">
            <a:extLst>
              <a:ext uri="{FF2B5EF4-FFF2-40B4-BE49-F238E27FC236}">
                <a16:creationId xmlns:a16="http://schemas.microsoft.com/office/drawing/2014/main" id="{F5A2A152-88F4-3648-8573-BD00CE8D6C7C}"/>
              </a:ext>
            </a:extLst>
          </p:cNvPr>
          <p:cNvSpPr>
            <a:spLocks noGrp="1"/>
          </p:cNvSpPr>
          <p:nvPr>
            <p:ph type="title"/>
          </p:nvPr>
        </p:nvSpPr>
        <p:spPr/>
        <p:txBody>
          <a:bodyPr/>
          <a:lstStyle/>
          <a:p>
            <a:r>
              <a:rPr lang="en-US" dirty="0"/>
              <a:t>Staff Surveys Spring 2023</a:t>
            </a:r>
          </a:p>
        </p:txBody>
      </p:sp>
      <p:sp>
        <p:nvSpPr>
          <p:cNvPr id="4" name="Content Placeholder 3">
            <a:extLst>
              <a:ext uri="{FF2B5EF4-FFF2-40B4-BE49-F238E27FC236}">
                <a16:creationId xmlns:a16="http://schemas.microsoft.com/office/drawing/2014/main" id="{F3E61B00-49B3-0344-B71F-ABA5067F71CE}"/>
              </a:ext>
            </a:extLst>
          </p:cNvPr>
          <p:cNvSpPr>
            <a:spLocks noGrp="1"/>
          </p:cNvSpPr>
          <p:nvPr>
            <p:ph sz="quarter" idx="15"/>
          </p:nvPr>
        </p:nvSpPr>
        <p:spPr/>
        <p:txBody>
          <a:bodyPr/>
          <a:lstStyle/>
          <a:p>
            <a:r>
              <a:rPr lang="en-US" b="0" i="0" dirty="0">
                <a:solidFill>
                  <a:srgbClr val="000000"/>
                </a:solidFill>
                <a:effectLst/>
              </a:rPr>
              <a:t>Educare classrooms include many books, including some books that reflect children’s race and cultural heritage and some books that introduce them to people who are different from them. Is there a book of either of those types that children especially love? </a:t>
            </a:r>
          </a:p>
          <a:p>
            <a:r>
              <a:rPr lang="es-ES" b="0" i="0" dirty="0">
                <a:solidFill>
                  <a:srgbClr val="000000"/>
                </a:solidFill>
                <a:effectLst/>
              </a:rPr>
              <a:t>En los salones de clases de Educare hay muchos libros, entre ellos algunos que reflejan la raza, la herencia cultural de los niños y otros que les muestran personas diferentes a ellos.  ¿Hay algún libro de alguno de esos géneros que en especial les guste a los niños?  </a:t>
            </a:r>
            <a:endParaRPr lang="en-US" b="0" i="0" dirty="0">
              <a:solidFill>
                <a:srgbClr val="000000"/>
              </a:solidFill>
              <a:effectLst/>
            </a:endParaRPr>
          </a:p>
        </p:txBody>
      </p:sp>
      <p:sp>
        <p:nvSpPr>
          <p:cNvPr id="5" name="Text Placeholder 4">
            <a:extLst>
              <a:ext uri="{FF2B5EF4-FFF2-40B4-BE49-F238E27FC236}">
                <a16:creationId xmlns:a16="http://schemas.microsoft.com/office/drawing/2014/main" id="{7CC60A1A-378E-BA4C-85CC-9CDC55350C34}"/>
              </a:ext>
            </a:extLst>
          </p:cNvPr>
          <p:cNvSpPr>
            <a:spLocks noGrp="1"/>
          </p:cNvSpPr>
          <p:nvPr>
            <p:ph type="body" sz="quarter" idx="16"/>
          </p:nvPr>
        </p:nvSpPr>
        <p:spPr/>
        <p:txBody>
          <a:bodyPr/>
          <a:lstStyle/>
          <a:p>
            <a:r>
              <a:rPr lang="en-US" b="1" dirty="0"/>
              <a:t>Books children love</a:t>
            </a:r>
          </a:p>
        </p:txBody>
      </p:sp>
    </p:spTree>
    <p:extLst>
      <p:ext uri="{BB962C8B-B14F-4D97-AF65-F5344CB8AC3E}">
        <p14:creationId xmlns:p14="http://schemas.microsoft.com/office/powerpoint/2010/main" val="384870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7FFBF4F-6108-964D-9BAB-6F2EB9D4E210}"/>
              </a:ext>
            </a:extLst>
          </p:cNvPr>
          <p:cNvSpPr>
            <a:spLocks noGrp="1"/>
          </p:cNvSpPr>
          <p:nvPr>
            <p:ph type="sldNum" sz="quarter" idx="10"/>
          </p:nvPr>
        </p:nvSpPr>
        <p:spPr/>
        <p:txBody>
          <a:bodyPr/>
          <a:lstStyle/>
          <a:p>
            <a:fld id="{6D6E361B-DFCA-824D-BA63-ADCED3B41986}" type="slidenum">
              <a:rPr lang="en-US" smtClean="0"/>
              <a:pPr/>
              <a:t>3</a:t>
            </a:fld>
            <a:endParaRPr lang="en-US" dirty="0"/>
          </a:p>
        </p:txBody>
      </p:sp>
      <p:sp>
        <p:nvSpPr>
          <p:cNvPr id="3" name="Title 2">
            <a:extLst>
              <a:ext uri="{FF2B5EF4-FFF2-40B4-BE49-F238E27FC236}">
                <a16:creationId xmlns:a16="http://schemas.microsoft.com/office/drawing/2014/main" id="{65634F17-A827-FC43-85A1-4BB62DFEE324}"/>
              </a:ext>
            </a:extLst>
          </p:cNvPr>
          <p:cNvSpPr>
            <a:spLocks noGrp="1"/>
          </p:cNvSpPr>
          <p:nvPr>
            <p:ph type="title"/>
          </p:nvPr>
        </p:nvSpPr>
        <p:spPr/>
        <p:txBody>
          <a:bodyPr/>
          <a:lstStyle/>
          <a:p>
            <a:r>
              <a:rPr lang="en-US" dirty="0"/>
              <a:t>Response Rates</a:t>
            </a:r>
          </a:p>
        </p:txBody>
      </p:sp>
      <p:sp>
        <p:nvSpPr>
          <p:cNvPr id="4" name="Text Placeholder 3">
            <a:extLst>
              <a:ext uri="{FF2B5EF4-FFF2-40B4-BE49-F238E27FC236}">
                <a16:creationId xmlns:a16="http://schemas.microsoft.com/office/drawing/2014/main" id="{D715575A-F6B0-0A48-9A74-F85C4743F342}"/>
              </a:ext>
            </a:extLst>
          </p:cNvPr>
          <p:cNvSpPr>
            <a:spLocks noGrp="1"/>
          </p:cNvSpPr>
          <p:nvPr>
            <p:ph type="body" sz="quarter" idx="16"/>
          </p:nvPr>
        </p:nvSpPr>
        <p:spPr/>
        <p:txBody>
          <a:bodyPr/>
          <a:lstStyle/>
          <a:p>
            <a:r>
              <a:rPr lang="en-US" dirty="0"/>
              <a:t>Books children love</a:t>
            </a:r>
          </a:p>
        </p:txBody>
      </p:sp>
      <p:graphicFrame>
        <p:nvGraphicFramePr>
          <p:cNvPr id="6" name="Table Placeholder 5">
            <a:extLst>
              <a:ext uri="{FF2B5EF4-FFF2-40B4-BE49-F238E27FC236}">
                <a16:creationId xmlns:a16="http://schemas.microsoft.com/office/drawing/2014/main" id="{FB71AB85-4857-8746-AEAD-4A1BE089C94F}"/>
              </a:ext>
            </a:extLst>
          </p:cNvPr>
          <p:cNvGraphicFramePr>
            <a:graphicFrameLocks noGrp="1"/>
          </p:cNvGraphicFramePr>
          <p:nvPr>
            <p:ph type="tbl" sz="quarter" idx="17"/>
            <p:extLst>
              <p:ext uri="{D42A27DB-BD31-4B8C-83A1-F6EECF244321}">
                <p14:modId xmlns:p14="http://schemas.microsoft.com/office/powerpoint/2010/main" val="274792541"/>
              </p:ext>
            </p:extLst>
          </p:nvPr>
        </p:nvGraphicFramePr>
        <p:xfrm>
          <a:off x="1171461" y="1945395"/>
          <a:ext cx="8778240" cy="3983324"/>
        </p:xfrm>
        <a:graphic>
          <a:graphicData uri="http://schemas.openxmlformats.org/drawingml/2006/table">
            <a:tbl>
              <a:tblPr firstRow="1" bandRow="1">
                <a:tableStyleId>{5C22544A-7EE6-4342-B048-85BDC9FD1C3A}</a:tableStyleId>
              </a:tblPr>
              <a:tblGrid>
                <a:gridCol w="2194560">
                  <a:extLst>
                    <a:ext uri="{9D8B030D-6E8A-4147-A177-3AD203B41FA5}">
                      <a16:colId xmlns:a16="http://schemas.microsoft.com/office/drawing/2014/main" val="407342120"/>
                    </a:ext>
                  </a:extLst>
                </a:gridCol>
                <a:gridCol w="2194560">
                  <a:extLst>
                    <a:ext uri="{9D8B030D-6E8A-4147-A177-3AD203B41FA5}">
                      <a16:colId xmlns:a16="http://schemas.microsoft.com/office/drawing/2014/main" val="3542840659"/>
                    </a:ext>
                  </a:extLst>
                </a:gridCol>
                <a:gridCol w="2194560">
                  <a:extLst>
                    <a:ext uri="{9D8B030D-6E8A-4147-A177-3AD203B41FA5}">
                      <a16:colId xmlns:a16="http://schemas.microsoft.com/office/drawing/2014/main" val="3934182435"/>
                    </a:ext>
                  </a:extLst>
                </a:gridCol>
                <a:gridCol w="2194560">
                  <a:extLst>
                    <a:ext uri="{9D8B030D-6E8A-4147-A177-3AD203B41FA5}">
                      <a16:colId xmlns:a16="http://schemas.microsoft.com/office/drawing/2014/main" val="1969818708"/>
                    </a:ext>
                  </a:extLst>
                </a:gridCol>
              </a:tblGrid>
              <a:tr h="547256">
                <a:tc>
                  <a:txBody>
                    <a:bodyPr/>
                    <a:lstStyle/>
                    <a:p>
                      <a:pPr algn="ctr"/>
                      <a:r>
                        <a:rPr lang="en-US" sz="1800" dirty="0">
                          <a:solidFill>
                            <a:schemeClr val="tx1"/>
                          </a:solidFill>
                          <a:latin typeface="Open Sans" panose="020B0606030504020204" pitchFamily="34" charset="0"/>
                          <a:ea typeface="Open Sans" panose="020B0606030504020204" pitchFamily="34" charset="0"/>
                          <a:cs typeface="Open Sans" panose="020B0606030504020204" pitchFamily="34" charset="0"/>
                        </a:rPr>
                        <a:t>Survey Type</a:t>
                      </a:r>
                    </a:p>
                  </a:txBody>
                  <a:tcPr anchor="ctr">
                    <a:lnL w="12700" cmpd="sng">
                      <a:noFill/>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schemeClr val="tx1"/>
                          </a:solidFill>
                          <a:latin typeface="Open Sans" panose="020B0606030504020204" pitchFamily="34" charset="0"/>
                          <a:ea typeface="Open Sans" panose="020B0606030504020204" pitchFamily="34" charset="0"/>
                          <a:cs typeface="Open Sans" panose="020B0606030504020204" pitchFamily="34" charset="0"/>
                        </a:rPr>
                        <a:t>Responses-Book Question</a:t>
                      </a:r>
                    </a:p>
                  </a:txBody>
                  <a:tcPr anchor="ctr">
                    <a:lnL w="12700" cmpd="sng">
                      <a:noFill/>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schemeClr val="tx1"/>
                          </a:solidFill>
                          <a:latin typeface="Open Sans" panose="020B0606030504020204" pitchFamily="34" charset="0"/>
                          <a:ea typeface="Open Sans" panose="020B0606030504020204" pitchFamily="34" charset="0"/>
                          <a:cs typeface="Open Sans" panose="020B0606030504020204" pitchFamily="34" charset="0"/>
                        </a:rPr>
                        <a:t>Responses-Overall Survey</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8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anchor="ctr">
                    <a:lnL w="12700" cmpd="sng">
                      <a:noFill/>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schemeClr val="tx1"/>
                          </a:solidFill>
                          <a:latin typeface="Open Sans" panose="020B0606030504020204" pitchFamily="34" charset="0"/>
                          <a:ea typeface="Open Sans" panose="020B0606030504020204" pitchFamily="34" charset="0"/>
                          <a:cs typeface="Open Sans" panose="020B0606030504020204" pitchFamily="34" charset="0"/>
                        </a:rPr>
                        <a:t>Rate</a:t>
                      </a:r>
                    </a:p>
                  </a:txBody>
                  <a:tcPr anchor="ctr">
                    <a:lnL w="12700" cmpd="sng">
                      <a:noFill/>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98871165"/>
                  </a:ext>
                </a:extLst>
              </a:tr>
              <a:tr h="767231">
                <a:tc>
                  <a:txBody>
                    <a:bodyPr/>
                    <a:lstStyle/>
                    <a:p>
                      <a:pPr algn="ctr"/>
                      <a:r>
                        <a:rPr lang="en-US" dirty="0">
                          <a:latin typeface="Open Sans" panose="020B0606030504020204" pitchFamily="34" charset="0"/>
                          <a:ea typeface="Open Sans" panose="020B0606030504020204" pitchFamily="34" charset="0"/>
                          <a:cs typeface="Open Sans" panose="020B0606030504020204" pitchFamily="34" charset="0"/>
                        </a:rPr>
                        <a:t>Teacher</a:t>
                      </a:r>
                    </a:p>
                  </a:txBody>
                  <a:tcPr anchor="ctr">
                    <a:lnL w="12700" cmpd="sng">
                      <a:noFill/>
                    </a:lnL>
                    <a:lnR w="12700" cmpd="sng">
                      <a:noFill/>
                    </a:lnR>
                    <a:lnT w="6350" cap="flat" cmpd="sng" algn="ctr">
                      <a:noFill/>
                      <a:prstDash val="solid"/>
                      <a:round/>
                      <a:headEnd type="none" w="med" len="med"/>
                      <a:tailEnd type="none" w="med" len="med"/>
                    </a:lnT>
                    <a:lnB w="635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dirty="0">
                          <a:latin typeface="Open Sans" panose="020B0606030504020204" pitchFamily="34" charset="0"/>
                          <a:ea typeface="Open Sans" panose="020B0606030504020204" pitchFamily="34" charset="0"/>
                          <a:cs typeface="Open Sans" panose="020B0606030504020204" pitchFamily="34" charset="0"/>
                        </a:rPr>
                        <a:t>334</a:t>
                      </a:r>
                    </a:p>
                  </a:txBody>
                  <a:tcPr anchor="ctr">
                    <a:lnL w="12700" cmpd="sng">
                      <a:noFill/>
                    </a:lnL>
                    <a:lnR w="12700" cmpd="sng">
                      <a:noFill/>
                    </a:lnR>
                    <a:lnT w="6350" cap="flat" cmpd="sng" algn="ctr">
                      <a:noFill/>
                      <a:prstDash val="solid"/>
                      <a:round/>
                      <a:headEnd type="none" w="med" len="med"/>
                      <a:tailEnd type="none" w="med" len="med"/>
                    </a:lnT>
                    <a:lnB w="635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dirty="0">
                          <a:latin typeface="Open Sans" panose="020B0606030504020204" pitchFamily="34" charset="0"/>
                          <a:ea typeface="Open Sans" panose="020B0606030504020204" pitchFamily="34" charset="0"/>
                          <a:cs typeface="Open Sans" panose="020B0606030504020204" pitchFamily="34" charset="0"/>
                        </a:rPr>
                        <a:t>721</a:t>
                      </a:r>
                    </a:p>
                  </a:txBody>
                  <a:tcPr anchor="ctr">
                    <a:lnL w="12700" cmpd="sng">
                      <a:noFill/>
                    </a:lnL>
                    <a:lnR w="12700" cmpd="sng">
                      <a:noFill/>
                    </a:lnR>
                    <a:lnT w="6350" cap="flat" cmpd="sng" algn="ctr">
                      <a:noFill/>
                      <a:prstDash val="solid"/>
                      <a:round/>
                      <a:headEnd type="none" w="med" len="med"/>
                      <a:tailEnd type="none" w="med" len="med"/>
                    </a:lnT>
                    <a:lnB w="635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dirty="0">
                          <a:latin typeface="Open Sans" panose="020B0606030504020204" pitchFamily="34" charset="0"/>
                          <a:ea typeface="Open Sans" panose="020B0606030504020204" pitchFamily="34" charset="0"/>
                          <a:cs typeface="Open Sans" panose="020B0606030504020204" pitchFamily="34" charset="0"/>
                        </a:rPr>
                        <a:t>0.46</a:t>
                      </a:r>
                    </a:p>
                  </a:txBody>
                  <a:tcPr anchor="ctr">
                    <a:lnL w="12700" cmpd="sng">
                      <a:noFill/>
                    </a:lnL>
                    <a:lnR w="12700" cmpd="sng">
                      <a:noFill/>
                    </a:lnR>
                    <a:lnT w="6350" cap="flat" cmpd="sng" algn="ctr">
                      <a:noFill/>
                      <a:prstDash val="solid"/>
                      <a:round/>
                      <a:headEnd type="none" w="med" len="med"/>
                      <a:tailEnd type="none" w="med" len="med"/>
                    </a:lnT>
                    <a:lnB w="635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02996400"/>
                  </a:ext>
                </a:extLst>
              </a:tr>
              <a:tr h="767231">
                <a:tc>
                  <a:txBody>
                    <a:bodyPr/>
                    <a:lstStyle/>
                    <a:p>
                      <a:pPr algn="ctr"/>
                      <a:r>
                        <a:rPr lang="en-US" dirty="0">
                          <a:latin typeface="Open Sans" panose="020B0606030504020204" pitchFamily="34" charset="0"/>
                          <a:ea typeface="Open Sans" panose="020B0606030504020204" pitchFamily="34" charset="0"/>
                          <a:cs typeface="Open Sans" panose="020B0606030504020204" pitchFamily="34" charset="0"/>
                        </a:rPr>
                        <a:t>Mentor Teacher</a:t>
                      </a:r>
                    </a:p>
                  </a:txBody>
                  <a:tcPr anchor="ctr">
                    <a:lnL w="12700" cmpd="sng">
                      <a:noFill/>
                    </a:lnL>
                    <a:lnR w="12700" cmpd="sng">
                      <a:noFill/>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dirty="0">
                          <a:latin typeface="Open Sans" panose="020B0606030504020204" pitchFamily="34" charset="0"/>
                          <a:ea typeface="Open Sans" panose="020B0606030504020204" pitchFamily="34" charset="0"/>
                          <a:cs typeface="Open Sans" panose="020B0606030504020204" pitchFamily="34" charset="0"/>
                        </a:rPr>
                        <a:t>29</a:t>
                      </a:r>
                    </a:p>
                  </a:txBody>
                  <a:tcPr anchor="ctr">
                    <a:lnL w="12700" cmpd="sng">
                      <a:noFill/>
                    </a:lnL>
                    <a:lnR w="12700" cmpd="sng">
                      <a:noFill/>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dirty="0">
                          <a:latin typeface="Open Sans" panose="020B0606030504020204" pitchFamily="34" charset="0"/>
                          <a:ea typeface="Open Sans" panose="020B0606030504020204" pitchFamily="34" charset="0"/>
                          <a:cs typeface="Open Sans" panose="020B0606030504020204" pitchFamily="34" charset="0"/>
                        </a:rPr>
                        <a:t>70</a:t>
                      </a:r>
                    </a:p>
                  </a:txBody>
                  <a:tcPr anchor="ctr">
                    <a:lnL w="12700" cmpd="sng">
                      <a:noFill/>
                    </a:lnL>
                    <a:lnR w="12700" cmpd="sng">
                      <a:noFill/>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dirty="0">
                          <a:latin typeface="Open Sans" panose="020B0606030504020204" pitchFamily="34" charset="0"/>
                          <a:ea typeface="Open Sans" panose="020B0606030504020204" pitchFamily="34" charset="0"/>
                          <a:cs typeface="Open Sans" panose="020B0606030504020204" pitchFamily="34" charset="0"/>
                        </a:rPr>
                        <a:t>0.41</a:t>
                      </a:r>
                    </a:p>
                  </a:txBody>
                  <a:tcPr anchor="ctr">
                    <a:lnL w="12700" cmpd="sng">
                      <a:noFill/>
                    </a:lnL>
                    <a:lnR w="12700" cmpd="sng">
                      <a:noFill/>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374875"/>
                  </a:ext>
                </a:extLst>
              </a:tr>
              <a:tr h="767231">
                <a:tc>
                  <a:txBody>
                    <a:bodyPr/>
                    <a:lstStyle/>
                    <a:p>
                      <a:pPr algn="ctr"/>
                      <a:r>
                        <a:rPr lang="en-US" dirty="0">
                          <a:latin typeface="Open Sans" panose="020B0606030504020204" pitchFamily="34" charset="0"/>
                          <a:ea typeface="Open Sans" panose="020B0606030504020204" pitchFamily="34" charset="0"/>
                          <a:cs typeface="Open Sans" panose="020B0606030504020204" pitchFamily="34" charset="0"/>
                        </a:rPr>
                        <a:t>Family Engagement</a:t>
                      </a:r>
                    </a:p>
                  </a:txBody>
                  <a:tcPr anchor="ctr">
                    <a:lnL w="12700" cmpd="sng">
                      <a:noFill/>
                    </a:lnL>
                    <a:lnR w="12700" cmpd="sng">
                      <a:noFill/>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dirty="0">
                          <a:latin typeface="Open Sans" panose="020B0606030504020204" pitchFamily="34" charset="0"/>
                          <a:ea typeface="Open Sans" panose="020B0606030504020204" pitchFamily="34" charset="0"/>
                          <a:cs typeface="Open Sans" panose="020B0606030504020204" pitchFamily="34" charset="0"/>
                        </a:rPr>
                        <a:t>32</a:t>
                      </a:r>
                    </a:p>
                  </a:txBody>
                  <a:tcPr anchor="ctr">
                    <a:lnL w="12700" cmpd="sng">
                      <a:noFill/>
                    </a:lnL>
                    <a:lnR w="12700" cmpd="sng">
                      <a:noFill/>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dirty="0">
                          <a:latin typeface="Open Sans" panose="020B0606030504020204" pitchFamily="34" charset="0"/>
                          <a:ea typeface="Open Sans" panose="020B0606030504020204" pitchFamily="34" charset="0"/>
                          <a:cs typeface="Open Sans" panose="020B0606030504020204" pitchFamily="34" charset="0"/>
                        </a:rPr>
                        <a:t>104</a:t>
                      </a:r>
                    </a:p>
                  </a:txBody>
                  <a:tcPr anchor="ctr">
                    <a:lnL w="12700" cmpd="sng">
                      <a:noFill/>
                    </a:lnL>
                    <a:lnR w="12700" cmpd="sng">
                      <a:noFill/>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dirty="0">
                          <a:latin typeface="Open Sans" panose="020B0606030504020204" pitchFamily="34" charset="0"/>
                          <a:ea typeface="Open Sans" panose="020B0606030504020204" pitchFamily="34" charset="0"/>
                          <a:cs typeface="Open Sans" panose="020B0606030504020204" pitchFamily="34" charset="0"/>
                        </a:rPr>
                        <a:t>0.31</a:t>
                      </a:r>
                    </a:p>
                  </a:txBody>
                  <a:tcPr anchor="ctr">
                    <a:lnL w="12700" cmpd="sng">
                      <a:noFill/>
                    </a:lnL>
                    <a:lnR w="12700" cmpd="sng">
                      <a:noFill/>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54754680"/>
                  </a:ext>
                </a:extLst>
              </a:tr>
              <a:tr h="767231">
                <a:tc>
                  <a:txBody>
                    <a:bodyPr/>
                    <a:lstStyle/>
                    <a:p>
                      <a:pPr algn="ctr"/>
                      <a:r>
                        <a:rPr lang="en-US" dirty="0">
                          <a:latin typeface="Open Sans" panose="020B0606030504020204" pitchFamily="34" charset="0"/>
                          <a:ea typeface="Open Sans" panose="020B0606030504020204" pitchFamily="34" charset="0"/>
                          <a:cs typeface="Open Sans" panose="020B0606030504020204" pitchFamily="34" charset="0"/>
                        </a:rPr>
                        <a:t>All Types</a:t>
                      </a:r>
                    </a:p>
                  </a:txBody>
                  <a:tcPr anchor="ctr">
                    <a:lnL w="12700" cmpd="sng">
                      <a:noFill/>
                    </a:lnL>
                    <a:lnR w="12700" cmpd="sng">
                      <a:noFill/>
                    </a:lnR>
                    <a:lnT w="6350" cap="flat" cmpd="sng" algn="ctr">
                      <a:solidFill>
                        <a:schemeClr val="accent2"/>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ctr"/>
                      <a:r>
                        <a:rPr lang="en-US" dirty="0">
                          <a:latin typeface="Open Sans" panose="020B0606030504020204" pitchFamily="34" charset="0"/>
                          <a:ea typeface="Open Sans" panose="020B0606030504020204" pitchFamily="34" charset="0"/>
                          <a:cs typeface="Open Sans" panose="020B0606030504020204" pitchFamily="34" charset="0"/>
                        </a:rPr>
                        <a:t>395</a:t>
                      </a:r>
                    </a:p>
                  </a:txBody>
                  <a:tcPr anchor="ctr">
                    <a:lnL w="12700" cmpd="sng">
                      <a:noFill/>
                    </a:lnL>
                    <a:lnR w="12700" cmpd="sng">
                      <a:noFill/>
                    </a:lnR>
                    <a:lnT w="6350" cap="flat" cmpd="sng" algn="ctr">
                      <a:solidFill>
                        <a:schemeClr val="accent2"/>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ctr"/>
                      <a:r>
                        <a:rPr lang="en-US" dirty="0">
                          <a:latin typeface="Open Sans" panose="020B0606030504020204" pitchFamily="34" charset="0"/>
                          <a:ea typeface="Open Sans" panose="020B0606030504020204" pitchFamily="34" charset="0"/>
                          <a:cs typeface="Open Sans" panose="020B0606030504020204" pitchFamily="34" charset="0"/>
                        </a:rPr>
                        <a:t>895</a:t>
                      </a:r>
                    </a:p>
                  </a:txBody>
                  <a:tcPr anchor="ctr">
                    <a:lnL w="12700" cmpd="sng">
                      <a:noFill/>
                    </a:lnL>
                    <a:lnR w="12700" cmpd="sng">
                      <a:noFill/>
                    </a:lnR>
                    <a:lnT w="6350" cap="flat" cmpd="sng" algn="ctr">
                      <a:solidFill>
                        <a:schemeClr val="accent2"/>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ctr"/>
                      <a:r>
                        <a:rPr lang="en-US" dirty="0">
                          <a:latin typeface="Open Sans" panose="020B0606030504020204" pitchFamily="34" charset="0"/>
                          <a:ea typeface="Open Sans" panose="020B0606030504020204" pitchFamily="34" charset="0"/>
                          <a:cs typeface="Open Sans" panose="020B0606030504020204" pitchFamily="34" charset="0"/>
                        </a:rPr>
                        <a:t>0.44</a:t>
                      </a:r>
                    </a:p>
                  </a:txBody>
                  <a:tcPr anchor="ctr">
                    <a:lnL w="12700" cmpd="sng">
                      <a:noFill/>
                    </a:lnL>
                    <a:lnR w="12700" cmpd="sng">
                      <a:noFill/>
                    </a:lnR>
                    <a:lnT w="6350" cap="flat" cmpd="sng" algn="ctr">
                      <a:solidFill>
                        <a:schemeClr val="accent2"/>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420644173"/>
                  </a:ext>
                </a:extLst>
              </a:tr>
            </a:tbl>
          </a:graphicData>
        </a:graphic>
      </p:graphicFrame>
    </p:spTree>
    <p:extLst>
      <p:ext uri="{BB962C8B-B14F-4D97-AF65-F5344CB8AC3E}">
        <p14:creationId xmlns:p14="http://schemas.microsoft.com/office/powerpoint/2010/main" val="10652623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BE1A066-6499-0D4E-BBBE-B7EB2839B844}"/>
              </a:ext>
            </a:extLst>
          </p:cNvPr>
          <p:cNvSpPr>
            <a:spLocks noGrp="1"/>
          </p:cNvSpPr>
          <p:nvPr>
            <p:ph type="sldNum" sz="quarter" idx="10"/>
          </p:nvPr>
        </p:nvSpPr>
        <p:spPr/>
        <p:txBody>
          <a:bodyPr/>
          <a:lstStyle/>
          <a:p>
            <a:fld id="{6D6E361B-DFCA-824D-BA63-ADCED3B41986}" type="slidenum">
              <a:rPr lang="en-US" smtClean="0"/>
              <a:pPr/>
              <a:t>4</a:t>
            </a:fld>
            <a:endParaRPr lang="en-US" dirty="0"/>
          </a:p>
        </p:txBody>
      </p:sp>
      <p:sp>
        <p:nvSpPr>
          <p:cNvPr id="3" name="Title 2">
            <a:extLst>
              <a:ext uri="{FF2B5EF4-FFF2-40B4-BE49-F238E27FC236}">
                <a16:creationId xmlns:a16="http://schemas.microsoft.com/office/drawing/2014/main" id="{F5A2A152-88F4-3648-8573-BD00CE8D6C7C}"/>
              </a:ext>
            </a:extLst>
          </p:cNvPr>
          <p:cNvSpPr>
            <a:spLocks noGrp="1"/>
          </p:cNvSpPr>
          <p:nvPr>
            <p:ph type="title"/>
          </p:nvPr>
        </p:nvSpPr>
        <p:spPr/>
        <p:txBody>
          <a:bodyPr/>
          <a:lstStyle/>
          <a:p>
            <a:r>
              <a:rPr lang="en-US" dirty="0"/>
              <a:t>Types of Responses</a:t>
            </a:r>
          </a:p>
        </p:txBody>
      </p:sp>
      <p:sp>
        <p:nvSpPr>
          <p:cNvPr id="4" name="Content Placeholder 3">
            <a:extLst>
              <a:ext uri="{FF2B5EF4-FFF2-40B4-BE49-F238E27FC236}">
                <a16:creationId xmlns:a16="http://schemas.microsoft.com/office/drawing/2014/main" id="{F3E61B00-49B3-0344-B71F-ABA5067F71CE}"/>
              </a:ext>
            </a:extLst>
          </p:cNvPr>
          <p:cNvSpPr>
            <a:spLocks noGrp="1"/>
          </p:cNvSpPr>
          <p:nvPr>
            <p:ph sz="quarter" idx="15"/>
          </p:nvPr>
        </p:nvSpPr>
        <p:spPr/>
        <p:txBody>
          <a:bodyPr/>
          <a:lstStyle/>
          <a:p>
            <a:pPr marL="0" indent="0">
              <a:buNone/>
            </a:pPr>
            <a:r>
              <a:rPr lang="en-US" b="0" i="0" dirty="0">
                <a:solidFill>
                  <a:srgbClr val="000000"/>
                </a:solidFill>
                <a:effectLst/>
              </a:rPr>
              <a:t>191 did not name a specific title but made another type of comment</a:t>
            </a:r>
          </a:p>
          <a:p>
            <a:r>
              <a:rPr lang="en-US" dirty="0">
                <a:solidFill>
                  <a:srgbClr val="000000"/>
                </a:solidFill>
              </a:rPr>
              <a:t>Cultural Socialization (13) </a:t>
            </a:r>
            <a:r>
              <a:rPr lang="en-US" i="1" dirty="0">
                <a:solidFill>
                  <a:srgbClr val="000000"/>
                </a:solidFill>
              </a:rPr>
              <a:t>I’ve realized children love books where there’s characters that look like them or talk about their culture!</a:t>
            </a:r>
          </a:p>
          <a:p>
            <a:r>
              <a:rPr lang="en-US" dirty="0">
                <a:solidFill>
                  <a:srgbClr val="000000"/>
                </a:solidFill>
              </a:rPr>
              <a:t>Practices (15) </a:t>
            </a:r>
            <a:r>
              <a:rPr lang="en-US" i="1" dirty="0">
                <a:solidFill>
                  <a:srgbClr val="000000"/>
                </a:solidFill>
              </a:rPr>
              <a:t>During our freedom literacy walk, we selected a variety of books by Black authors.  The children took part in each display and I saw many children and families enjoying many of the books.</a:t>
            </a:r>
            <a:endParaRPr lang="en-US" dirty="0">
              <a:solidFill>
                <a:srgbClr val="000000"/>
              </a:solidFill>
            </a:endParaRPr>
          </a:p>
          <a:p>
            <a:r>
              <a:rPr lang="en-US" dirty="0">
                <a:solidFill>
                  <a:srgbClr val="000000"/>
                </a:solidFill>
              </a:rPr>
              <a:t>Respect Others/Value Diversity (20) </a:t>
            </a:r>
            <a:r>
              <a:rPr lang="en-US" i="1" dirty="0">
                <a:solidFill>
                  <a:srgbClr val="000000"/>
                </a:solidFill>
              </a:rPr>
              <a:t>How people look around the world is something I observed children love to see and read.  </a:t>
            </a:r>
            <a:endParaRPr lang="en-US" dirty="0">
              <a:solidFill>
                <a:srgbClr val="000000"/>
              </a:solidFill>
            </a:endParaRPr>
          </a:p>
        </p:txBody>
      </p:sp>
      <p:sp>
        <p:nvSpPr>
          <p:cNvPr id="5" name="Text Placeholder 4">
            <a:extLst>
              <a:ext uri="{FF2B5EF4-FFF2-40B4-BE49-F238E27FC236}">
                <a16:creationId xmlns:a16="http://schemas.microsoft.com/office/drawing/2014/main" id="{7CC60A1A-378E-BA4C-85CC-9CDC55350C34}"/>
              </a:ext>
            </a:extLst>
          </p:cNvPr>
          <p:cNvSpPr>
            <a:spLocks noGrp="1"/>
          </p:cNvSpPr>
          <p:nvPr>
            <p:ph type="body" sz="quarter" idx="16"/>
          </p:nvPr>
        </p:nvSpPr>
        <p:spPr/>
        <p:txBody>
          <a:bodyPr/>
          <a:lstStyle/>
          <a:p>
            <a:r>
              <a:rPr lang="en-US" b="1" dirty="0"/>
              <a:t>Books children love</a:t>
            </a:r>
          </a:p>
        </p:txBody>
      </p:sp>
    </p:spTree>
    <p:extLst>
      <p:ext uri="{BB962C8B-B14F-4D97-AF65-F5344CB8AC3E}">
        <p14:creationId xmlns:p14="http://schemas.microsoft.com/office/powerpoint/2010/main" val="35516809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BE1A066-6499-0D4E-BBBE-B7EB2839B844}"/>
              </a:ext>
            </a:extLst>
          </p:cNvPr>
          <p:cNvSpPr>
            <a:spLocks noGrp="1"/>
          </p:cNvSpPr>
          <p:nvPr>
            <p:ph type="sldNum" sz="quarter" idx="10"/>
          </p:nvPr>
        </p:nvSpPr>
        <p:spPr/>
        <p:txBody>
          <a:bodyPr/>
          <a:lstStyle/>
          <a:p>
            <a:fld id="{6D6E361B-DFCA-824D-BA63-ADCED3B41986}" type="slidenum">
              <a:rPr lang="en-US" smtClean="0"/>
              <a:pPr/>
              <a:t>5</a:t>
            </a:fld>
            <a:endParaRPr lang="en-US" dirty="0"/>
          </a:p>
        </p:txBody>
      </p:sp>
      <p:sp>
        <p:nvSpPr>
          <p:cNvPr id="3" name="Title 2">
            <a:extLst>
              <a:ext uri="{FF2B5EF4-FFF2-40B4-BE49-F238E27FC236}">
                <a16:creationId xmlns:a16="http://schemas.microsoft.com/office/drawing/2014/main" id="{F5A2A152-88F4-3648-8573-BD00CE8D6C7C}"/>
              </a:ext>
            </a:extLst>
          </p:cNvPr>
          <p:cNvSpPr>
            <a:spLocks noGrp="1"/>
          </p:cNvSpPr>
          <p:nvPr>
            <p:ph type="title"/>
          </p:nvPr>
        </p:nvSpPr>
        <p:spPr>
          <a:xfrm>
            <a:off x="513485" y="656221"/>
            <a:ext cx="11189904" cy="723899"/>
          </a:xfrm>
        </p:spPr>
        <p:txBody>
          <a:bodyPr/>
          <a:lstStyle/>
          <a:p>
            <a:r>
              <a:rPr lang="en-US" dirty="0"/>
              <a:t>Types of Responses – “No”</a:t>
            </a:r>
          </a:p>
        </p:txBody>
      </p:sp>
      <p:sp>
        <p:nvSpPr>
          <p:cNvPr id="4" name="Content Placeholder 3">
            <a:extLst>
              <a:ext uri="{FF2B5EF4-FFF2-40B4-BE49-F238E27FC236}">
                <a16:creationId xmlns:a16="http://schemas.microsoft.com/office/drawing/2014/main" id="{F3E61B00-49B3-0344-B71F-ABA5067F71CE}"/>
              </a:ext>
            </a:extLst>
          </p:cNvPr>
          <p:cNvSpPr>
            <a:spLocks noGrp="1"/>
          </p:cNvSpPr>
          <p:nvPr>
            <p:ph sz="quarter" idx="14"/>
          </p:nvPr>
        </p:nvSpPr>
        <p:spPr>
          <a:xfrm>
            <a:off x="6096000" y="1850834"/>
            <a:ext cx="5258986" cy="4098274"/>
          </a:xfrm>
        </p:spPr>
        <p:txBody>
          <a:bodyPr/>
          <a:lstStyle/>
          <a:p>
            <a:r>
              <a:rPr lang="en-US" sz="1800" i="1" dirty="0">
                <a:solidFill>
                  <a:srgbClr val="000000"/>
                </a:solidFill>
              </a:rPr>
              <a:t>No. They like books with trucks and animals.</a:t>
            </a:r>
          </a:p>
          <a:p>
            <a:r>
              <a:rPr lang="en-US" sz="1800" i="1" dirty="0">
                <a:solidFill>
                  <a:srgbClr val="000000"/>
                </a:solidFill>
              </a:rPr>
              <a:t>Not that I am aware of</a:t>
            </a:r>
            <a:endParaRPr lang="en-US" sz="1800" i="1" dirty="0"/>
          </a:p>
          <a:p>
            <a:r>
              <a:rPr lang="en-US" sz="1800" i="1" dirty="0">
                <a:solidFill>
                  <a:srgbClr val="000000"/>
                </a:solidFill>
              </a:rPr>
              <a:t>Not really a specific book.</a:t>
            </a:r>
          </a:p>
          <a:p>
            <a:r>
              <a:rPr lang="en-US" sz="1800" i="1" dirty="0">
                <a:solidFill>
                  <a:srgbClr val="000000"/>
                </a:solidFill>
              </a:rPr>
              <a:t>I can’t think of one at this time.</a:t>
            </a:r>
          </a:p>
          <a:p>
            <a:r>
              <a:rPr lang="en-US" sz="1800" i="1" dirty="0">
                <a:solidFill>
                  <a:srgbClr val="000000"/>
                </a:solidFill>
              </a:rPr>
              <a:t>Nope.</a:t>
            </a:r>
          </a:p>
          <a:p>
            <a:r>
              <a:rPr lang="en-US" sz="1800" i="1" dirty="0">
                <a:solidFill>
                  <a:srgbClr val="000000"/>
                </a:solidFill>
              </a:rPr>
              <a:t>Not especially.</a:t>
            </a:r>
          </a:p>
          <a:p>
            <a:r>
              <a:rPr lang="en-US" sz="1800" i="1" dirty="0">
                <a:solidFill>
                  <a:srgbClr val="000000"/>
                </a:solidFill>
              </a:rPr>
              <a:t>No, not at the moment</a:t>
            </a:r>
          </a:p>
          <a:p>
            <a:r>
              <a:rPr lang="en-US" sz="1800" i="1" dirty="0">
                <a:solidFill>
                  <a:srgbClr val="000000"/>
                </a:solidFill>
              </a:rPr>
              <a:t>Not really.</a:t>
            </a:r>
          </a:p>
          <a:p>
            <a:r>
              <a:rPr lang="en-US" sz="1800" i="1" dirty="0">
                <a:solidFill>
                  <a:srgbClr val="000000"/>
                </a:solidFill>
              </a:rPr>
              <a:t>…First I need to see if they have them in the classroom…</a:t>
            </a:r>
          </a:p>
        </p:txBody>
      </p:sp>
      <p:sp>
        <p:nvSpPr>
          <p:cNvPr id="6" name="Content Placeholder 5">
            <a:extLst>
              <a:ext uri="{FF2B5EF4-FFF2-40B4-BE49-F238E27FC236}">
                <a16:creationId xmlns:a16="http://schemas.microsoft.com/office/drawing/2014/main" id="{FD585A9A-E560-463E-9DAB-37AE8A8B2A2A}"/>
              </a:ext>
            </a:extLst>
          </p:cNvPr>
          <p:cNvSpPr>
            <a:spLocks noGrp="1"/>
          </p:cNvSpPr>
          <p:nvPr>
            <p:ph sz="quarter" idx="15"/>
          </p:nvPr>
        </p:nvSpPr>
        <p:spPr>
          <a:xfrm>
            <a:off x="749147" y="1476811"/>
            <a:ext cx="4649118" cy="4648566"/>
          </a:xfrm>
        </p:spPr>
        <p:txBody>
          <a:bodyPr/>
          <a:lstStyle/>
          <a:p>
            <a:pPr marL="0" indent="0">
              <a:buNone/>
            </a:pPr>
            <a:r>
              <a:rPr lang="en-US" b="0" i="0" dirty="0">
                <a:solidFill>
                  <a:srgbClr val="000000"/>
                </a:solidFill>
                <a:effectLst/>
              </a:rPr>
              <a:t>94 responses:</a:t>
            </a:r>
          </a:p>
          <a:p>
            <a:r>
              <a:rPr lang="en-US" sz="1800" b="0" i="1" dirty="0">
                <a:solidFill>
                  <a:srgbClr val="000000"/>
                </a:solidFill>
                <a:effectLst/>
              </a:rPr>
              <a:t>No		N/A		None</a:t>
            </a:r>
          </a:p>
          <a:p>
            <a:r>
              <a:rPr lang="en-US" sz="1800" i="1" dirty="0">
                <a:solidFill>
                  <a:srgbClr val="000000"/>
                </a:solidFill>
              </a:rPr>
              <a:t>Can’t think of one particular book?</a:t>
            </a:r>
          </a:p>
          <a:p>
            <a:r>
              <a:rPr lang="en-US" sz="1800" i="1" dirty="0">
                <a:solidFill>
                  <a:srgbClr val="000000"/>
                </a:solidFill>
              </a:rPr>
              <a:t>I can’t think of a book.</a:t>
            </a:r>
          </a:p>
          <a:p>
            <a:r>
              <a:rPr lang="en-US" sz="1800" i="1" dirty="0">
                <a:solidFill>
                  <a:srgbClr val="000000"/>
                </a:solidFill>
              </a:rPr>
              <a:t>Not a specific one that they love.</a:t>
            </a:r>
          </a:p>
          <a:p>
            <a:r>
              <a:rPr lang="en-US" sz="1800" i="1" dirty="0">
                <a:solidFill>
                  <a:srgbClr val="000000"/>
                </a:solidFill>
              </a:rPr>
              <a:t>Not in my classroom</a:t>
            </a:r>
          </a:p>
          <a:p>
            <a:r>
              <a:rPr lang="en-US" sz="1800" i="1" dirty="0">
                <a:solidFill>
                  <a:srgbClr val="000000"/>
                </a:solidFill>
              </a:rPr>
              <a:t>I haven’t noticed</a:t>
            </a:r>
          </a:p>
          <a:p>
            <a:r>
              <a:rPr lang="en-US" sz="1800" i="1" dirty="0">
                <a:solidFill>
                  <a:srgbClr val="000000"/>
                </a:solidFill>
              </a:rPr>
              <a:t>Not at this time</a:t>
            </a:r>
          </a:p>
          <a:p>
            <a:r>
              <a:rPr lang="en-US" sz="1800" i="1" dirty="0">
                <a:solidFill>
                  <a:srgbClr val="000000"/>
                </a:solidFill>
              </a:rPr>
              <a:t>I can’t think of anything</a:t>
            </a:r>
          </a:p>
          <a:p>
            <a:r>
              <a:rPr lang="en-US" sz="1800" i="1" dirty="0">
                <a:solidFill>
                  <a:srgbClr val="000000"/>
                </a:solidFill>
              </a:rPr>
              <a:t>I honestly don’t have one specific book in mind.</a:t>
            </a:r>
          </a:p>
        </p:txBody>
      </p:sp>
      <p:sp>
        <p:nvSpPr>
          <p:cNvPr id="5" name="Text Placeholder 4">
            <a:extLst>
              <a:ext uri="{FF2B5EF4-FFF2-40B4-BE49-F238E27FC236}">
                <a16:creationId xmlns:a16="http://schemas.microsoft.com/office/drawing/2014/main" id="{7CC60A1A-378E-BA4C-85CC-9CDC55350C34}"/>
              </a:ext>
            </a:extLst>
          </p:cNvPr>
          <p:cNvSpPr>
            <a:spLocks noGrp="1"/>
          </p:cNvSpPr>
          <p:nvPr>
            <p:ph type="body" sz="quarter" idx="16"/>
          </p:nvPr>
        </p:nvSpPr>
        <p:spPr>
          <a:xfrm>
            <a:off x="513485" y="313309"/>
            <a:ext cx="11190288" cy="246221"/>
          </a:xfrm>
        </p:spPr>
        <p:txBody>
          <a:bodyPr/>
          <a:lstStyle/>
          <a:p>
            <a:r>
              <a:rPr lang="en-US" b="1" dirty="0"/>
              <a:t>Books children love</a:t>
            </a:r>
          </a:p>
        </p:txBody>
      </p:sp>
    </p:spTree>
    <p:extLst>
      <p:ext uri="{BB962C8B-B14F-4D97-AF65-F5344CB8AC3E}">
        <p14:creationId xmlns:p14="http://schemas.microsoft.com/office/powerpoint/2010/main" val="25067781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BE1A066-6499-0D4E-BBBE-B7EB2839B844}"/>
              </a:ext>
            </a:extLst>
          </p:cNvPr>
          <p:cNvSpPr>
            <a:spLocks noGrp="1"/>
          </p:cNvSpPr>
          <p:nvPr>
            <p:ph type="sldNum" sz="quarter" idx="10"/>
          </p:nvPr>
        </p:nvSpPr>
        <p:spPr/>
        <p:txBody>
          <a:bodyPr/>
          <a:lstStyle/>
          <a:p>
            <a:fld id="{6D6E361B-DFCA-824D-BA63-ADCED3B41986}" type="slidenum">
              <a:rPr lang="en-US" smtClean="0"/>
              <a:pPr/>
              <a:t>6</a:t>
            </a:fld>
            <a:endParaRPr lang="en-US" dirty="0"/>
          </a:p>
        </p:txBody>
      </p:sp>
      <p:sp>
        <p:nvSpPr>
          <p:cNvPr id="3" name="Title 2">
            <a:extLst>
              <a:ext uri="{FF2B5EF4-FFF2-40B4-BE49-F238E27FC236}">
                <a16:creationId xmlns:a16="http://schemas.microsoft.com/office/drawing/2014/main" id="{F5A2A152-88F4-3648-8573-BD00CE8D6C7C}"/>
              </a:ext>
            </a:extLst>
          </p:cNvPr>
          <p:cNvSpPr>
            <a:spLocks noGrp="1"/>
          </p:cNvSpPr>
          <p:nvPr>
            <p:ph type="title"/>
          </p:nvPr>
        </p:nvSpPr>
        <p:spPr>
          <a:xfrm>
            <a:off x="513485" y="656221"/>
            <a:ext cx="11189904" cy="723899"/>
          </a:xfrm>
        </p:spPr>
        <p:txBody>
          <a:bodyPr/>
          <a:lstStyle/>
          <a:p>
            <a:r>
              <a:rPr lang="en-US" dirty="0"/>
              <a:t>Types of Responses – “No”</a:t>
            </a:r>
          </a:p>
        </p:txBody>
      </p:sp>
      <p:sp>
        <p:nvSpPr>
          <p:cNvPr id="4" name="Content Placeholder 3">
            <a:extLst>
              <a:ext uri="{FF2B5EF4-FFF2-40B4-BE49-F238E27FC236}">
                <a16:creationId xmlns:a16="http://schemas.microsoft.com/office/drawing/2014/main" id="{F3E61B00-49B3-0344-B71F-ABA5067F71CE}"/>
              </a:ext>
            </a:extLst>
          </p:cNvPr>
          <p:cNvSpPr>
            <a:spLocks noGrp="1"/>
          </p:cNvSpPr>
          <p:nvPr>
            <p:ph sz="quarter" idx="14"/>
          </p:nvPr>
        </p:nvSpPr>
        <p:spPr>
          <a:xfrm>
            <a:off x="5717754" y="1239916"/>
            <a:ext cx="5637232" cy="4745257"/>
          </a:xfrm>
        </p:spPr>
        <p:txBody>
          <a:bodyPr/>
          <a:lstStyle/>
          <a:p>
            <a:r>
              <a:rPr lang="en-US" sz="1900" i="1" dirty="0">
                <a:solidFill>
                  <a:srgbClr val="000000"/>
                </a:solidFill>
              </a:rPr>
              <a:t>In the infant &amp; toddler room I am in there is 1 book.</a:t>
            </a:r>
          </a:p>
          <a:p>
            <a:r>
              <a:rPr lang="en-US" sz="1900" i="1" dirty="0">
                <a:solidFill>
                  <a:srgbClr val="000000"/>
                </a:solidFill>
              </a:rPr>
              <a:t>We do not have many Spanish books in the classroom.  Our classes favorite book is Brown Bear, Brown Bear probably because it is the only one I have props for.  </a:t>
            </a:r>
          </a:p>
          <a:p>
            <a:r>
              <a:rPr lang="en-US" sz="1900" i="1" dirty="0">
                <a:solidFill>
                  <a:srgbClr val="000000"/>
                </a:solidFill>
              </a:rPr>
              <a:t>No books about culture as of now.</a:t>
            </a:r>
          </a:p>
          <a:p>
            <a:r>
              <a:rPr lang="en-US" sz="1900" i="1" dirty="0">
                <a:solidFill>
                  <a:srgbClr val="000000"/>
                </a:solidFill>
              </a:rPr>
              <a:t>I feel like we need more books about people of different races as themselves.</a:t>
            </a:r>
          </a:p>
          <a:p>
            <a:r>
              <a:rPr lang="en-US" sz="1900" i="1" dirty="0">
                <a:solidFill>
                  <a:srgbClr val="000000"/>
                </a:solidFill>
              </a:rPr>
              <a:t>We do not have books that reflect children’s race and cultural heritage.</a:t>
            </a:r>
          </a:p>
          <a:p>
            <a:r>
              <a:rPr lang="en-US" sz="1900" i="1" dirty="0">
                <a:solidFill>
                  <a:srgbClr val="000000"/>
                </a:solidFill>
              </a:rPr>
              <a:t>Checking on this as required in an Educare form completed during the…CLASS observation, such books are rarely found on the shelves of most Educare classrooms. (mentor teacher)</a:t>
            </a:r>
          </a:p>
        </p:txBody>
      </p:sp>
      <p:sp>
        <p:nvSpPr>
          <p:cNvPr id="6" name="Content Placeholder 5">
            <a:extLst>
              <a:ext uri="{FF2B5EF4-FFF2-40B4-BE49-F238E27FC236}">
                <a16:creationId xmlns:a16="http://schemas.microsoft.com/office/drawing/2014/main" id="{FD585A9A-E560-463E-9DAB-37AE8A8B2A2A}"/>
              </a:ext>
            </a:extLst>
          </p:cNvPr>
          <p:cNvSpPr>
            <a:spLocks noGrp="1"/>
          </p:cNvSpPr>
          <p:nvPr>
            <p:ph sz="quarter" idx="15"/>
          </p:nvPr>
        </p:nvSpPr>
        <p:spPr>
          <a:xfrm>
            <a:off x="513485" y="1380120"/>
            <a:ext cx="4884780" cy="4745257"/>
          </a:xfrm>
        </p:spPr>
        <p:txBody>
          <a:bodyPr/>
          <a:lstStyle/>
          <a:p>
            <a:pPr marL="0" indent="0">
              <a:buNone/>
            </a:pPr>
            <a:r>
              <a:rPr lang="en-US" b="0" i="0" dirty="0">
                <a:solidFill>
                  <a:srgbClr val="000000"/>
                </a:solidFill>
                <a:effectLst/>
              </a:rPr>
              <a:t>94 responses (cont.):</a:t>
            </a:r>
          </a:p>
          <a:p>
            <a:r>
              <a:rPr lang="en-US" sz="2000" b="0" i="1" dirty="0">
                <a:solidFill>
                  <a:srgbClr val="000000"/>
                </a:solidFill>
                <a:effectLst/>
              </a:rPr>
              <a:t>We need more LGBTQ, inclusion, and racial books.</a:t>
            </a:r>
          </a:p>
          <a:p>
            <a:r>
              <a:rPr lang="en-US" sz="2000" i="1" dirty="0">
                <a:solidFill>
                  <a:srgbClr val="000000"/>
                </a:solidFill>
              </a:rPr>
              <a:t>We need more books on these topics – there are not very many in the building, and if there are, they are not easy to find.  Would love to have some in my classrooms, but usually when I ask for specific books to be ordered, they do not get ordered.  </a:t>
            </a:r>
          </a:p>
          <a:p>
            <a:r>
              <a:rPr lang="en-US" sz="2000" i="1" dirty="0">
                <a:solidFill>
                  <a:srgbClr val="000000"/>
                </a:solidFill>
              </a:rPr>
              <a:t>Our selection is very limited.</a:t>
            </a:r>
          </a:p>
          <a:p>
            <a:r>
              <a:rPr lang="en-US" sz="2000" i="1" dirty="0">
                <a:solidFill>
                  <a:srgbClr val="000000"/>
                </a:solidFill>
              </a:rPr>
              <a:t>No.  They need to add more books to the library so we can read them in the class.  </a:t>
            </a:r>
            <a:endParaRPr lang="en-US" sz="2000" i="1" dirty="0"/>
          </a:p>
        </p:txBody>
      </p:sp>
      <p:sp>
        <p:nvSpPr>
          <p:cNvPr id="5" name="Text Placeholder 4">
            <a:extLst>
              <a:ext uri="{FF2B5EF4-FFF2-40B4-BE49-F238E27FC236}">
                <a16:creationId xmlns:a16="http://schemas.microsoft.com/office/drawing/2014/main" id="{7CC60A1A-378E-BA4C-85CC-9CDC55350C34}"/>
              </a:ext>
            </a:extLst>
          </p:cNvPr>
          <p:cNvSpPr>
            <a:spLocks noGrp="1"/>
          </p:cNvSpPr>
          <p:nvPr>
            <p:ph type="body" sz="quarter" idx="16"/>
          </p:nvPr>
        </p:nvSpPr>
        <p:spPr>
          <a:xfrm>
            <a:off x="513485" y="313309"/>
            <a:ext cx="11190288" cy="246221"/>
          </a:xfrm>
        </p:spPr>
        <p:txBody>
          <a:bodyPr/>
          <a:lstStyle/>
          <a:p>
            <a:r>
              <a:rPr lang="en-US" b="1" dirty="0"/>
              <a:t>Books children love</a:t>
            </a:r>
          </a:p>
        </p:txBody>
      </p:sp>
    </p:spTree>
    <p:extLst>
      <p:ext uri="{BB962C8B-B14F-4D97-AF65-F5344CB8AC3E}">
        <p14:creationId xmlns:p14="http://schemas.microsoft.com/office/powerpoint/2010/main" val="18300311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BE1A066-6499-0D4E-BBBE-B7EB2839B844}"/>
              </a:ext>
            </a:extLst>
          </p:cNvPr>
          <p:cNvSpPr>
            <a:spLocks noGrp="1"/>
          </p:cNvSpPr>
          <p:nvPr>
            <p:ph type="sldNum" sz="quarter" idx="10"/>
          </p:nvPr>
        </p:nvSpPr>
        <p:spPr/>
        <p:txBody>
          <a:bodyPr/>
          <a:lstStyle/>
          <a:p>
            <a:fld id="{6D6E361B-DFCA-824D-BA63-ADCED3B41986}" type="slidenum">
              <a:rPr lang="en-US" smtClean="0"/>
              <a:pPr/>
              <a:t>7</a:t>
            </a:fld>
            <a:endParaRPr lang="en-US" dirty="0"/>
          </a:p>
        </p:txBody>
      </p:sp>
      <p:sp>
        <p:nvSpPr>
          <p:cNvPr id="3" name="Title 2">
            <a:extLst>
              <a:ext uri="{FF2B5EF4-FFF2-40B4-BE49-F238E27FC236}">
                <a16:creationId xmlns:a16="http://schemas.microsoft.com/office/drawing/2014/main" id="{F5A2A152-88F4-3648-8573-BD00CE8D6C7C}"/>
              </a:ext>
            </a:extLst>
          </p:cNvPr>
          <p:cNvSpPr>
            <a:spLocks noGrp="1"/>
          </p:cNvSpPr>
          <p:nvPr>
            <p:ph type="title"/>
          </p:nvPr>
        </p:nvSpPr>
        <p:spPr>
          <a:xfrm>
            <a:off x="513485" y="656221"/>
            <a:ext cx="11189904" cy="723899"/>
          </a:xfrm>
        </p:spPr>
        <p:txBody>
          <a:bodyPr/>
          <a:lstStyle/>
          <a:p>
            <a:r>
              <a:rPr lang="en-US" dirty="0"/>
              <a:t>Books!</a:t>
            </a:r>
          </a:p>
        </p:txBody>
      </p:sp>
      <p:sp>
        <p:nvSpPr>
          <p:cNvPr id="6" name="Content Placeholder 5">
            <a:extLst>
              <a:ext uri="{FF2B5EF4-FFF2-40B4-BE49-F238E27FC236}">
                <a16:creationId xmlns:a16="http://schemas.microsoft.com/office/drawing/2014/main" id="{FD585A9A-E560-463E-9DAB-37AE8A8B2A2A}"/>
              </a:ext>
            </a:extLst>
          </p:cNvPr>
          <p:cNvSpPr>
            <a:spLocks noGrp="1"/>
          </p:cNvSpPr>
          <p:nvPr>
            <p:ph sz="quarter" idx="15"/>
          </p:nvPr>
        </p:nvSpPr>
        <p:spPr>
          <a:xfrm>
            <a:off x="749146" y="1380120"/>
            <a:ext cx="9430439" cy="4745257"/>
          </a:xfrm>
        </p:spPr>
        <p:txBody>
          <a:bodyPr/>
          <a:lstStyle/>
          <a:p>
            <a:pPr marL="0" indent="0">
              <a:buNone/>
            </a:pPr>
            <a:r>
              <a:rPr lang="es-ES" b="0" i="0" dirty="0">
                <a:solidFill>
                  <a:srgbClr val="000000"/>
                </a:solidFill>
                <a:effectLst/>
              </a:rPr>
              <a:t>214 </a:t>
            </a:r>
            <a:r>
              <a:rPr lang="es-ES" b="0" i="0" dirty="0" err="1">
                <a:solidFill>
                  <a:srgbClr val="000000"/>
                </a:solidFill>
                <a:effectLst/>
              </a:rPr>
              <a:t>respondents</a:t>
            </a:r>
            <a:r>
              <a:rPr lang="es-ES" b="0" i="0" dirty="0">
                <a:solidFill>
                  <a:srgbClr val="000000"/>
                </a:solidFill>
                <a:effectLst/>
              </a:rPr>
              <a:t> </a:t>
            </a:r>
            <a:r>
              <a:rPr lang="es-ES" b="0" i="0" dirty="0" err="1">
                <a:solidFill>
                  <a:srgbClr val="000000"/>
                </a:solidFill>
                <a:effectLst/>
              </a:rPr>
              <a:t>named</a:t>
            </a:r>
            <a:r>
              <a:rPr lang="es-ES" b="0" i="0" dirty="0">
                <a:solidFill>
                  <a:srgbClr val="000000"/>
                </a:solidFill>
                <a:effectLst/>
              </a:rPr>
              <a:t> </a:t>
            </a:r>
            <a:r>
              <a:rPr lang="es-ES" b="0" i="0" dirty="0" err="1">
                <a:solidFill>
                  <a:srgbClr val="000000"/>
                </a:solidFill>
                <a:effectLst/>
              </a:rPr>
              <a:t>from</a:t>
            </a:r>
            <a:r>
              <a:rPr lang="es-ES" b="0" i="0" dirty="0">
                <a:solidFill>
                  <a:srgbClr val="000000"/>
                </a:solidFill>
                <a:effectLst/>
              </a:rPr>
              <a:t> </a:t>
            </a:r>
            <a:r>
              <a:rPr lang="es-ES" b="0" i="0" dirty="0" err="1">
                <a:solidFill>
                  <a:srgbClr val="000000"/>
                </a:solidFill>
                <a:effectLst/>
              </a:rPr>
              <a:t>one</a:t>
            </a:r>
            <a:r>
              <a:rPr lang="es-ES" b="0" i="0" dirty="0">
                <a:solidFill>
                  <a:srgbClr val="000000"/>
                </a:solidFill>
                <a:effectLst/>
              </a:rPr>
              <a:t> </a:t>
            </a:r>
            <a:r>
              <a:rPr lang="es-ES" b="0" i="0" dirty="0" err="1">
                <a:solidFill>
                  <a:srgbClr val="000000"/>
                </a:solidFill>
                <a:effectLst/>
              </a:rPr>
              <a:t>to</a:t>
            </a:r>
            <a:r>
              <a:rPr lang="es-ES" b="0" i="0" dirty="0">
                <a:solidFill>
                  <a:srgbClr val="000000"/>
                </a:solidFill>
                <a:effectLst/>
              </a:rPr>
              <a:t> eleven </a:t>
            </a:r>
            <a:r>
              <a:rPr lang="es-ES" b="0" i="0" dirty="0" err="1">
                <a:solidFill>
                  <a:srgbClr val="000000"/>
                </a:solidFill>
                <a:effectLst/>
              </a:rPr>
              <a:t>book</a:t>
            </a:r>
            <a:r>
              <a:rPr lang="es-ES" b="0" i="0" dirty="0">
                <a:solidFill>
                  <a:srgbClr val="000000"/>
                </a:solidFill>
                <a:effectLst/>
              </a:rPr>
              <a:t> </a:t>
            </a:r>
            <a:r>
              <a:rPr lang="es-ES" b="0" i="0" dirty="0" err="1">
                <a:solidFill>
                  <a:srgbClr val="000000"/>
                </a:solidFill>
                <a:effectLst/>
              </a:rPr>
              <a:t>titles</a:t>
            </a:r>
            <a:endParaRPr lang="en-US" b="0" i="0" dirty="0">
              <a:solidFill>
                <a:srgbClr val="000000"/>
              </a:solidFill>
              <a:effectLst/>
            </a:endParaRPr>
          </a:p>
          <a:p>
            <a:r>
              <a:rPr lang="en-US" sz="2000" b="0" i="1" dirty="0">
                <a:solidFill>
                  <a:srgbClr val="000000"/>
                </a:solidFill>
                <a:effectLst/>
              </a:rPr>
              <a:t>Every site</a:t>
            </a:r>
          </a:p>
          <a:p>
            <a:r>
              <a:rPr lang="en-US" sz="2000" i="1" dirty="0">
                <a:solidFill>
                  <a:srgbClr val="000000"/>
                </a:solidFill>
              </a:rPr>
              <a:t>From 1 – 18 respondents per school (mean = 8.56)</a:t>
            </a:r>
          </a:p>
          <a:p>
            <a:r>
              <a:rPr lang="en-US" sz="2000" i="1" dirty="0">
                <a:solidFill>
                  <a:srgbClr val="000000"/>
                </a:solidFill>
              </a:rPr>
              <a:t>250 titles, about 1.2 different books per respondent)</a:t>
            </a:r>
          </a:p>
        </p:txBody>
      </p:sp>
      <p:sp>
        <p:nvSpPr>
          <p:cNvPr id="5" name="Text Placeholder 4">
            <a:extLst>
              <a:ext uri="{FF2B5EF4-FFF2-40B4-BE49-F238E27FC236}">
                <a16:creationId xmlns:a16="http://schemas.microsoft.com/office/drawing/2014/main" id="{7CC60A1A-378E-BA4C-85CC-9CDC55350C34}"/>
              </a:ext>
            </a:extLst>
          </p:cNvPr>
          <p:cNvSpPr>
            <a:spLocks noGrp="1"/>
          </p:cNvSpPr>
          <p:nvPr>
            <p:ph type="body" sz="quarter" idx="16"/>
          </p:nvPr>
        </p:nvSpPr>
        <p:spPr>
          <a:xfrm>
            <a:off x="513485" y="313309"/>
            <a:ext cx="11190288" cy="246221"/>
          </a:xfrm>
        </p:spPr>
        <p:txBody>
          <a:bodyPr/>
          <a:lstStyle/>
          <a:p>
            <a:r>
              <a:rPr lang="en-US" b="1" dirty="0"/>
              <a:t>Books children love</a:t>
            </a:r>
          </a:p>
        </p:txBody>
      </p:sp>
      <p:sp>
        <p:nvSpPr>
          <p:cNvPr id="7" name="TextBox 6">
            <a:extLst>
              <a:ext uri="{FF2B5EF4-FFF2-40B4-BE49-F238E27FC236}">
                <a16:creationId xmlns:a16="http://schemas.microsoft.com/office/drawing/2014/main" id="{843B210C-FE43-F2CE-656B-3C2C0AADB522}"/>
              </a:ext>
            </a:extLst>
          </p:cNvPr>
          <p:cNvSpPr txBox="1"/>
          <p:nvPr/>
        </p:nvSpPr>
        <p:spPr>
          <a:xfrm>
            <a:off x="1260764" y="3801094"/>
            <a:ext cx="1343891" cy="646331"/>
          </a:xfrm>
          <a:prstGeom prst="rect">
            <a:avLst/>
          </a:prstGeom>
          <a:noFill/>
        </p:spPr>
        <p:txBody>
          <a:bodyPr wrap="square" rtlCol="0">
            <a:spAutoFit/>
          </a:bodyPr>
          <a:lstStyle/>
          <a:p>
            <a:r>
              <a:rPr lang="en-US" i="1" dirty="0"/>
              <a:t>All Are Welcome</a:t>
            </a:r>
          </a:p>
        </p:txBody>
      </p:sp>
      <p:sp>
        <p:nvSpPr>
          <p:cNvPr id="9" name="TextBox 8">
            <a:extLst>
              <a:ext uri="{FF2B5EF4-FFF2-40B4-BE49-F238E27FC236}">
                <a16:creationId xmlns:a16="http://schemas.microsoft.com/office/drawing/2014/main" id="{D9B5A31D-F046-2B54-E32E-0982398BA077}"/>
              </a:ext>
            </a:extLst>
          </p:cNvPr>
          <p:cNvSpPr txBox="1"/>
          <p:nvPr/>
        </p:nvSpPr>
        <p:spPr>
          <a:xfrm>
            <a:off x="2777836" y="3491783"/>
            <a:ext cx="1087582" cy="646331"/>
          </a:xfrm>
          <a:prstGeom prst="rect">
            <a:avLst/>
          </a:prstGeom>
          <a:noFill/>
        </p:spPr>
        <p:txBody>
          <a:bodyPr wrap="square" rtlCol="0">
            <a:spAutoFit/>
          </a:bodyPr>
          <a:lstStyle/>
          <a:p>
            <a:r>
              <a:rPr lang="en-US" i="1" dirty="0"/>
              <a:t>Antiracist Baby</a:t>
            </a:r>
          </a:p>
        </p:txBody>
      </p:sp>
      <p:sp>
        <p:nvSpPr>
          <p:cNvPr id="10" name="TextBox 9">
            <a:extLst>
              <a:ext uri="{FF2B5EF4-FFF2-40B4-BE49-F238E27FC236}">
                <a16:creationId xmlns:a16="http://schemas.microsoft.com/office/drawing/2014/main" id="{A90149C9-C9CA-CDEE-45DD-4577EE11E61A}"/>
              </a:ext>
            </a:extLst>
          </p:cNvPr>
          <p:cNvSpPr txBox="1"/>
          <p:nvPr/>
        </p:nvSpPr>
        <p:spPr>
          <a:xfrm>
            <a:off x="1632531" y="4730424"/>
            <a:ext cx="1096814" cy="646331"/>
          </a:xfrm>
          <a:prstGeom prst="rect">
            <a:avLst/>
          </a:prstGeom>
          <a:noFill/>
        </p:spPr>
        <p:txBody>
          <a:bodyPr wrap="square" rtlCol="0">
            <a:spAutoFit/>
          </a:bodyPr>
          <a:lstStyle/>
          <a:p>
            <a:r>
              <a:rPr lang="en-US" i="1" dirty="0"/>
              <a:t>Come On, Rain!</a:t>
            </a:r>
          </a:p>
        </p:txBody>
      </p:sp>
      <p:sp>
        <p:nvSpPr>
          <p:cNvPr id="11" name="TextBox 10">
            <a:extLst>
              <a:ext uri="{FF2B5EF4-FFF2-40B4-BE49-F238E27FC236}">
                <a16:creationId xmlns:a16="http://schemas.microsoft.com/office/drawing/2014/main" id="{F3A2A57E-0967-EE52-9FD4-CFFC2BDA117B}"/>
              </a:ext>
            </a:extLst>
          </p:cNvPr>
          <p:cNvSpPr txBox="1"/>
          <p:nvPr/>
        </p:nvSpPr>
        <p:spPr>
          <a:xfrm>
            <a:off x="3235037" y="4255703"/>
            <a:ext cx="1641764" cy="646331"/>
          </a:xfrm>
          <a:prstGeom prst="rect">
            <a:avLst/>
          </a:prstGeom>
          <a:noFill/>
        </p:spPr>
        <p:txBody>
          <a:bodyPr wrap="square" rtlCol="0">
            <a:spAutoFit/>
          </a:bodyPr>
          <a:lstStyle/>
          <a:p>
            <a:r>
              <a:rPr lang="en-US" i="1" dirty="0"/>
              <a:t>Dream Big Little Leader</a:t>
            </a:r>
          </a:p>
        </p:txBody>
      </p:sp>
      <p:sp>
        <p:nvSpPr>
          <p:cNvPr id="12" name="TextBox 11">
            <a:extLst>
              <a:ext uri="{FF2B5EF4-FFF2-40B4-BE49-F238E27FC236}">
                <a16:creationId xmlns:a16="http://schemas.microsoft.com/office/drawing/2014/main" id="{45869C85-D71D-99AA-870E-C687D3A770F2}"/>
              </a:ext>
            </a:extLst>
          </p:cNvPr>
          <p:cNvSpPr txBox="1"/>
          <p:nvPr/>
        </p:nvSpPr>
        <p:spPr>
          <a:xfrm>
            <a:off x="2978727" y="5195455"/>
            <a:ext cx="1427018" cy="369332"/>
          </a:xfrm>
          <a:prstGeom prst="rect">
            <a:avLst/>
          </a:prstGeom>
          <a:noFill/>
        </p:spPr>
        <p:txBody>
          <a:bodyPr wrap="square" rtlCol="0">
            <a:spAutoFit/>
          </a:bodyPr>
          <a:lstStyle/>
          <a:p>
            <a:r>
              <a:rPr lang="en-US" i="1" dirty="0"/>
              <a:t>I Am Enough</a:t>
            </a:r>
          </a:p>
        </p:txBody>
      </p:sp>
      <p:sp>
        <p:nvSpPr>
          <p:cNvPr id="13" name="TextBox 12">
            <a:extLst>
              <a:ext uri="{FF2B5EF4-FFF2-40B4-BE49-F238E27FC236}">
                <a16:creationId xmlns:a16="http://schemas.microsoft.com/office/drawing/2014/main" id="{6EE2501A-1A1D-590D-F405-22916397F78E}"/>
              </a:ext>
            </a:extLst>
          </p:cNvPr>
          <p:cNvSpPr txBox="1"/>
          <p:nvPr/>
        </p:nvSpPr>
        <p:spPr>
          <a:xfrm>
            <a:off x="4303535" y="3512158"/>
            <a:ext cx="1392390" cy="646331"/>
          </a:xfrm>
          <a:prstGeom prst="rect">
            <a:avLst/>
          </a:prstGeom>
          <a:noFill/>
        </p:spPr>
        <p:txBody>
          <a:bodyPr wrap="square" rtlCol="0">
            <a:spAutoFit/>
          </a:bodyPr>
          <a:lstStyle/>
          <a:p>
            <a:r>
              <a:rPr lang="en-US" i="1" dirty="0"/>
              <a:t>Little Blue &amp; Little Yellow</a:t>
            </a:r>
          </a:p>
        </p:txBody>
      </p:sp>
      <p:sp>
        <p:nvSpPr>
          <p:cNvPr id="15" name="TextBox 14">
            <a:extLst>
              <a:ext uri="{FF2B5EF4-FFF2-40B4-BE49-F238E27FC236}">
                <a16:creationId xmlns:a16="http://schemas.microsoft.com/office/drawing/2014/main" id="{7978FD51-EB0A-A990-658C-4B49D9D0B37A}"/>
              </a:ext>
            </a:extLst>
          </p:cNvPr>
          <p:cNvSpPr txBox="1"/>
          <p:nvPr/>
        </p:nvSpPr>
        <p:spPr>
          <a:xfrm>
            <a:off x="4876801" y="4447425"/>
            <a:ext cx="1392390" cy="1477328"/>
          </a:xfrm>
          <a:prstGeom prst="rect">
            <a:avLst/>
          </a:prstGeom>
          <a:noFill/>
        </p:spPr>
        <p:txBody>
          <a:bodyPr wrap="square" rtlCol="0">
            <a:spAutoFit/>
          </a:bodyPr>
          <a:lstStyle/>
          <a:p>
            <a:r>
              <a:rPr lang="en-US" i="1" dirty="0"/>
              <a:t>Little Legends: Exceptional Men in Black History</a:t>
            </a:r>
          </a:p>
        </p:txBody>
      </p:sp>
      <p:sp>
        <p:nvSpPr>
          <p:cNvPr id="16" name="TextBox 15">
            <a:extLst>
              <a:ext uri="{FF2B5EF4-FFF2-40B4-BE49-F238E27FC236}">
                <a16:creationId xmlns:a16="http://schemas.microsoft.com/office/drawing/2014/main" id="{57287BAC-91B2-5248-8BE3-940BD33109FC}"/>
              </a:ext>
            </a:extLst>
          </p:cNvPr>
          <p:cNvSpPr txBox="1"/>
          <p:nvPr/>
        </p:nvSpPr>
        <p:spPr>
          <a:xfrm>
            <a:off x="5981930" y="3610336"/>
            <a:ext cx="1212501" cy="1200329"/>
          </a:xfrm>
          <a:prstGeom prst="rect">
            <a:avLst/>
          </a:prstGeom>
          <a:noFill/>
        </p:spPr>
        <p:txBody>
          <a:bodyPr wrap="square" rtlCol="0">
            <a:spAutoFit/>
          </a:bodyPr>
          <a:lstStyle/>
          <a:p>
            <a:r>
              <a:rPr lang="en-US" i="1" dirty="0"/>
              <a:t>Little People, Big Dreams </a:t>
            </a:r>
            <a:r>
              <a:rPr lang="en-US" dirty="0"/>
              <a:t>series</a:t>
            </a:r>
          </a:p>
        </p:txBody>
      </p:sp>
      <p:sp>
        <p:nvSpPr>
          <p:cNvPr id="17" name="TextBox 16">
            <a:extLst>
              <a:ext uri="{FF2B5EF4-FFF2-40B4-BE49-F238E27FC236}">
                <a16:creationId xmlns:a16="http://schemas.microsoft.com/office/drawing/2014/main" id="{E3B67C56-C6A0-5782-B0CF-E8EED4515CA6}"/>
              </a:ext>
            </a:extLst>
          </p:cNvPr>
          <p:cNvSpPr txBox="1"/>
          <p:nvPr/>
        </p:nvSpPr>
        <p:spPr>
          <a:xfrm>
            <a:off x="7334992" y="3697218"/>
            <a:ext cx="1337974" cy="923330"/>
          </a:xfrm>
          <a:prstGeom prst="rect">
            <a:avLst/>
          </a:prstGeom>
          <a:noFill/>
        </p:spPr>
        <p:txBody>
          <a:bodyPr wrap="square" rtlCol="0">
            <a:spAutoFit/>
          </a:bodyPr>
          <a:lstStyle/>
          <a:p>
            <a:r>
              <a:rPr lang="en-US" i="1" dirty="0"/>
              <a:t>Peanut Butter &amp; Cupcake</a:t>
            </a:r>
          </a:p>
        </p:txBody>
      </p:sp>
      <p:sp>
        <p:nvSpPr>
          <p:cNvPr id="18" name="TextBox 17">
            <a:extLst>
              <a:ext uri="{FF2B5EF4-FFF2-40B4-BE49-F238E27FC236}">
                <a16:creationId xmlns:a16="http://schemas.microsoft.com/office/drawing/2014/main" id="{890CCF18-D305-8F3D-F980-B0987E72ED19}"/>
              </a:ext>
            </a:extLst>
          </p:cNvPr>
          <p:cNvSpPr txBox="1"/>
          <p:nvPr/>
        </p:nvSpPr>
        <p:spPr>
          <a:xfrm>
            <a:off x="8807308" y="4009067"/>
            <a:ext cx="914400" cy="914400"/>
          </a:xfrm>
          <a:prstGeom prst="rect">
            <a:avLst/>
          </a:prstGeom>
          <a:noFill/>
        </p:spPr>
        <p:txBody>
          <a:bodyPr wrap="square" rtlCol="0">
            <a:spAutoFit/>
          </a:bodyPr>
          <a:lstStyle/>
          <a:p>
            <a:r>
              <a:rPr lang="en-US" i="1" dirty="0"/>
              <a:t>Please, Baby, Please</a:t>
            </a:r>
          </a:p>
        </p:txBody>
      </p:sp>
      <p:sp>
        <p:nvSpPr>
          <p:cNvPr id="19" name="TextBox 18">
            <a:extLst>
              <a:ext uri="{FF2B5EF4-FFF2-40B4-BE49-F238E27FC236}">
                <a16:creationId xmlns:a16="http://schemas.microsoft.com/office/drawing/2014/main" id="{E63DDCFC-7DE7-F8DA-06A7-C68523740193}"/>
              </a:ext>
            </a:extLst>
          </p:cNvPr>
          <p:cNvSpPr txBox="1"/>
          <p:nvPr/>
        </p:nvSpPr>
        <p:spPr>
          <a:xfrm>
            <a:off x="7148677" y="4907356"/>
            <a:ext cx="1392390" cy="646331"/>
          </a:xfrm>
          <a:prstGeom prst="rect">
            <a:avLst/>
          </a:prstGeom>
          <a:noFill/>
        </p:spPr>
        <p:txBody>
          <a:bodyPr wrap="square" rtlCol="0">
            <a:spAutoFit/>
          </a:bodyPr>
          <a:lstStyle/>
          <a:p>
            <a:r>
              <a:rPr lang="en-US" i="1" dirty="0"/>
              <a:t>The Big Umbrella</a:t>
            </a:r>
          </a:p>
        </p:txBody>
      </p:sp>
      <mc:AlternateContent xmlns:mc="http://schemas.openxmlformats.org/markup-compatibility/2006">
        <mc:Choice xmlns:p14="http://schemas.microsoft.com/office/powerpoint/2010/main" xmlns:aink="http://schemas.microsoft.com/office/drawing/2016/ink" Requires="p14 aink">
          <p:contentPart p14:bwMode="auto" r:id="rId3">
            <p14:nvContentPartPr>
              <p14:cNvPr id="21" name="Ink 20">
                <a:extLst>
                  <a:ext uri="{FF2B5EF4-FFF2-40B4-BE49-F238E27FC236}">
                    <a16:creationId xmlns:a16="http://schemas.microsoft.com/office/drawing/2014/main" id="{DC35DD32-09DA-F91E-3955-C9910C5D2523}"/>
                  </a:ext>
                </a:extLst>
              </p14:cNvPr>
              <p14:cNvContentPartPr/>
              <p14:nvPr/>
            </p14:nvContentPartPr>
            <p14:xfrm>
              <a:off x="500171" y="3067516"/>
              <a:ext cx="9695880" cy="3249000"/>
            </p14:xfrm>
          </p:contentPart>
        </mc:Choice>
        <mc:Fallback>
          <p:pic>
            <p:nvPicPr>
              <p:cNvPr id="21" name="Ink 20">
                <a:extLst>
                  <a:ext uri="{FF2B5EF4-FFF2-40B4-BE49-F238E27FC236}">
                    <a16:creationId xmlns:a16="http://schemas.microsoft.com/office/drawing/2014/main" id="{DC35DD32-09DA-F91E-3955-C9910C5D2523}"/>
                  </a:ext>
                </a:extLst>
              </p:cNvPr>
              <p:cNvPicPr/>
              <p:nvPr/>
            </p:nvPicPr>
            <p:blipFill>
              <a:blip r:embed="rId4"/>
              <a:stretch>
                <a:fillRect/>
              </a:stretch>
            </p:blipFill>
            <p:spPr>
              <a:xfrm>
                <a:off x="491531" y="3058876"/>
                <a:ext cx="9713520" cy="3266640"/>
              </a:xfrm>
              <a:prstGeom prst="rect">
                <a:avLst/>
              </a:prstGeom>
            </p:spPr>
          </p:pic>
        </mc:Fallback>
      </mc:AlternateContent>
      <mc:AlternateContent xmlns:mc="http://schemas.openxmlformats.org/markup-compatibility/2006">
        <mc:Choice xmlns:p14="http://schemas.microsoft.com/office/powerpoint/2010/main" xmlns:aink="http://schemas.microsoft.com/office/drawing/2016/ink" Requires="p14 aink">
          <p:contentPart p14:bwMode="auto" r:id="rId5">
            <p14:nvContentPartPr>
              <p14:cNvPr id="22" name="Ink 21">
                <a:extLst>
                  <a:ext uri="{FF2B5EF4-FFF2-40B4-BE49-F238E27FC236}">
                    <a16:creationId xmlns:a16="http://schemas.microsoft.com/office/drawing/2014/main" id="{C920E39D-5107-68BB-B6E8-BFA8E9EB1505}"/>
                  </a:ext>
                </a:extLst>
              </p14:cNvPr>
              <p14:cNvContentPartPr/>
              <p14:nvPr/>
            </p14:nvContentPartPr>
            <p14:xfrm>
              <a:off x="2264891" y="1738396"/>
              <a:ext cx="360" cy="360"/>
            </p14:xfrm>
          </p:contentPart>
        </mc:Choice>
        <mc:Fallback>
          <p:pic>
            <p:nvPicPr>
              <p:cNvPr id="22" name="Ink 21">
                <a:extLst>
                  <a:ext uri="{FF2B5EF4-FFF2-40B4-BE49-F238E27FC236}">
                    <a16:creationId xmlns:a16="http://schemas.microsoft.com/office/drawing/2014/main" id="{C920E39D-5107-68BB-B6E8-BFA8E9EB1505}"/>
                  </a:ext>
                </a:extLst>
              </p:cNvPr>
              <p:cNvPicPr/>
              <p:nvPr/>
            </p:nvPicPr>
            <p:blipFill>
              <a:blip r:embed="rId6"/>
              <a:stretch>
                <a:fillRect/>
              </a:stretch>
            </p:blipFill>
            <p:spPr>
              <a:xfrm>
                <a:off x="2256251" y="1729396"/>
                <a:ext cx="18000" cy="18000"/>
              </a:xfrm>
              <a:prstGeom prst="rect">
                <a:avLst/>
              </a:prstGeom>
            </p:spPr>
          </p:pic>
        </mc:Fallback>
      </mc:AlternateContent>
      <mc:AlternateContent xmlns:mc="http://schemas.openxmlformats.org/markup-compatibility/2006">
        <mc:Choice xmlns:p14="http://schemas.microsoft.com/office/powerpoint/2010/main" xmlns:aink="http://schemas.microsoft.com/office/drawing/2016/ink" Requires="p14 aink">
          <p:contentPart p14:bwMode="auto" r:id="rId7">
            <p14:nvContentPartPr>
              <p14:cNvPr id="23" name="Ink 22">
                <a:extLst>
                  <a:ext uri="{FF2B5EF4-FFF2-40B4-BE49-F238E27FC236}">
                    <a16:creationId xmlns:a16="http://schemas.microsoft.com/office/drawing/2014/main" id="{3C811ACF-07FE-DEDF-9E3D-3DDF51310BEE}"/>
                  </a:ext>
                </a:extLst>
              </p14:cNvPr>
              <p14:cNvContentPartPr/>
              <p14:nvPr/>
            </p14:nvContentPartPr>
            <p14:xfrm>
              <a:off x="3969131" y="1870156"/>
              <a:ext cx="360" cy="360"/>
            </p14:xfrm>
          </p:contentPart>
        </mc:Choice>
        <mc:Fallback>
          <p:pic>
            <p:nvPicPr>
              <p:cNvPr id="23" name="Ink 22">
                <a:extLst>
                  <a:ext uri="{FF2B5EF4-FFF2-40B4-BE49-F238E27FC236}">
                    <a16:creationId xmlns:a16="http://schemas.microsoft.com/office/drawing/2014/main" id="{3C811ACF-07FE-DEDF-9E3D-3DDF51310BEE}"/>
                  </a:ext>
                </a:extLst>
              </p:cNvPr>
              <p:cNvPicPr/>
              <p:nvPr/>
            </p:nvPicPr>
            <p:blipFill>
              <a:blip r:embed="rId8"/>
              <a:stretch>
                <a:fillRect/>
              </a:stretch>
            </p:blipFill>
            <p:spPr>
              <a:xfrm>
                <a:off x="3960131" y="1861156"/>
                <a:ext cx="18000" cy="18000"/>
              </a:xfrm>
              <a:prstGeom prst="rect">
                <a:avLst/>
              </a:prstGeom>
            </p:spPr>
          </p:pic>
        </mc:Fallback>
      </mc:AlternateContent>
      <mc:AlternateContent xmlns:mc="http://schemas.openxmlformats.org/markup-compatibility/2006">
        <mc:Choice xmlns:p14="http://schemas.microsoft.com/office/powerpoint/2010/main" xmlns:aink="http://schemas.microsoft.com/office/drawing/2016/ink" Requires="p14 aink">
          <p:contentPart p14:bwMode="auto" r:id="rId9">
            <p14:nvContentPartPr>
              <p14:cNvPr id="24" name="Ink 23">
                <a:extLst>
                  <a:ext uri="{FF2B5EF4-FFF2-40B4-BE49-F238E27FC236}">
                    <a16:creationId xmlns:a16="http://schemas.microsoft.com/office/drawing/2014/main" id="{1F3C0C37-5831-F389-A3C1-B4FA6181CDBE}"/>
                  </a:ext>
                </a:extLst>
              </p14:cNvPr>
              <p14:cNvContentPartPr/>
              <p14:nvPr/>
            </p14:nvContentPartPr>
            <p14:xfrm>
              <a:off x="1468211" y="1038916"/>
              <a:ext cx="360" cy="360"/>
            </p14:xfrm>
          </p:contentPart>
        </mc:Choice>
        <mc:Fallback>
          <p:pic>
            <p:nvPicPr>
              <p:cNvPr id="24" name="Ink 23">
                <a:extLst>
                  <a:ext uri="{FF2B5EF4-FFF2-40B4-BE49-F238E27FC236}">
                    <a16:creationId xmlns:a16="http://schemas.microsoft.com/office/drawing/2014/main" id="{1F3C0C37-5831-F389-A3C1-B4FA6181CDBE}"/>
                  </a:ext>
                </a:extLst>
              </p:cNvPr>
              <p:cNvPicPr/>
              <p:nvPr/>
            </p:nvPicPr>
            <p:blipFill>
              <a:blip r:embed="rId10"/>
              <a:stretch>
                <a:fillRect/>
              </a:stretch>
            </p:blipFill>
            <p:spPr>
              <a:xfrm>
                <a:off x="1459211" y="1029916"/>
                <a:ext cx="18000" cy="18000"/>
              </a:xfrm>
              <a:prstGeom prst="rect">
                <a:avLst/>
              </a:prstGeom>
            </p:spPr>
          </p:pic>
        </mc:Fallback>
      </mc:AlternateContent>
    </p:spTree>
    <p:extLst>
      <p:ext uri="{BB962C8B-B14F-4D97-AF65-F5344CB8AC3E}">
        <p14:creationId xmlns:p14="http://schemas.microsoft.com/office/powerpoint/2010/main" val="8077396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7CFA192-6B5A-2FF6-F781-5F25595CEFF0}"/>
              </a:ext>
            </a:extLst>
          </p:cNvPr>
          <p:cNvSpPr>
            <a:spLocks noGrp="1"/>
          </p:cNvSpPr>
          <p:nvPr>
            <p:ph type="sldNum" sz="quarter" idx="10"/>
          </p:nvPr>
        </p:nvSpPr>
        <p:spPr/>
        <p:txBody>
          <a:bodyPr/>
          <a:lstStyle/>
          <a:p>
            <a:fld id="{6D6E361B-DFCA-824D-BA63-ADCED3B41986}" type="slidenum">
              <a:rPr lang="en-US" smtClean="0"/>
              <a:pPr/>
              <a:t>8</a:t>
            </a:fld>
            <a:endParaRPr lang="en-US" dirty="0"/>
          </a:p>
        </p:txBody>
      </p:sp>
      <p:sp>
        <p:nvSpPr>
          <p:cNvPr id="3" name="Title 2">
            <a:extLst>
              <a:ext uri="{FF2B5EF4-FFF2-40B4-BE49-F238E27FC236}">
                <a16:creationId xmlns:a16="http://schemas.microsoft.com/office/drawing/2014/main" id="{13245B5C-ACC9-D0BC-008D-B1CAB0FB470D}"/>
              </a:ext>
            </a:extLst>
          </p:cNvPr>
          <p:cNvSpPr>
            <a:spLocks noGrp="1"/>
          </p:cNvSpPr>
          <p:nvPr>
            <p:ph type="title"/>
          </p:nvPr>
        </p:nvSpPr>
        <p:spPr/>
        <p:txBody>
          <a:bodyPr/>
          <a:lstStyle/>
          <a:p>
            <a:r>
              <a:rPr lang="en-US" i="1" dirty="0"/>
              <a:t>Hair Love </a:t>
            </a:r>
            <a:r>
              <a:rPr lang="en-US" dirty="0"/>
              <a:t>and more hair…</a:t>
            </a:r>
          </a:p>
        </p:txBody>
      </p:sp>
      <p:pic>
        <p:nvPicPr>
          <p:cNvPr id="8" name="Content Placeholder 7">
            <a:extLst>
              <a:ext uri="{FF2B5EF4-FFF2-40B4-BE49-F238E27FC236}">
                <a16:creationId xmlns:a16="http://schemas.microsoft.com/office/drawing/2014/main" id="{E74856B6-85E1-BA6B-CC91-3D42D2866C5C}"/>
              </a:ext>
            </a:extLst>
          </p:cNvPr>
          <p:cNvPicPr>
            <a:picLocks noGrp="1" noChangeAspect="1"/>
          </p:cNvPicPr>
          <p:nvPr>
            <p:ph sz="quarter" idx="14"/>
          </p:nvPr>
        </p:nvPicPr>
        <p:blipFill>
          <a:blip r:embed="rId2"/>
          <a:stretch>
            <a:fillRect/>
          </a:stretch>
        </p:blipFill>
        <p:spPr>
          <a:xfrm>
            <a:off x="6462748" y="1028947"/>
            <a:ext cx="4413069" cy="4713042"/>
          </a:xfrm>
        </p:spPr>
      </p:pic>
      <p:sp>
        <p:nvSpPr>
          <p:cNvPr id="5" name="Content Placeholder 4">
            <a:extLst>
              <a:ext uri="{FF2B5EF4-FFF2-40B4-BE49-F238E27FC236}">
                <a16:creationId xmlns:a16="http://schemas.microsoft.com/office/drawing/2014/main" id="{A3F56C48-8B32-0DA0-7C62-8D720BDBF619}"/>
              </a:ext>
            </a:extLst>
          </p:cNvPr>
          <p:cNvSpPr>
            <a:spLocks noGrp="1"/>
          </p:cNvSpPr>
          <p:nvPr>
            <p:ph sz="quarter" idx="15"/>
          </p:nvPr>
        </p:nvSpPr>
        <p:spPr/>
        <p:txBody>
          <a:bodyPr/>
          <a:lstStyle/>
          <a:p>
            <a:r>
              <a:rPr lang="en-US" sz="2000" i="1" dirty="0"/>
              <a:t>Hair Love</a:t>
            </a:r>
            <a:r>
              <a:rPr lang="en-US" sz="2000" dirty="0"/>
              <a:t>, 40 mentions, 11 sites</a:t>
            </a:r>
          </a:p>
          <a:p>
            <a:r>
              <a:rPr lang="en-US" sz="2000" i="1" dirty="0"/>
              <a:t>I Love My Hair</a:t>
            </a:r>
            <a:r>
              <a:rPr lang="en-US" sz="2000" dirty="0"/>
              <a:t>, 12 mentions, 7 sites</a:t>
            </a:r>
          </a:p>
          <a:p>
            <a:r>
              <a:rPr lang="en-US" sz="2000" i="1" dirty="0"/>
              <a:t>Hair Like Mine</a:t>
            </a:r>
            <a:r>
              <a:rPr lang="en-US" sz="2000" dirty="0"/>
              <a:t>, 4 mentions, 1 site</a:t>
            </a:r>
          </a:p>
          <a:p>
            <a:r>
              <a:rPr lang="en-US" sz="2000" i="1" dirty="0"/>
              <a:t>Don't Touch My Hair</a:t>
            </a:r>
            <a:r>
              <a:rPr lang="en-US" sz="2000" dirty="0"/>
              <a:t>, 2 mentions, 1 site</a:t>
            </a:r>
          </a:p>
          <a:p>
            <a:r>
              <a:rPr lang="en-US" sz="2000" i="1" dirty="0"/>
              <a:t>My Hair</a:t>
            </a:r>
            <a:r>
              <a:rPr lang="en-US" sz="2000" dirty="0"/>
              <a:t>, 2 mentions, 2 sites</a:t>
            </a:r>
          </a:p>
          <a:p>
            <a:r>
              <a:rPr lang="en-US" sz="2000" i="1" dirty="0"/>
              <a:t>Big Hair Don't Care</a:t>
            </a:r>
            <a:r>
              <a:rPr lang="en-US" sz="2000" dirty="0"/>
              <a:t>, </a:t>
            </a:r>
            <a:r>
              <a:rPr lang="en-US" sz="2000" i="1" dirty="0"/>
              <a:t>Curls</a:t>
            </a:r>
            <a:r>
              <a:rPr lang="en-US" sz="2000" dirty="0"/>
              <a:t>, </a:t>
            </a:r>
            <a:r>
              <a:rPr lang="en-US" sz="2000" i="1" dirty="0"/>
              <a:t>Good Hair</a:t>
            </a:r>
            <a:r>
              <a:rPr lang="en-US" sz="2000" dirty="0"/>
              <a:t>, </a:t>
            </a:r>
            <a:r>
              <a:rPr lang="en-US" sz="2000" i="1" dirty="0"/>
              <a:t>Hair</a:t>
            </a:r>
            <a:r>
              <a:rPr lang="en-US" sz="2000" dirty="0"/>
              <a:t>, </a:t>
            </a:r>
            <a:r>
              <a:rPr lang="en-US" sz="2000" i="1" dirty="0"/>
              <a:t>My Hair is Beautiful</a:t>
            </a:r>
            <a:r>
              <a:rPr lang="en-US" sz="2000" dirty="0"/>
              <a:t>, </a:t>
            </a:r>
            <a:r>
              <a:rPr lang="en-US" sz="2000" i="1" dirty="0"/>
              <a:t>The Hair Book</a:t>
            </a:r>
            <a:r>
              <a:rPr lang="en-US" sz="2000" dirty="0"/>
              <a:t>, </a:t>
            </a:r>
            <a:r>
              <a:rPr lang="en-US" sz="2000" i="1" dirty="0"/>
              <a:t>I Love My Beautiful Hair</a:t>
            </a:r>
            <a:r>
              <a:rPr lang="en-US" sz="2000" dirty="0"/>
              <a:t>, 1 mention, 1 site</a:t>
            </a:r>
          </a:p>
        </p:txBody>
      </p:sp>
      <p:sp>
        <p:nvSpPr>
          <p:cNvPr id="6" name="Text Placeholder 5">
            <a:extLst>
              <a:ext uri="{FF2B5EF4-FFF2-40B4-BE49-F238E27FC236}">
                <a16:creationId xmlns:a16="http://schemas.microsoft.com/office/drawing/2014/main" id="{90F86D7C-9A9B-BEF3-C7CA-9E9202236D0E}"/>
              </a:ext>
            </a:extLst>
          </p:cNvPr>
          <p:cNvSpPr>
            <a:spLocks noGrp="1"/>
          </p:cNvSpPr>
          <p:nvPr>
            <p:ph type="body" sz="quarter" idx="16"/>
          </p:nvPr>
        </p:nvSpPr>
        <p:spPr/>
        <p:txBody>
          <a:bodyPr/>
          <a:lstStyle/>
          <a:p>
            <a:r>
              <a:rPr lang="en-US" dirty="0"/>
              <a:t>Books children love	</a:t>
            </a:r>
          </a:p>
        </p:txBody>
      </p:sp>
    </p:spTree>
    <p:extLst>
      <p:ext uri="{BB962C8B-B14F-4D97-AF65-F5344CB8AC3E}">
        <p14:creationId xmlns:p14="http://schemas.microsoft.com/office/powerpoint/2010/main" val="35045154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7CFA192-6B5A-2FF6-F781-5F25595CEFF0}"/>
              </a:ext>
            </a:extLst>
          </p:cNvPr>
          <p:cNvSpPr>
            <a:spLocks noGrp="1"/>
          </p:cNvSpPr>
          <p:nvPr>
            <p:ph type="sldNum" sz="quarter" idx="10"/>
          </p:nvPr>
        </p:nvSpPr>
        <p:spPr/>
        <p:txBody>
          <a:bodyPr/>
          <a:lstStyle/>
          <a:p>
            <a:fld id="{6D6E361B-DFCA-824D-BA63-ADCED3B41986}" type="slidenum">
              <a:rPr lang="en-US" smtClean="0"/>
              <a:pPr/>
              <a:t>9</a:t>
            </a:fld>
            <a:endParaRPr lang="en-US" dirty="0"/>
          </a:p>
        </p:txBody>
      </p:sp>
      <p:sp>
        <p:nvSpPr>
          <p:cNvPr id="3" name="Title 2">
            <a:extLst>
              <a:ext uri="{FF2B5EF4-FFF2-40B4-BE49-F238E27FC236}">
                <a16:creationId xmlns:a16="http://schemas.microsoft.com/office/drawing/2014/main" id="{13245B5C-ACC9-D0BC-008D-B1CAB0FB470D}"/>
              </a:ext>
            </a:extLst>
          </p:cNvPr>
          <p:cNvSpPr>
            <a:spLocks noGrp="1"/>
          </p:cNvSpPr>
          <p:nvPr>
            <p:ph type="title"/>
          </p:nvPr>
        </p:nvSpPr>
        <p:spPr/>
        <p:txBody>
          <a:bodyPr/>
          <a:lstStyle/>
          <a:p>
            <a:r>
              <a:rPr lang="en-US" dirty="0"/>
              <a:t>Other favorites…</a:t>
            </a:r>
          </a:p>
        </p:txBody>
      </p:sp>
      <p:sp>
        <p:nvSpPr>
          <p:cNvPr id="5" name="Content Placeholder 4">
            <a:extLst>
              <a:ext uri="{FF2B5EF4-FFF2-40B4-BE49-F238E27FC236}">
                <a16:creationId xmlns:a16="http://schemas.microsoft.com/office/drawing/2014/main" id="{A3F56C48-8B32-0DA0-7C62-8D720BDBF619}"/>
              </a:ext>
            </a:extLst>
          </p:cNvPr>
          <p:cNvSpPr>
            <a:spLocks noGrp="1"/>
          </p:cNvSpPr>
          <p:nvPr>
            <p:ph sz="quarter" idx="15"/>
          </p:nvPr>
        </p:nvSpPr>
        <p:spPr/>
        <p:txBody>
          <a:bodyPr/>
          <a:lstStyle/>
          <a:p>
            <a:r>
              <a:rPr lang="en-US" sz="2000" i="1" dirty="0"/>
              <a:t>I Am Enough</a:t>
            </a:r>
            <a:r>
              <a:rPr lang="en-US" sz="2000" dirty="0"/>
              <a:t>, 20 mentions, 12 sites</a:t>
            </a:r>
          </a:p>
          <a:p>
            <a:r>
              <a:rPr lang="en-US" sz="2000" i="1" dirty="0"/>
              <a:t>The Colors of Us</a:t>
            </a:r>
            <a:r>
              <a:rPr lang="en-US" sz="2000" dirty="0"/>
              <a:t>, 10 mentions, 8 sites</a:t>
            </a:r>
          </a:p>
          <a:p>
            <a:r>
              <a:rPr lang="en-US" sz="2000" i="1" dirty="0"/>
              <a:t>All Are Welcome</a:t>
            </a:r>
            <a:r>
              <a:rPr lang="en-US" sz="2000" dirty="0"/>
              <a:t>, 9 mentions, 5 sites</a:t>
            </a:r>
          </a:p>
          <a:p>
            <a:r>
              <a:rPr lang="en-US" sz="2000" i="1" dirty="0"/>
              <a:t>Global Babies</a:t>
            </a:r>
            <a:r>
              <a:rPr lang="en-US" sz="2000" dirty="0"/>
              <a:t>, 9 mentions, 5 sites</a:t>
            </a:r>
          </a:p>
          <a:p>
            <a:r>
              <a:rPr lang="en-US" sz="2000" i="1" dirty="0"/>
              <a:t>It’s OK to be Different</a:t>
            </a:r>
            <a:r>
              <a:rPr lang="en-US" sz="2000" dirty="0"/>
              <a:t>, 9 mentions, 7 sites</a:t>
            </a:r>
          </a:p>
          <a:p>
            <a:r>
              <a:rPr lang="en-US" sz="2000" i="1" dirty="0"/>
              <a:t>Our Skin: A First Conversation about Race</a:t>
            </a:r>
            <a:r>
              <a:rPr lang="en-US" sz="2000" dirty="0"/>
              <a:t>, 8 mentions, 3 sites</a:t>
            </a:r>
          </a:p>
          <a:p>
            <a:r>
              <a:rPr lang="en-US" sz="2000" i="1" dirty="0"/>
              <a:t>Antiracist Baby</a:t>
            </a:r>
            <a:r>
              <a:rPr lang="en-US" sz="2000" dirty="0"/>
              <a:t>, 7 mentions, 4 sites</a:t>
            </a:r>
          </a:p>
        </p:txBody>
      </p:sp>
      <p:sp>
        <p:nvSpPr>
          <p:cNvPr id="6" name="Text Placeholder 5">
            <a:extLst>
              <a:ext uri="{FF2B5EF4-FFF2-40B4-BE49-F238E27FC236}">
                <a16:creationId xmlns:a16="http://schemas.microsoft.com/office/drawing/2014/main" id="{90F86D7C-9A9B-BEF3-C7CA-9E9202236D0E}"/>
              </a:ext>
            </a:extLst>
          </p:cNvPr>
          <p:cNvSpPr>
            <a:spLocks noGrp="1"/>
          </p:cNvSpPr>
          <p:nvPr>
            <p:ph type="body" sz="quarter" idx="16"/>
          </p:nvPr>
        </p:nvSpPr>
        <p:spPr/>
        <p:txBody>
          <a:bodyPr/>
          <a:lstStyle/>
          <a:p>
            <a:r>
              <a:rPr lang="en-US" dirty="0"/>
              <a:t>Books children love	</a:t>
            </a:r>
          </a:p>
        </p:txBody>
      </p:sp>
      <p:pic>
        <p:nvPicPr>
          <p:cNvPr id="10" name="Content Placeholder 9">
            <a:extLst>
              <a:ext uri="{FF2B5EF4-FFF2-40B4-BE49-F238E27FC236}">
                <a16:creationId xmlns:a16="http://schemas.microsoft.com/office/drawing/2014/main" id="{C092F2B9-42B5-DED1-CBB4-C181988D64F2}"/>
              </a:ext>
            </a:extLst>
          </p:cNvPr>
          <p:cNvPicPr>
            <a:picLocks noGrp="1" noChangeAspect="1"/>
          </p:cNvPicPr>
          <p:nvPr>
            <p:ph sz="quarter" idx="14"/>
          </p:nvPr>
        </p:nvPicPr>
        <p:blipFill>
          <a:blip r:embed="rId2"/>
          <a:stretch>
            <a:fillRect/>
          </a:stretch>
        </p:blipFill>
        <p:spPr>
          <a:xfrm>
            <a:off x="6644640" y="984056"/>
            <a:ext cx="4739703" cy="4757933"/>
          </a:xfrm>
        </p:spPr>
      </p:pic>
    </p:spTree>
    <p:extLst>
      <p:ext uri="{BB962C8B-B14F-4D97-AF65-F5344CB8AC3E}">
        <p14:creationId xmlns:p14="http://schemas.microsoft.com/office/powerpoint/2010/main" val="29304813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7CFA192-6B5A-2FF6-F781-5F25595CEFF0}"/>
              </a:ext>
            </a:extLst>
          </p:cNvPr>
          <p:cNvSpPr>
            <a:spLocks noGrp="1"/>
          </p:cNvSpPr>
          <p:nvPr>
            <p:ph type="sldNum" sz="quarter" idx="10"/>
          </p:nvPr>
        </p:nvSpPr>
        <p:spPr/>
        <p:txBody>
          <a:bodyPr/>
          <a:lstStyle/>
          <a:p>
            <a:fld id="{6D6E361B-DFCA-824D-BA63-ADCED3B41986}" type="slidenum">
              <a:rPr lang="en-US" smtClean="0"/>
              <a:pPr/>
              <a:t>10</a:t>
            </a:fld>
            <a:endParaRPr lang="en-US" dirty="0"/>
          </a:p>
        </p:txBody>
      </p:sp>
      <p:sp>
        <p:nvSpPr>
          <p:cNvPr id="3" name="Title 2">
            <a:extLst>
              <a:ext uri="{FF2B5EF4-FFF2-40B4-BE49-F238E27FC236}">
                <a16:creationId xmlns:a16="http://schemas.microsoft.com/office/drawing/2014/main" id="{13245B5C-ACC9-D0BC-008D-B1CAB0FB470D}"/>
              </a:ext>
            </a:extLst>
          </p:cNvPr>
          <p:cNvSpPr>
            <a:spLocks noGrp="1"/>
          </p:cNvSpPr>
          <p:nvPr>
            <p:ph type="title"/>
          </p:nvPr>
        </p:nvSpPr>
        <p:spPr/>
        <p:txBody>
          <a:bodyPr/>
          <a:lstStyle/>
          <a:p>
            <a:r>
              <a:rPr lang="en-US" dirty="0"/>
              <a:t>Other favorites…</a:t>
            </a:r>
          </a:p>
        </p:txBody>
      </p:sp>
      <p:sp>
        <p:nvSpPr>
          <p:cNvPr id="5" name="Content Placeholder 4">
            <a:extLst>
              <a:ext uri="{FF2B5EF4-FFF2-40B4-BE49-F238E27FC236}">
                <a16:creationId xmlns:a16="http://schemas.microsoft.com/office/drawing/2014/main" id="{A3F56C48-8B32-0DA0-7C62-8D720BDBF619}"/>
              </a:ext>
            </a:extLst>
          </p:cNvPr>
          <p:cNvSpPr>
            <a:spLocks noGrp="1"/>
          </p:cNvSpPr>
          <p:nvPr>
            <p:ph sz="quarter" idx="15"/>
          </p:nvPr>
        </p:nvSpPr>
        <p:spPr/>
        <p:txBody>
          <a:bodyPr/>
          <a:lstStyle/>
          <a:p>
            <a:r>
              <a:rPr lang="en-US" sz="2000" i="1" dirty="0"/>
              <a:t>Fry Bread: A Native American Family Story</a:t>
            </a:r>
            <a:r>
              <a:rPr lang="en-US" sz="2000" dirty="0"/>
              <a:t>, 6 mentions, 2 sites</a:t>
            </a:r>
          </a:p>
          <a:p>
            <a:r>
              <a:rPr lang="en-US" sz="2000" i="1" dirty="0"/>
              <a:t>Skin Like Mine</a:t>
            </a:r>
            <a:r>
              <a:rPr lang="en-US" sz="2000" dirty="0"/>
              <a:t>, 6 mentions, 2 sites</a:t>
            </a:r>
          </a:p>
          <a:p>
            <a:r>
              <a:rPr lang="en-US" sz="2000" i="1" dirty="0"/>
              <a:t>I Like Myself</a:t>
            </a:r>
            <a:r>
              <a:rPr lang="en-US" sz="2000" dirty="0"/>
              <a:t>, 5 mentions, 5 sites</a:t>
            </a:r>
          </a:p>
          <a:p>
            <a:r>
              <a:rPr lang="en-US" sz="2000" i="1" dirty="0"/>
              <a:t>Children Around the World</a:t>
            </a:r>
            <a:r>
              <a:rPr lang="en-US" sz="2000" dirty="0"/>
              <a:t>, 4 mentions, 4 sites</a:t>
            </a:r>
          </a:p>
          <a:p>
            <a:r>
              <a:rPr lang="en-US" sz="2000" i="1" dirty="0"/>
              <a:t>The Skin I’m In: A First Look at Racism</a:t>
            </a:r>
            <a:r>
              <a:rPr lang="en-US" sz="2000" dirty="0"/>
              <a:t>, 4 mentions, 3 sites</a:t>
            </a:r>
          </a:p>
          <a:p>
            <a:r>
              <a:rPr lang="en-US" sz="2000" dirty="0"/>
              <a:t>Ezra Jack Keats books </a:t>
            </a:r>
            <a:r>
              <a:rPr lang="en-US" sz="2000" i="1" dirty="0"/>
              <a:t>– </a:t>
            </a:r>
            <a:r>
              <a:rPr lang="en-US" sz="2000" dirty="0"/>
              <a:t>8 mentions, 2 sites</a:t>
            </a:r>
          </a:p>
        </p:txBody>
      </p:sp>
      <p:sp>
        <p:nvSpPr>
          <p:cNvPr id="6" name="Text Placeholder 5">
            <a:extLst>
              <a:ext uri="{FF2B5EF4-FFF2-40B4-BE49-F238E27FC236}">
                <a16:creationId xmlns:a16="http://schemas.microsoft.com/office/drawing/2014/main" id="{90F86D7C-9A9B-BEF3-C7CA-9E9202236D0E}"/>
              </a:ext>
            </a:extLst>
          </p:cNvPr>
          <p:cNvSpPr>
            <a:spLocks noGrp="1"/>
          </p:cNvSpPr>
          <p:nvPr>
            <p:ph type="body" sz="quarter" idx="16"/>
          </p:nvPr>
        </p:nvSpPr>
        <p:spPr/>
        <p:txBody>
          <a:bodyPr/>
          <a:lstStyle/>
          <a:p>
            <a:r>
              <a:rPr lang="en-US" dirty="0"/>
              <a:t>Books children love	</a:t>
            </a:r>
          </a:p>
        </p:txBody>
      </p:sp>
      <p:pic>
        <p:nvPicPr>
          <p:cNvPr id="9" name="Content Placeholder 8">
            <a:extLst>
              <a:ext uri="{FF2B5EF4-FFF2-40B4-BE49-F238E27FC236}">
                <a16:creationId xmlns:a16="http://schemas.microsoft.com/office/drawing/2014/main" id="{B5BDEE8A-6DF5-4B32-19A6-240935B4668D}"/>
              </a:ext>
            </a:extLst>
          </p:cNvPr>
          <p:cNvPicPr>
            <a:picLocks noGrp="1" noChangeAspect="1"/>
          </p:cNvPicPr>
          <p:nvPr>
            <p:ph sz="quarter" idx="14"/>
          </p:nvPr>
        </p:nvPicPr>
        <p:blipFill>
          <a:blip r:embed="rId2"/>
          <a:stretch>
            <a:fillRect/>
          </a:stretch>
        </p:blipFill>
        <p:spPr>
          <a:xfrm>
            <a:off x="6632820" y="1076199"/>
            <a:ext cx="4696730" cy="4665790"/>
          </a:xfrm>
        </p:spPr>
      </p:pic>
    </p:spTree>
    <p:extLst>
      <p:ext uri="{BB962C8B-B14F-4D97-AF65-F5344CB8AC3E}">
        <p14:creationId xmlns:p14="http://schemas.microsoft.com/office/powerpoint/2010/main" val="10345788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7CFA192-6B5A-2FF6-F781-5F25595CEFF0}"/>
              </a:ext>
            </a:extLst>
          </p:cNvPr>
          <p:cNvSpPr>
            <a:spLocks noGrp="1"/>
          </p:cNvSpPr>
          <p:nvPr>
            <p:ph type="sldNum" sz="quarter" idx="10"/>
          </p:nvPr>
        </p:nvSpPr>
        <p:spPr/>
        <p:txBody>
          <a:bodyPr/>
          <a:lstStyle/>
          <a:p>
            <a:fld id="{6D6E361B-DFCA-824D-BA63-ADCED3B41986}" type="slidenum">
              <a:rPr lang="en-US" smtClean="0"/>
              <a:pPr/>
              <a:t>11</a:t>
            </a:fld>
            <a:endParaRPr lang="en-US" dirty="0"/>
          </a:p>
        </p:txBody>
      </p:sp>
      <p:sp>
        <p:nvSpPr>
          <p:cNvPr id="3" name="Title 2">
            <a:extLst>
              <a:ext uri="{FF2B5EF4-FFF2-40B4-BE49-F238E27FC236}">
                <a16:creationId xmlns:a16="http://schemas.microsoft.com/office/drawing/2014/main" id="{13245B5C-ACC9-D0BC-008D-B1CAB0FB470D}"/>
              </a:ext>
            </a:extLst>
          </p:cNvPr>
          <p:cNvSpPr>
            <a:spLocks noGrp="1"/>
          </p:cNvSpPr>
          <p:nvPr>
            <p:ph type="title"/>
          </p:nvPr>
        </p:nvSpPr>
        <p:spPr/>
        <p:txBody>
          <a:bodyPr/>
          <a:lstStyle/>
          <a:p>
            <a:r>
              <a:rPr lang="en-US" dirty="0"/>
              <a:t>Future Network Favorites?</a:t>
            </a:r>
          </a:p>
        </p:txBody>
      </p:sp>
      <p:sp>
        <p:nvSpPr>
          <p:cNvPr id="5" name="Content Placeholder 4">
            <a:extLst>
              <a:ext uri="{FF2B5EF4-FFF2-40B4-BE49-F238E27FC236}">
                <a16:creationId xmlns:a16="http://schemas.microsoft.com/office/drawing/2014/main" id="{A3F56C48-8B32-0DA0-7C62-8D720BDBF619}"/>
              </a:ext>
            </a:extLst>
          </p:cNvPr>
          <p:cNvSpPr>
            <a:spLocks noGrp="1"/>
          </p:cNvSpPr>
          <p:nvPr>
            <p:ph sz="quarter" idx="15"/>
          </p:nvPr>
        </p:nvSpPr>
        <p:spPr/>
        <p:txBody>
          <a:bodyPr/>
          <a:lstStyle/>
          <a:p>
            <a:pPr marL="0" indent="0">
              <a:buNone/>
            </a:pPr>
            <a:r>
              <a:rPr lang="en-US" sz="2000" dirty="0"/>
              <a:t>One mention:</a:t>
            </a:r>
          </a:p>
          <a:p>
            <a:r>
              <a:rPr lang="en-US" sz="2000" i="1" dirty="0"/>
              <a:t>Eyes that Kiss in the Corners</a:t>
            </a:r>
          </a:p>
          <a:p>
            <a:r>
              <a:rPr lang="en-US" sz="2000" i="1" dirty="0" err="1"/>
              <a:t>Quinceañera</a:t>
            </a:r>
            <a:endParaRPr lang="en-US" sz="2000" i="1" dirty="0"/>
          </a:p>
          <a:p>
            <a:r>
              <a:rPr lang="en-US" sz="2000" i="1" dirty="0"/>
              <a:t>Pride Colors</a:t>
            </a:r>
          </a:p>
          <a:p>
            <a:r>
              <a:rPr lang="en-US" sz="2000" i="1" dirty="0"/>
              <a:t>On Our Street: Our First Talk About Poverty</a:t>
            </a:r>
          </a:p>
          <a:p>
            <a:r>
              <a:rPr lang="en-US" sz="2000" i="1" dirty="0"/>
              <a:t>Chuukese Alphabet</a:t>
            </a:r>
          </a:p>
          <a:p>
            <a:r>
              <a:rPr lang="en-US" sz="2000" i="1" dirty="0"/>
              <a:t>Hana's Hundreds of Hijabs</a:t>
            </a:r>
          </a:p>
          <a:p>
            <a:r>
              <a:rPr lang="en-US" sz="2000" i="1" dirty="0"/>
              <a:t>My Nose, Your Nose</a:t>
            </a:r>
          </a:p>
          <a:p>
            <a:endParaRPr lang="en-US" sz="2000" i="1" dirty="0"/>
          </a:p>
          <a:p>
            <a:endParaRPr lang="en-US" sz="2000" dirty="0"/>
          </a:p>
        </p:txBody>
      </p:sp>
      <p:sp>
        <p:nvSpPr>
          <p:cNvPr id="6" name="Text Placeholder 5">
            <a:extLst>
              <a:ext uri="{FF2B5EF4-FFF2-40B4-BE49-F238E27FC236}">
                <a16:creationId xmlns:a16="http://schemas.microsoft.com/office/drawing/2014/main" id="{90F86D7C-9A9B-BEF3-C7CA-9E9202236D0E}"/>
              </a:ext>
            </a:extLst>
          </p:cNvPr>
          <p:cNvSpPr>
            <a:spLocks noGrp="1"/>
          </p:cNvSpPr>
          <p:nvPr>
            <p:ph type="body" sz="quarter" idx="16"/>
          </p:nvPr>
        </p:nvSpPr>
        <p:spPr/>
        <p:txBody>
          <a:bodyPr/>
          <a:lstStyle/>
          <a:p>
            <a:r>
              <a:rPr lang="en-US" dirty="0"/>
              <a:t>Books children love	</a:t>
            </a:r>
          </a:p>
        </p:txBody>
      </p:sp>
      <p:pic>
        <p:nvPicPr>
          <p:cNvPr id="10" name="Content Placeholder 9">
            <a:extLst>
              <a:ext uri="{FF2B5EF4-FFF2-40B4-BE49-F238E27FC236}">
                <a16:creationId xmlns:a16="http://schemas.microsoft.com/office/drawing/2014/main" id="{B4EB1034-69D2-CA79-3449-7E4BB5A6D43B}"/>
              </a:ext>
            </a:extLst>
          </p:cNvPr>
          <p:cNvPicPr>
            <a:picLocks noGrp="1" noChangeAspect="1"/>
          </p:cNvPicPr>
          <p:nvPr>
            <p:ph sz="quarter" idx="14"/>
          </p:nvPr>
        </p:nvPicPr>
        <p:blipFill>
          <a:blip r:embed="rId2"/>
          <a:stretch>
            <a:fillRect/>
          </a:stretch>
        </p:blipFill>
        <p:spPr>
          <a:xfrm>
            <a:off x="6812280" y="849033"/>
            <a:ext cx="4008120" cy="4892955"/>
          </a:xfrm>
        </p:spPr>
      </p:pic>
    </p:spTree>
    <p:extLst>
      <p:ext uri="{BB962C8B-B14F-4D97-AF65-F5344CB8AC3E}">
        <p14:creationId xmlns:p14="http://schemas.microsoft.com/office/powerpoint/2010/main" val="11142565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7CFA192-6B5A-2FF6-F781-5F25595CEFF0}"/>
              </a:ext>
            </a:extLst>
          </p:cNvPr>
          <p:cNvSpPr>
            <a:spLocks noGrp="1"/>
          </p:cNvSpPr>
          <p:nvPr>
            <p:ph type="sldNum" sz="quarter" idx="10"/>
          </p:nvPr>
        </p:nvSpPr>
        <p:spPr/>
        <p:txBody>
          <a:bodyPr/>
          <a:lstStyle/>
          <a:p>
            <a:fld id="{6D6E361B-DFCA-824D-BA63-ADCED3B41986}" type="slidenum">
              <a:rPr lang="en-US" smtClean="0"/>
              <a:pPr/>
              <a:t>12</a:t>
            </a:fld>
            <a:endParaRPr lang="en-US" dirty="0"/>
          </a:p>
        </p:txBody>
      </p:sp>
      <p:sp>
        <p:nvSpPr>
          <p:cNvPr id="3" name="Title 2">
            <a:extLst>
              <a:ext uri="{FF2B5EF4-FFF2-40B4-BE49-F238E27FC236}">
                <a16:creationId xmlns:a16="http://schemas.microsoft.com/office/drawing/2014/main" id="{13245B5C-ACC9-D0BC-008D-B1CAB0FB470D}"/>
              </a:ext>
            </a:extLst>
          </p:cNvPr>
          <p:cNvSpPr>
            <a:spLocks noGrp="1"/>
          </p:cNvSpPr>
          <p:nvPr>
            <p:ph type="title"/>
          </p:nvPr>
        </p:nvSpPr>
        <p:spPr/>
        <p:txBody>
          <a:bodyPr/>
          <a:lstStyle/>
          <a:p>
            <a:r>
              <a:rPr lang="en-US" dirty="0"/>
              <a:t>Future Network Favorites?</a:t>
            </a:r>
          </a:p>
        </p:txBody>
      </p:sp>
      <p:sp>
        <p:nvSpPr>
          <p:cNvPr id="5" name="Content Placeholder 4">
            <a:extLst>
              <a:ext uri="{FF2B5EF4-FFF2-40B4-BE49-F238E27FC236}">
                <a16:creationId xmlns:a16="http://schemas.microsoft.com/office/drawing/2014/main" id="{A3F56C48-8B32-0DA0-7C62-8D720BDBF619}"/>
              </a:ext>
            </a:extLst>
          </p:cNvPr>
          <p:cNvSpPr>
            <a:spLocks noGrp="1"/>
          </p:cNvSpPr>
          <p:nvPr>
            <p:ph sz="quarter" idx="15"/>
          </p:nvPr>
        </p:nvSpPr>
        <p:spPr/>
        <p:txBody>
          <a:bodyPr/>
          <a:lstStyle/>
          <a:p>
            <a:pPr marL="0" indent="0">
              <a:buNone/>
            </a:pPr>
            <a:r>
              <a:rPr lang="en-US" sz="2000" dirty="0"/>
              <a:t>One mention:</a:t>
            </a:r>
          </a:p>
          <a:p>
            <a:r>
              <a:rPr lang="en-US" sz="2000" i="1" dirty="0"/>
              <a:t>Little Legends: Exceptional Men in Black History</a:t>
            </a:r>
          </a:p>
          <a:p>
            <a:r>
              <a:rPr lang="en-US" sz="2000" i="1" dirty="0"/>
              <a:t>Shades of Black: A Celebration of Our Children</a:t>
            </a:r>
          </a:p>
          <a:p>
            <a:r>
              <a:rPr lang="en-US" sz="2000" i="1" dirty="0" err="1"/>
              <a:t>Sulwe</a:t>
            </a:r>
            <a:endParaRPr lang="en-US" sz="2000" i="1" dirty="0"/>
          </a:p>
          <a:p>
            <a:r>
              <a:rPr lang="en-US" sz="2000" i="1" dirty="0"/>
              <a:t>Grandma's Hats</a:t>
            </a:r>
          </a:p>
          <a:p>
            <a:r>
              <a:rPr lang="en-US" sz="2000" i="1" dirty="0"/>
              <a:t>Basketball Dreams</a:t>
            </a:r>
          </a:p>
          <a:p>
            <a:r>
              <a:rPr lang="en-US" sz="2000" i="1" dirty="0"/>
              <a:t>I Am Black</a:t>
            </a:r>
          </a:p>
          <a:p>
            <a:endParaRPr lang="en-US" sz="2000" i="1" dirty="0"/>
          </a:p>
          <a:p>
            <a:endParaRPr lang="en-US" sz="2000" dirty="0"/>
          </a:p>
        </p:txBody>
      </p:sp>
      <p:sp>
        <p:nvSpPr>
          <p:cNvPr id="6" name="Text Placeholder 5">
            <a:extLst>
              <a:ext uri="{FF2B5EF4-FFF2-40B4-BE49-F238E27FC236}">
                <a16:creationId xmlns:a16="http://schemas.microsoft.com/office/drawing/2014/main" id="{90F86D7C-9A9B-BEF3-C7CA-9E9202236D0E}"/>
              </a:ext>
            </a:extLst>
          </p:cNvPr>
          <p:cNvSpPr>
            <a:spLocks noGrp="1"/>
          </p:cNvSpPr>
          <p:nvPr>
            <p:ph type="body" sz="quarter" idx="16"/>
          </p:nvPr>
        </p:nvSpPr>
        <p:spPr/>
        <p:txBody>
          <a:bodyPr/>
          <a:lstStyle/>
          <a:p>
            <a:r>
              <a:rPr lang="en-US" dirty="0"/>
              <a:t>Books children love	</a:t>
            </a:r>
          </a:p>
        </p:txBody>
      </p:sp>
      <p:pic>
        <p:nvPicPr>
          <p:cNvPr id="9" name="Content Placeholder 8">
            <a:extLst>
              <a:ext uri="{FF2B5EF4-FFF2-40B4-BE49-F238E27FC236}">
                <a16:creationId xmlns:a16="http://schemas.microsoft.com/office/drawing/2014/main" id="{32F8B05D-F1F7-FD30-1910-A807A4DAA8CB}"/>
              </a:ext>
            </a:extLst>
          </p:cNvPr>
          <p:cNvPicPr>
            <a:picLocks noGrp="1" noChangeAspect="1"/>
          </p:cNvPicPr>
          <p:nvPr>
            <p:ph sz="quarter" idx="14"/>
          </p:nvPr>
        </p:nvPicPr>
        <p:blipFill>
          <a:blip r:embed="rId2"/>
          <a:stretch>
            <a:fillRect/>
          </a:stretch>
        </p:blipFill>
        <p:spPr>
          <a:xfrm>
            <a:off x="6987540" y="806621"/>
            <a:ext cx="4198620" cy="4935368"/>
          </a:xfrm>
        </p:spPr>
      </p:pic>
    </p:spTree>
    <p:extLst>
      <p:ext uri="{BB962C8B-B14F-4D97-AF65-F5344CB8AC3E}">
        <p14:creationId xmlns:p14="http://schemas.microsoft.com/office/powerpoint/2010/main" val="1837447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800CD9D-58B6-694D-9001-4679E64E933B}"/>
              </a:ext>
            </a:extLst>
          </p:cNvPr>
          <p:cNvSpPr>
            <a:spLocks noGrp="1"/>
          </p:cNvSpPr>
          <p:nvPr>
            <p:ph type="sldNum" sz="quarter" idx="10"/>
          </p:nvPr>
        </p:nvSpPr>
        <p:spPr/>
        <p:txBody>
          <a:bodyPr/>
          <a:lstStyle/>
          <a:p>
            <a:fld id="{6D6E361B-DFCA-824D-BA63-ADCED3B41986}" type="slidenum">
              <a:rPr lang="en-US" smtClean="0"/>
              <a:pPr/>
              <a:t>13</a:t>
            </a:fld>
            <a:endParaRPr lang="en-US" dirty="0"/>
          </a:p>
        </p:txBody>
      </p:sp>
      <p:sp>
        <p:nvSpPr>
          <p:cNvPr id="3" name="Title 2">
            <a:extLst>
              <a:ext uri="{FF2B5EF4-FFF2-40B4-BE49-F238E27FC236}">
                <a16:creationId xmlns:a16="http://schemas.microsoft.com/office/drawing/2014/main" id="{D8869C72-CEF7-C242-85CB-F9CC7FA5C440}"/>
              </a:ext>
            </a:extLst>
          </p:cNvPr>
          <p:cNvSpPr>
            <a:spLocks noGrp="1"/>
          </p:cNvSpPr>
          <p:nvPr>
            <p:ph type="title"/>
          </p:nvPr>
        </p:nvSpPr>
        <p:spPr/>
        <p:txBody>
          <a:bodyPr/>
          <a:lstStyle/>
          <a:p>
            <a:r>
              <a:rPr lang="en-US" dirty="0"/>
              <a:t>How to write a question…  </a:t>
            </a:r>
          </a:p>
        </p:txBody>
      </p:sp>
      <p:sp>
        <p:nvSpPr>
          <p:cNvPr id="4" name="Content Placeholder 3">
            <a:extLst>
              <a:ext uri="{FF2B5EF4-FFF2-40B4-BE49-F238E27FC236}">
                <a16:creationId xmlns:a16="http://schemas.microsoft.com/office/drawing/2014/main" id="{FD0250C2-1862-CF47-99DB-145534173382}"/>
              </a:ext>
            </a:extLst>
          </p:cNvPr>
          <p:cNvSpPr>
            <a:spLocks noGrp="1"/>
          </p:cNvSpPr>
          <p:nvPr>
            <p:ph sz="quarter" idx="15"/>
          </p:nvPr>
        </p:nvSpPr>
        <p:spPr/>
        <p:txBody>
          <a:bodyPr/>
          <a:lstStyle/>
          <a:p>
            <a:pPr marL="0" indent="0">
              <a:buNone/>
            </a:pPr>
            <a:r>
              <a:rPr lang="en-US" dirty="0"/>
              <a:t>In 2023, we asked, “…Is there a book of either of those types that children particularly love?” </a:t>
            </a:r>
          </a:p>
          <a:p>
            <a:r>
              <a:rPr lang="en-US" dirty="0"/>
              <a:t>27 people answered…</a:t>
            </a:r>
          </a:p>
          <a:p>
            <a:pPr marL="0" indent="0">
              <a:buNone/>
            </a:pPr>
            <a:r>
              <a:rPr lang="en-US" dirty="0"/>
              <a:t>			</a:t>
            </a:r>
            <a:r>
              <a:rPr lang="en-US" sz="5400" dirty="0"/>
              <a:t>Yes.  </a:t>
            </a:r>
          </a:p>
          <a:p>
            <a:pPr marL="0" indent="0">
              <a:buNone/>
            </a:pPr>
            <a:r>
              <a:rPr lang="en-US" dirty="0"/>
              <a:t>In 2024, we will ask, “If there’s a book of either of those types that children especially love, please share the </a:t>
            </a:r>
            <a:r>
              <a:rPr lang="en-US" b="1" dirty="0"/>
              <a:t>title</a:t>
            </a:r>
            <a:r>
              <a:rPr lang="en-US" dirty="0"/>
              <a:t> and </a:t>
            </a:r>
            <a:r>
              <a:rPr lang="en-US" b="1" dirty="0"/>
              <a:t>author</a:t>
            </a:r>
            <a:r>
              <a:rPr lang="en-US" dirty="0"/>
              <a:t>: </a:t>
            </a:r>
          </a:p>
        </p:txBody>
      </p:sp>
      <p:sp>
        <p:nvSpPr>
          <p:cNvPr id="8" name="Text Placeholder 7">
            <a:extLst>
              <a:ext uri="{FF2B5EF4-FFF2-40B4-BE49-F238E27FC236}">
                <a16:creationId xmlns:a16="http://schemas.microsoft.com/office/drawing/2014/main" id="{99E8EA10-FCC5-8542-B1F0-59534834AFBA}"/>
              </a:ext>
            </a:extLst>
          </p:cNvPr>
          <p:cNvSpPr>
            <a:spLocks noGrp="1"/>
          </p:cNvSpPr>
          <p:nvPr>
            <p:ph type="body" sz="quarter" idx="16"/>
          </p:nvPr>
        </p:nvSpPr>
        <p:spPr/>
        <p:txBody>
          <a:bodyPr/>
          <a:lstStyle/>
          <a:p>
            <a:r>
              <a:rPr lang="en-US" dirty="0"/>
              <a:t>Books children love</a:t>
            </a:r>
          </a:p>
        </p:txBody>
      </p:sp>
    </p:spTree>
    <p:extLst>
      <p:ext uri="{BB962C8B-B14F-4D97-AF65-F5344CB8AC3E}">
        <p14:creationId xmlns:p14="http://schemas.microsoft.com/office/powerpoint/2010/main" val="31762942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descr="A person standing in front of a fence&#10;&#10;Description automatically generated">
            <a:extLst>
              <a:ext uri="{FF2B5EF4-FFF2-40B4-BE49-F238E27FC236}">
                <a16:creationId xmlns:a16="http://schemas.microsoft.com/office/drawing/2014/main" id="{0DD6E6E5-DE2E-6D48-9A7C-043B83057015}"/>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18576333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326939765"/>
      </p:ext>
    </p:extLst>
  </p:cSld>
  <p:clrMapOvr>
    <a:masterClrMapping/>
  </p:clrMapOvr>
</p:sld>
</file>

<file path=ppt/theme/theme1.xml><?xml version="1.0" encoding="utf-8"?>
<a:theme xmlns:a="http://schemas.openxmlformats.org/drawingml/2006/main" name="Custom Design">
  <a:themeElements>
    <a:clrScheme name="Custom 2 (adjusted lime)">
      <a:dk1>
        <a:srgbClr val="13284B"/>
      </a:dk1>
      <a:lt1>
        <a:srgbClr val="FFFFFF"/>
      </a:lt1>
      <a:dk2>
        <a:srgbClr val="000000"/>
      </a:dk2>
      <a:lt2>
        <a:srgbClr val="E1E1E1"/>
      </a:lt2>
      <a:accent1>
        <a:srgbClr val="4B9CD3"/>
      </a:accent1>
      <a:accent2>
        <a:srgbClr val="13294B"/>
      </a:accent2>
      <a:accent3>
        <a:srgbClr val="C12033"/>
      </a:accent3>
      <a:accent4>
        <a:srgbClr val="673065"/>
      </a:accent4>
      <a:accent5>
        <a:srgbClr val="C0DF71"/>
      </a:accent5>
      <a:accent6>
        <a:srgbClr val="006649"/>
      </a:accent6>
      <a:hlink>
        <a:srgbClr val="007FAE"/>
      </a:hlink>
      <a:folHlink>
        <a:srgbClr val="007FAE"/>
      </a:folHlink>
    </a:clrScheme>
    <a:fontScheme name="Cambria-Calibri">
      <a:majorFont>
        <a:latin typeface="Cambria" panose="02040503050406030204"/>
        <a:ea typeface=""/>
        <a:cs typeface=""/>
        <a:font script="Jpan" typeface="ＭＳ Ｐゴシック"/>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7900</TotalTime>
  <Words>1281</Words>
  <Application>Microsoft Office PowerPoint</Application>
  <PresentationFormat>Widescreen</PresentationFormat>
  <Paragraphs>169</Paragraphs>
  <Slides>15</Slides>
  <Notes>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Arial</vt:lpstr>
      <vt:lpstr>Calibri</vt:lpstr>
      <vt:lpstr>Museo 300</vt:lpstr>
      <vt:lpstr>Open Sans</vt:lpstr>
      <vt:lpstr>Custom Design</vt:lpstr>
      <vt:lpstr>Books Children Love</vt:lpstr>
      <vt:lpstr>Staff Surveys Spring 2023</vt:lpstr>
      <vt:lpstr>Response Rates</vt:lpstr>
      <vt:lpstr>Types of Responses</vt:lpstr>
      <vt:lpstr>Types of Responses – “No”</vt:lpstr>
      <vt:lpstr>Types of Responses – “No”</vt:lpstr>
      <vt:lpstr>Books!</vt:lpstr>
      <vt:lpstr>Hair Love and more hair…</vt:lpstr>
      <vt:lpstr>Other favorites…</vt:lpstr>
      <vt:lpstr>Other favorites…</vt:lpstr>
      <vt:lpstr>Future Network Favorites?</vt:lpstr>
      <vt:lpstr>Future Network Favorites?</vt:lpstr>
      <vt:lpstr>How to write a question…  </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Jacobs, Andrew</dc:creator>
  <cp:lastModifiedBy>Crawford, Gisele M</cp:lastModifiedBy>
  <cp:revision>158</cp:revision>
  <dcterms:created xsi:type="dcterms:W3CDTF">2018-12-12T18:27:48Z</dcterms:created>
  <dcterms:modified xsi:type="dcterms:W3CDTF">2023-12-07T14:38:46Z</dcterms:modified>
</cp:coreProperties>
</file>